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256" r:id="rId2"/>
    <p:sldId id="332" r:id="rId3"/>
    <p:sldId id="333" r:id="rId4"/>
    <p:sldId id="349" r:id="rId5"/>
    <p:sldId id="350" r:id="rId6"/>
    <p:sldId id="334" r:id="rId7"/>
    <p:sldId id="351" r:id="rId8"/>
    <p:sldId id="352" r:id="rId9"/>
    <p:sldId id="335" r:id="rId10"/>
    <p:sldId id="353" r:id="rId11"/>
    <p:sldId id="354" r:id="rId12"/>
    <p:sldId id="370" r:id="rId13"/>
    <p:sldId id="299" r:id="rId14"/>
    <p:sldId id="355" r:id="rId15"/>
    <p:sldId id="356" r:id="rId16"/>
    <p:sldId id="357" r:id="rId17"/>
    <p:sldId id="358" r:id="rId18"/>
    <p:sldId id="300" r:id="rId19"/>
    <p:sldId id="359" r:id="rId20"/>
    <p:sldId id="360" r:id="rId21"/>
    <p:sldId id="361" r:id="rId22"/>
    <p:sldId id="362" r:id="rId23"/>
    <p:sldId id="301" r:id="rId24"/>
    <p:sldId id="363" r:id="rId25"/>
    <p:sldId id="364" r:id="rId26"/>
    <p:sldId id="371" r:id="rId27"/>
    <p:sldId id="302" r:id="rId28"/>
    <p:sldId id="372" r:id="rId29"/>
    <p:sldId id="336" r:id="rId30"/>
    <p:sldId id="373" r:id="rId31"/>
    <p:sldId id="365" r:id="rId32"/>
    <p:sldId id="366" r:id="rId33"/>
    <p:sldId id="367" r:id="rId34"/>
    <p:sldId id="368" r:id="rId35"/>
    <p:sldId id="369" r:id="rId36"/>
    <p:sldId id="322" r:id="rId37"/>
    <p:sldId id="337" r:id="rId38"/>
    <p:sldId id="374" r:id="rId39"/>
    <p:sldId id="339" r:id="rId40"/>
    <p:sldId id="375" r:id="rId41"/>
    <p:sldId id="376" r:id="rId42"/>
    <p:sldId id="308" r:id="rId43"/>
    <p:sldId id="262" r:id="rId44"/>
    <p:sldId id="268" r:id="rId45"/>
    <p:sldId id="377" r:id="rId46"/>
    <p:sldId id="260" r:id="rId4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7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preferSingleView="1">
    <p:restoredLeft sz="17107"/>
    <p:restoredTop sz="94278"/>
  </p:normalViewPr>
  <p:slideViewPr>
    <p:cSldViewPr snapToGrid="0">
      <p:cViewPr varScale="1">
        <p:scale>
          <a:sx n="110" d="100"/>
          <a:sy n="110" d="100"/>
        </p:scale>
        <p:origin x="17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864453BB-5AF9-B770-6024-0592E58256F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CEB2F56-1C54-ED74-7F30-07C2D848DD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6D25F0-C7A1-5945-9852-EE47F225334B}" type="datetimeFigureOut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238FD68-7660-BF11-8AC7-7384794EAFE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BDB4513-9AB2-C0B7-9592-7A6EDD218F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2D916-3135-BC48-A9C3-6F43CF5FB6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48384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86A-07D7-8D49-9F58-911A83DFE889}" type="datetimeFigureOut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4B6FD4-2D79-8946-BAF5-E4E834A6AA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66460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/>
              <a:t>Off Group 27 , to hide book names and chapters.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4251A-7775-2A46-9959-1D043F401FBB}" type="slidenum">
              <a:rPr lang="en-US" altLang="ja-JP"/>
              <a:t>44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252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740A994-89B6-F24A-AFA1-41AA08546C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6980130-895F-B06D-9084-E2D514D9AA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84C5364-A131-382E-18F9-F6CEB533B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1C369-6313-5147-9E13-EA5B2B807FC0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25047A-722C-4E83-48F3-2ACBA98FE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7B9A8A3-94C4-41E3-D093-B2DA9F539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5907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8DBDEA-F796-8AA7-86DD-86D300042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AF3DE67-F27D-4E9E-9BFD-6648FA6063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94BD764-EB40-14CD-5B1B-EA7008A38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2607-1E56-7F4A-83BC-2BCD3B5497FC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C949848-0393-4309-634E-2D7FA9DF9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79B5E42-B5F7-2E9C-022F-206A76BCC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8348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BEA4F73-6AFE-1340-4002-2D00281EF6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4EBD2F2-44B0-F034-2DC1-AAE19D634F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A689E4-E8D8-F8C2-DF5F-1866BC51E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A533C-6CF9-E541-BBC2-EB4D7CCB5F83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BFB5603-CF3A-9593-ED19-4CA272325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17AA02-B191-228D-0716-33B1008C2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083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B9750AE-8258-F97B-547E-A26A1E64E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E3139B3-3A51-60DB-41D8-7D8317099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5402F7D-314C-439F-09F1-3E28FD620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E6DF4-4281-0944-9CB4-150CAB8E7CA1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3419B1E-1054-CDB1-FEFA-B86567615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2F21CAC-EF47-D8DA-86FD-95CA8BDB7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4740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8CD113-1789-7B50-AB00-1BD82C12C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B78E3FE-E76A-8627-C395-3CCA70A449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C82F39D-1500-2C58-1E4F-853205EFD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9319-20B6-9141-81A3-6DCBD320BCAD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D167513-6FE1-A5E3-6365-3D602CC5B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7318188-A7F9-3CE5-730B-2B5C0495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872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0FDECB-6D31-D489-660F-1932374DC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7295179-2EFF-DB70-FE0C-16798694A3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622C0A4-FD25-0932-337F-0164CC0FD0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C4F1D7B-57F5-6389-CFB0-466498EC1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62941-DCA6-0644-B183-2CE9C910EA3A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845396B-C780-3212-75C7-59882A7C1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F7C4269-1FA3-4D0C-E453-06BE7B9BF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6496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0AD86C-27C6-1E81-8815-FA679670A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55811B4-BE27-DE7B-B8BA-19C9A691F8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C58E8BC-9587-670D-E9CA-072D86877C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2AD652E-A22B-30CC-C9C2-97D1BCF2F3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A278BFD-A8DA-3485-9294-8736D2E8C1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F898735-D7D4-A415-FF40-FD62D3C51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F004-D778-1949-99F1-9A9C51EF9F4E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70F39B-69CB-24B4-10D5-ABF75DA6E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661886E-8633-4A18-FE6D-E00AF3486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130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C9E111B-356F-D4AB-4190-8F3C48BFE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EED5036-9654-CF52-BD85-C2197655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7C955-9841-8745-B624-431ECF563405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9D469C4-E56C-B6E8-BDD7-DA4309D72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6B834B6-307A-A6C5-8E0D-0AD833BAF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812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88E1A92-7CDB-094F-6DA7-DCDB74A7B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0D4E-ED3F-5C4A-9E21-785633CB4551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92940F-57FF-2F96-E398-C12C391BE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365EF5B-0634-57E5-2A07-F298531B8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8041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3C3A91-D849-2F0B-4B87-7E843F5D5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27A8EAB-7A1C-52C0-4F6F-DAD567C00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0FCFE64-E277-8448-F168-549AB051BB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C785927-0B3A-51F9-01C3-44FE04F23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34B26-83DF-9043-A185-E750D50CEC73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3FBD0D9-D139-BB73-18E0-71E1A6721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14CDDE8-428D-F038-09AC-B35802E98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2623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E3952C-169A-07F9-248A-E39AD4D36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C255E046-FDFE-2245-CD29-8A1B3BDEB1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F6529DB-88E7-43E0-651B-7326944B83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AA52685-FA59-3568-FFD5-580B2E789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A44AA-66F3-7D4C-BE2F-DD3A8E1D5E9B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81934AF-E050-68D9-B00B-FF3096322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097EC8-327F-F9D3-90E0-53067730F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8400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5E3452A-C0FB-3A2E-FD21-3129CE9D0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D418BFE-2D0B-B037-CBD4-42D8C9D06D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FB0EE41-108B-7C60-4EFF-D514C31BA6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1B2C0-762B-5B40-8AD6-40C289B8A570}" type="datetime1">
              <a:rPr kumimoji="1" lang="ja-JP" altLang="en-US" smtClean="0"/>
              <a:t>2023/8/22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13424F-3C1D-BEAB-3897-A7B976F7AA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D8EDEE0-A139-E18D-3749-7D038B658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4768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1.png"/><Relationship Id="rId2" Type="http://schemas.openxmlformats.org/officeDocument/2006/relationships/image" Target="../media/image9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image" Target="../media/image25.png"/><Relationship Id="rId16" Type="http://schemas.openxmlformats.org/officeDocument/2006/relationships/image" Target="../media/image39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4.png"/><Relationship Id="rId5" Type="http://schemas.openxmlformats.org/officeDocument/2006/relationships/image" Target="../media/image24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19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290.png"/><Relationship Id="rId7" Type="http://schemas.openxmlformats.org/officeDocument/2006/relationships/image" Target="../media/image116.png"/><Relationship Id="rId12" Type="http://schemas.openxmlformats.org/officeDocument/2006/relationships/image" Target="../media/image4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png"/><Relationship Id="rId11" Type="http://schemas.openxmlformats.org/officeDocument/2006/relationships/image" Target="../media/image44.png"/><Relationship Id="rId5" Type="http://schemas.openxmlformats.org/officeDocument/2006/relationships/image" Target="../media/image42.png"/><Relationship Id="rId10" Type="http://schemas.openxmlformats.org/officeDocument/2006/relationships/image" Target="../media/image43.png"/><Relationship Id="rId4" Type="http://schemas.openxmlformats.org/officeDocument/2006/relationships/image" Target="../media/image300.png"/><Relationship Id="rId9" Type="http://schemas.openxmlformats.org/officeDocument/2006/relationships/image" Target="../media/image1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0.png"/><Relationship Id="rId1" Type="http://schemas.openxmlformats.org/officeDocument/2006/relationships/slideLayout" Target="../slideLayouts/slideLayout7.xml"/><Relationship Id="rId9" Type="http://schemas.openxmlformats.org/officeDocument/2006/relationships/image" Target="../media/image13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13" Type="http://schemas.openxmlformats.org/officeDocument/2006/relationships/image" Target="../media/image48.png"/><Relationship Id="rId18" Type="http://schemas.openxmlformats.org/officeDocument/2006/relationships/image" Target="../media/image52.png"/><Relationship Id="rId3" Type="http://schemas.openxmlformats.org/officeDocument/2006/relationships/image" Target="../media/image137.png"/><Relationship Id="rId7" Type="http://schemas.openxmlformats.org/officeDocument/2006/relationships/image" Target="../media/image142.png"/><Relationship Id="rId12" Type="http://schemas.openxmlformats.org/officeDocument/2006/relationships/image" Target="../media/image47.png"/><Relationship Id="rId17" Type="http://schemas.openxmlformats.org/officeDocument/2006/relationships/image" Target="../media/image51.png"/><Relationship Id="rId2" Type="http://schemas.openxmlformats.org/officeDocument/2006/relationships/image" Target="../media/image46.pn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png"/><Relationship Id="rId11" Type="http://schemas.openxmlformats.org/officeDocument/2006/relationships/image" Target="../media/image146.png"/><Relationship Id="rId5" Type="http://schemas.openxmlformats.org/officeDocument/2006/relationships/image" Target="../media/image139.png"/><Relationship Id="rId15" Type="http://schemas.openxmlformats.org/officeDocument/2006/relationships/image" Target="../media/image49.png"/><Relationship Id="rId10" Type="http://schemas.openxmlformats.org/officeDocument/2006/relationships/image" Target="../media/image145.png"/><Relationship Id="rId19" Type="http://schemas.openxmlformats.org/officeDocument/2006/relationships/image" Target="../media/image53.png"/><Relationship Id="rId4" Type="http://schemas.openxmlformats.org/officeDocument/2006/relationships/image" Target="../media/image138.png"/><Relationship Id="rId9" Type="http://schemas.openxmlformats.org/officeDocument/2006/relationships/image" Target="../media/image144.png"/><Relationship Id="rId1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0.png"/><Relationship Id="rId7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0.png"/><Relationship Id="rId4" Type="http://schemas.openxmlformats.org/officeDocument/2006/relationships/image" Target="../media/image530.png"/><Relationship Id="rId9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0.png"/><Relationship Id="rId4" Type="http://schemas.openxmlformats.org/officeDocument/2006/relationships/image" Target="../media/image55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0.png"/><Relationship Id="rId7" Type="http://schemas.openxmlformats.org/officeDocument/2006/relationships/image" Target="../media/image5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1.png"/><Relationship Id="rId5" Type="http://schemas.openxmlformats.org/officeDocument/2006/relationships/image" Target="../media/image60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0.png"/><Relationship Id="rId2" Type="http://schemas.openxmlformats.org/officeDocument/2006/relationships/image" Target="../media/image5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1.png"/><Relationship Id="rId2" Type="http://schemas.openxmlformats.org/officeDocument/2006/relationships/image" Target="../media/image6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0.png"/><Relationship Id="rId4" Type="http://schemas.openxmlformats.org/officeDocument/2006/relationships/image" Target="../media/image6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6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460.png"/><Relationship Id="rId7" Type="http://schemas.openxmlformats.org/officeDocument/2006/relationships/image" Target="../media/image80.png"/><Relationship Id="rId2" Type="http://schemas.openxmlformats.org/officeDocument/2006/relationships/image" Target="../media/image10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1210.png"/><Relationship Id="rId4" Type="http://schemas.openxmlformats.org/officeDocument/2006/relationships/image" Target="../media/image78.png"/><Relationship Id="rId9" Type="http://schemas.openxmlformats.org/officeDocument/2006/relationships/image" Target="../media/image8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91.png"/><Relationship Id="rId7" Type="http://schemas.openxmlformats.org/officeDocument/2006/relationships/image" Target="../media/image93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430.png"/><Relationship Id="rId4" Type="http://schemas.openxmlformats.org/officeDocument/2006/relationships/image" Target="../media/image7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0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7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4.png"/><Relationship Id="rId7" Type="http://schemas.openxmlformats.org/officeDocument/2006/relationships/image" Target="../media/image83.png"/><Relationship Id="rId12" Type="http://schemas.openxmlformats.org/officeDocument/2006/relationships/image" Target="../media/image87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image" Target="../media/image86.png"/><Relationship Id="rId5" Type="http://schemas.openxmlformats.org/officeDocument/2006/relationships/image" Target="../media/image76.png"/><Relationship Id="rId10" Type="http://schemas.openxmlformats.org/officeDocument/2006/relationships/image" Target="../media/image85.png"/><Relationship Id="rId4" Type="http://schemas.openxmlformats.org/officeDocument/2006/relationships/image" Target="../media/image75.png"/><Relationship Id="rId9" Type="http://schemas.openxmlformats.org/officeDocument/2006/relationships/image" Target="../media/image70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0.png"/><Relationship Id="rId3" Type="http://schemas.openxmlformats.org/officeDocument/2006/relationships/image" Target="../media/image89.png"/><Relationship Id="rId7" Type="http://schemas.openxmlformats.org/officeDocument/2006/relationships/image" Target="../media/image930.png"/><Relationship Id="rId12" Type="http://schemas.openxmlformats.org/officeDocument/2006/relationships/image" Target="../media/image100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0.png"/><Relationship Id="rId11" Type="http://schemas.openxmlformats.org/officeDocument/2006/relationships/image" Target="../media/image99.png"/><Relationship Id="rId5" Type="http://schemas.openxmlformats.org/officeDocument/2006/relationships/image" Target="../media/image911.png"/><Relationship Id="rId10" Type="http://schemas.openxmlformats.org/officeDocument/2006/relationships/image" Target="../media/image98.png"/><Relationship Id="rId4" Type="http://schemas.openxmlformats.org/officeDocument/2006/relationships/image" Target="../media/image900.png"/><Relationship Id="rId9" Type="http://schemas.openxmlformats.org/officeDocument/2006/relationships/image" Target="../media/image95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75.png"/><Relationship Id="rId7" Type="http://schemas.openxmlformats.org/officeDocument/2006/relationships/image" Target="../media/image10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4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3.png"/><Relationship Id="rId18" Type="http://schemas.openxmlformats.org/officeDocument/2006/relationships/image" Target="../media/image128.png"/><Relationship Id="rId26" Type="http://schemas.openxmlformats.org/officeDocument/2006/relationships/image" Target="../media/image148.png"/><Relationship Id="rId39" Type="http://schemas.openxmlformats.org/officeDocument/2006/relationships/image" Target="../media/image162.png"/><Relationship Id="rId21" Type="http://schemas.openxmlformats.org/officeDocument/2006/relationships/image" Target="../media/image134.png"/><Relationship Id="rId34" Type="http://schemas.openxmlformats.org/officeDocument/2006/relationships/image" Target="../media/image156.png"/><Relationship Id="rId7" Type="http://schemas.openxmlformats.org/officeDocument/2006/relationships/image" Target="../media/image111.png"/><Relationship Id="rId12" Type="http://schemas.openxmlformats.org/officeDocument/2006/relationships/image" Target="../media/image122.png"/><Relationship Id="rId17" Type="http://schemas.openxmlformats.org/officeDocument/2006/relationships/image" Target="../media/image127.png"/><Relationship Id="rId25" Type="http://schemas.openxmlformats.org/officeDocument/2006/relationships/image" Target="../media/image147.png"/><Relationship Id="rId33" Type="http://schemas.openxmlformats.org/officeDocument/2006/relationships/image" Target="../media/image155.png"/><Relationship Id="rId38" Type="http://schemas.openxmlformats.org/officeDocument/2006/relationships/image" Target="../media/image160.png"/><Relationship Id="rId2" Type="http://schemas.openxmlformats.org/officeDocument/2006/relationships/image" Target="../media/image1060.png"/><Relationship Id="rId16" Type="http://schemas.openxmlformats.org/officeDocument/2006/relationships/image" Target="../media/image126.png"/><Relationship Id="rId20" Type="http://schemas.openxmlformats.org/officeDocument/2006/relationships/image" Target="../media/image133.png"/><Relationship Id="rId29" Type="http://schemas.openxmlformats.org/officeDocument/2006/relationships/image" Target="../media/image1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png"/><Relationship Id="rId11" Type="http://schemas.openxmlformats.org/officeDocument/2006/relationships/image" Target="../media/image121.png"/><Relationship Id="rId24" Type="http://schemas.openxmlformats.org/officeDocument/2006/relationships/image" Target="../media/image140.png"/><Relationship Id="rId32" Type="http://schemas.openxmlformats.org/officeDocument/2006/relationships/image" Target="../media/image154.png"/><Relationship Id="rId37" Type="http://schemas.openxmlformats.org/officeDocument/2006/relationships/image" Target="../media/image159.png"/><Relationship Id="rId40" Type="http://schemas.openxmlformats.org/officeDocument/2006/relationships/image" Target="../media/image163.png"/><Relationship Id="rId5" Type="http://schemas.openxmlformats.org/officeDocument/2006/relationships/image" Target="../media/image109.png"/><Relationship Id="rId15" Type="http://schemas.openxmlformats.org/officeDocument/2006/relationships/image" Target="../media/image125.png"/><Relationship Id="rId23" Type="http://schemas.openxmlformats.org/officeDocument/2006/relationships/image" Target="../media/image136.png"/><Relationship Id="rId28" Type="http://schemas.openxmlformats.org/officeDocument/2006/relationships/image" Target="../media/image150.png"/><Relationship Id="rId36" Type="http://schemas.openxmlformats.org/officeDocument/2006/relationships/image" Target="../media/image158.png"/><Relationship Id="rId10" Type="http://schemas.openxmlformats.org/officeDocument/2006/relationships/image" Target="../media/image114.png"/><Relationship Id="rId19" Type="http://schemas.openxmlformats.org/officeDocument/2006/relationships/image" Target="../media/image129.png"/><Relationship Id="rId31" Type="http://schemas.openxmlformats.org/officeDocument/2006/relationships/image" Target="../media/image153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Relationship Id="rId14" Type="http://schemas.openxmlformats.org/officeDocument/2006/relationships/image" Target="../media/image124.png"/><Relationship Id="rId22" Type="http://schemas.openxmlformats.org/officeDocument/2006/relationships/image" Target="../media/image135.png"/><Relationship Id="rId27" Type="http://schemas.openxmlformats.org/officeDocument/2006/relationships/image" Target="../media/image149.png"/><Relationship Id="rId30" Type="http://schemas.openxmlformats.org/officeDocument/2006/relationships/image" Target="../media/image152.png"/><Relationship Id="rId35" Type="http://schemas.openxmlformats.org/officeDocument/2006/relationships/image" Target="../media/image157.png"/><Relationship Id="rId8" Type="http://schemas.openxmlformats.org/officeDocument/2006/relationships/image" Target="../media/image112.png"/><Relationship Id="rId3" Type="http://schemas.openxmlformats.org/officeDocument/2006/relationships/image" Target="../media/image1070.png"/></Relationships>
</file>

<file path=ppt/slides/_rels/slide4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0.png"/><Relationship Id="rId18" Type="http://schemas.openxmlformats.org/officeDocument/2006/relationships/image" Target="../media/image175.png"/><Relationship Id="rId26" Type="http://schemas.openxmlformats.org/officeDocument/2006/relationships/image" Target="../media/image183.png"/><Relationship Id="rId39" Type="http://schemas.openxmlformats.org/officeDocument/2006/relationships/image" Target="../media/image196.png"/><Relationship Id="rId21" Type="http://schemas.openxmlformats.org/officeDocument/2006/relationships/image" Target="../media/image178.png"/><Relationship Id="rId34" Type="http://schemas.openxmlformats.org/officeDocument/2006/relationships/image" Target="../media/image191.png"/><Relationship Id="rId7" Type="http://schemas.openxmlformats.org/officeDocument/2006/relationships/image" Target="../media/image16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3.png"/><Relationship Id="rId20" Type="http://schemas.openxmlformats.org/officeDocument/2006/relationships/image" Target="../media/image177.png"/><Relationship Id="rId29" Type="http://schemas.openxmlformats.org/officeDocument/2006/relationships/image" Target="../media/image186.png"/><Relationship Id="rId41" Type="http://schemas.openxmlformats.org/officeDocument/2006/relationships/image" Target="../media/image19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1.png"/><Relationship Id="rId11" Type="http://schemas.openxmlformats.org/officeDocument/2006/relationships/image" Target="../media/image168.png"/><Relationship Id="rId24" Type="http://schemas.openxmlformats.org/officeDocument/2006/relationships/image" Target="../media/image181.png"/><Relationship Id="rId32" Type="http://schemas.openxmlformats.org/officeDocument/2006/relationships/image" Target="../media/image189.png"/><Relationship Id="rId37" Type="http://schemas.openxmlformats.org/officeDocument/2006/relationships/image" Target="../media/image194.png"/><Relationship Id="rId40" Type="http://schemas.openxmlformats.org/officeDocument/2006/relationships/image" Target="../media/image197.png"/><Relationship Id="rId5" Type="http://schemas.openxmlformats.org/officeDocument/2006/relationships/image" Target="../media/image118.png"/><Relationship Id="rId15" Type="http://schemas.openxmlformats.org/officeDocument/2006/relationships/image" Target="../media/image172.png"/><Relationship Id="rId23" Type="http://schemas.openxmlformats.org/officeDocument/2006/relationships/image" Target="../media/image180.png"/><Relationship Id="rId28" Type="http://schemas.openxmlformats.org/officeDocument/2006/relationships/image" Target="../media/image185.png"/><Relationship Id="rId36" Type="http://schemas.openxmlformats.org/officeDocument/2006/relationships/image" Target="../media/image193.png"/><Relationship Id="rId10" Type="http://schemas.openxmlformats.org/officeDocument/2006/relationships/image" Target="../media/image167.png"/><Relationship Id="rId19" Type="http://schemas.openxmlformats.org/officeDocument/2006/relationships/image" Target="../media/image176.png"/><Relationship Id="rId31" Type="http://schemas.openxmlformats.org/officeDocument/2006/relationships/image" Target="../media/image188.png"/><Relationship Id="rId4" Type="http://schemas.openxmlformats.org/officeDocument/2006/relationships/image" Target="../media/image117.png"/><Relationship Id="rId9" Type="http://schemas.openxmlformats.org/officeDocument/2006/relationships/image" Target="../media/image166.png"/><Relationship Id="rId14" Type="http://schemas.openxmlformats.org/officeDocument/2006/relationships/image" Target="../media/image171.png"/><Relationship Id="rId22" Type="http://schemas.openxmlformats.org/officeDocument/2006/relationships/image" Target="../media/image179.png"/><Relationship Id="rId27" Type="http://schemas.openxmlformats.org/officeDocument/2006/relationships/image" Target="../media/image184.png"/><Relationship Id="rId30" Type="http://schemas.openxmlformats.org/officeDocument/2006/relationships/image" Target="../media/image187.png"/><Relationship Id="rId35" Type="http://schemas.openxmlformats.org/officeDocument/2006/relationships/image" Target="../media/image192.png"/><Relationship Id="rId8" Type="http://schemas.openxmlformats.org/officeDocument/2006/relationships/image" Target="../media/image165.png"/><Relationship Id="rId3" Type="http://schemas.openxmlformats.org/officeDocument/2006/relationships/image" Target="../media/image115.png"/><Relationship Id="rId12" Type="http://schemas.openxmlformats.org/officeDocument/2006/relationships/image" Target="../media/image169.png"/><Relationship Id="rId17" Type="http://schemas.openxmlformats.org/officeDocument/2006/relationships/image" Target="../media/image174.png"/><Relationship Id="rId25" Type="http://schemas.openxmlformats.org/officeDocument/2006/relationships/image" Target="../media/image182.png"/><Relationship Id="rId33" Type="http://schemas.openxmlformats.org/officeDocument/2006/relationships/image" Target="../media/image190.png"/><Relationship Id="rId38" Type="http://schemas.openxmlformats.org/officeDocument/2006/relationships/image" Target="../media/image195.png"/></Relationships>
</file>

<file path=ppt/slides/_rels/slide4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20.png"/><Relationship Id="rId18" Type="http://schemas.openxmlformats.org/officeDocument/2006/relationships/image" Target="../media/image1970.png"/><Relationship Id="rId26" Type="http://schemas.openxmlformats.org/officeDocument/2006/relationships/image" Target="../media/image205.png"/><Relationship Id="rId3" Type="http://schemas.openxmlformats.org/officeDocument/2006/relationships/image" Target="../media/image1820.png"/><Relationship Id="rId21" Type="http://schemas.openxmlformats.org/officeDocument/2006/relationships/image" Target="../media/image200.png"/><Relationship Id="rId34" Type="http://schemas.openxmlformats.org/officeDocument/2006/relationships/image" Target="../media/image214.png"/><Relationship Id="rId7" Type="http://schemas.openxmlformats.org/officeDocument/2006/relationships/image" Target="../media/image1860.png"/><Relationship Id="rId12" Type="http://schemas.openxmlformats.org/officeDocument/2006/relationships/image" Target="../media/image1910.png"/><Relationship Id="rId17" Type="http://schemas.openxmlformats.org/officeDocument/2006/relationships/image" Target="../media/image1960.png"/><Relationship Id="rId25" Type="http://schemas.openxmlformats.org/officeDocument/2006/relationships/image" Target="../media/image204.png"/><Relationship Id="rId33" Type="http://schemas.openxmlformats.org/officeDocument/2006/relationships/image" Target="../media/image213.png"/><Relationship Id="rId2" Type="http://schemas.openxmlformats.org/officeDocument/2006/relationships/image" Target="../media/image1810.png"/><Relationship Id="rId16" Type="http://schemas.openxmlformats.org/officeDocument/2006/relationships/image" Target="../media/image1950.png"/><Relationship Id="rId20" Type="http://schemas.openxmlformats.org/officeDocument/2006/relationships/image" Target="../media/image199.png"/><Relationship Id="rId29" Type="http://schemas.openxmlformats.org/officeDocument/2006/relationships/image" Target="../media/image2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50.png"/><Relationship Id="rId11" Type="http://schemas.openxmlformats.org/officeDocument/2006/relationships/image" Target="../media/image1900.png"/><Relationship Id="rId24" Type="http://schemas.openxmlformats.org/officeDocument/2006/relationships/image" Target="../media/image203.png"/><Relationship Id="rId32" Type="http://schemas.openxmlformats.org/officeDocument/2006/relationships/image" Target="../media/image212.png"/><Relationship Id="rId5" Type="http://schemas.openxmlformats.org/officeDocument/2006/relationships/image" Target="../media/image1840.png"/><Relationship Id="rId15" Type="http://schemas.openxmlformats.org/officeDocument/2006/relationships/image" Target="../media/image1940.png"/><Relationship Id="rId23" Type="http://schemas.openxmlformats.org/officeDocument/2006/relationships/image" Target="../media/image202.png"/><Relationship Id="rId28" Type="http://schemas.openxmlformats.org/officeDocument/2006/relationships/image" Target="../media/image207.png"/><Relationship Id="rId10" Type="http://schemas.openxmlformats.org/officeDocument/2006/relationships/image" Target="../media/image1890.png"/><Relationship Id="rId19" Type="http://schemas.openxmlformats.org/officeDocument/2006/relationships/image" Target="../media/image1980.png"/><Relationship Id="rId31" Type="http://schemas.openxmlformats.org/officeDocument/2006/relationships/image" Target="../media/image2100.png"/><Relationship Id="rId4" Type="http://schemas.openxmlformats.org/officeDocument/2006/relationships/image" Target="../media/image1830.png"/><Relationship Id="rId9" Type="http://schemas.openxmlformats.org/officeDocument/2006/relationships/image" Target="../media/image1880.png"/><Relationship Id="rId14" Type="http://schemas.openxmlformats.org/officeDocument/2006/relationships/image" Target="../media/image1930.png"/><Relationship Id="rId22" Type="http://schemas.openxmlformats.org/officeDocument/2006/relationships/image" Target="../media/image201.png"/><Relationship Id="rId27" Type="http://schemas.openxmlformats.org/officeDocument/2006/relationships/image" Target="../media/image206.png"/><Relationship Id="rId30" Type="http://schemas.openxmlformats.org/officeDocument/2006/relationships/image" Target="../media/image209.png"/><Relationship Id="rId8" Type="http://schemas.openxmlformats.org/officeDocument/2006/relationships/image" Target="../media/image1870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png"/><Relationship Id="rId13" Type="http://schemas.openxmlformats.org/officeDocument/2006/relationships/image" Target="../media/image227.png"/><Relationship Id="rId18" Type="http://schemas.openxmlformats.org/officeDocument/2006/relationships/image" Target="../media/image232.png"/><Relationship Id="rId3" Type="http://schemas.openxmlformats.org/officeDocument/2006/relationships/image" Target="../media/image216.png"/><Relationship Id="rId21" Type="http://schemas.openxmlformats.org/officeDocument/2006/relationships/image" Target="../media/image235.png"/><Relationship Id="rId7" Type="http://schemas.openxmlformats.org/officeDocument/2006/relationships/image" Target="../media/image221.png"/><Relationship Id="rId12" Type="http://schemas.openxmlformats.org/officeDocument/2006/relationships/image" Target="../media/image226.png"/><Relationship Id="rId17" Type="http://schemas.openxmlformats.org/officeDocument/2006/relationships/image" Target="../media/image231.png"/><Relationship Id="rId2" Type="http://schemas.openxmlformats.org/officeDocument/2006/relationships/image" Target="../media/image215.png"/><Relationship Id="rId16" Type="http://schemas.openxmlformats.org/officeDocument/2006/relationships/image" Target="../media/image230.png"/><Relationship Id="rId20" Type="http://schemas.openxmlformats.org/officeDocument/2006/relationships/image" Target="../media/image20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9.png"/><Relationship Id="rId11" Type="http://schemas.openxmlformats.org/officeDocument/2006/relationships/image" Target="../media/image225.png"/><Relationship Id="rId24" Type="http://schemas.openxmlformats.org/officeDocument/2006/relationships/image" Target="../media/image238.png"/><Relationship Id="rId5" Type="http://schemas.openxmlformats.org/officeDocument/2006/relationships/image" Target="../media/image218.png"/><Relationship Id="rId15" Type="http://schemas.openxmlformats.org/officeDocument/2006/relationships/image" Target="../media/image229.png"/><Relationship Id="rId23" Type="http://schemas.openxmlformats.org/officeDocument/2006/relationships/image" Target="../media/image237.png"/><Relationship Id="rId10" Type="http://schemas.openxmlformats.org/officeDocument/2006/relationships/image" Target="../media/image224.png"/><Relationship Id="rId19" Type="http://schemas.openxmlformats.org/officeDocument/2006/relationships/image" Target="../media/image233.png"/><Relationship Id="rId4" Type="http://schemas.openxmlformats.org/officeDocument/2006/relationships/image" Target="../media/image217.png"/><Relationship Id="rId9" Type="http://schemas.openxmlformats.org/officeDocument/2006/relationships/image" Target="../media/image223.png"/><Relationship Id="rId14" Type="http://schemas.openxmlformats.org/officeDocument/2006/relationships/image" Target="../media/image228.png"/><Relationship Id="rId22" Type="http://schemas.openxmlformats.org/officeDocument/2006/relationships/image" Target="../media/image23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0.png"/><Relationship Id="rId2" Type="http://schemas.openxmlformats.org/officeDocument/2006/relationships/image" Target="../media/image6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12.png"/><Relationship Id="rId4" Type="http://schemas.openxmlformats.org/officeDocument/2006/relationships/image" Target="../media/image12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0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3062B8-D1C6-A2EA-EC47-C90C2F5394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210934"/>
          </a:xfrm>
        </p:spPr>
        <p:txBody>
          <a:bodyPr/>
          <a:lstStyle/>
          <a:p>
            <a:r>
              <a:rPr kumimoji="1" lang="en-US" altLang="ja-JP" dirty="0"/>
              <a:t>The Art of Linear Algebra</a:t>
            </a:r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7B3B87F-83E9-2664-796D-25CD9781B7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738" y="2487942"/>
            <a:ext cx="11698014" cy="1655762"/>
          </a:xfrm>
        </p:spPr>
        <p:txBody>
          <a:bodyPr/>
          <a:lstStyle/>
          <a:p>
            <a:r>
              <a:rPr lang="en-US" altLang="ja-JP" dirty="0"/>
              <a:t>Original illustrations</a:t>
            </a:r>
          </a:p>
          <a:p>
            <a:r>
              <a:rPr kumimoji="1" lang="ja-JP" altLang="en-US"/>
              <a:t>日本語版</a:t>
            </a:r>
            <a:endParaRPr kumimoji="1" lang="en-US" altLang="ja-JP"/>
          </a:p>
          <a:p>
            <a:r>
              <a:rPr lang="en-US" altLang="ja-JP"/>
              <a:t>2022/9/22 </a:t>
            </a:r>
            <a:r>
              <a:rPr kumimoji="1" lang="en-US" altLang="ja-JP"/>
              <a:t>Matrix World Update</a:t>
            </a:r>
          </a:p>
          <a:p>
            <a:r>
              <a:rPr lang="en-US" altLang="ja-JP"/>
              <a:t>2022/10/6 Separation of pics</a:t>
            </a:r>
          </a:p>
          <a:p>
            <a:r>
              <a:rPr kumimoji="1" lang="en-US" altLang="ja-JP"/>
              <a:t>2022/11/7 Color change for gray scale</a:t>
            </a:r>
          </a:p>
          <a:p>
            <a:r>
              <a:rPr lang="en-US" altLang="ja-JP"/>
              <a:t>2022/11/25 removed book title from Matrix World</a:t>
            </a:r>
          </a:p>
          <a:p>
            <a:r>
              <a:rPr kumimoji="1" lang="en-US" altLang="ja-JP"/>
              <a:t>2023/3/7 small fig adjust and The Fourspace for PREMUS</a:t>
            </a:r>
          </a:p>
          <a:p>
            <a:r>
              <a:rPr kumimoji="1" lang="en-US" altLang="ja-JP"/>
              <a:t>2023/8/22 Adjustment for PREMUS(darker color for map of eigenvalues)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8876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B44CC721-57FC-766D-C211-BF605D16E2B3}"/>
              </a:ext>
            </a:extLst>
          </p:cNvPr>
          <p:cNvGrpSpPr/>
          <p:nvPr/>
        </p:nvGrpSpPr>
        <p:grpSpPr>
          <a:xfrm>
            <a:off x="975708" y="1122493"/>
            <a:ext cx="2739517" cy="766739"/>
            <a:chOff x="975708" y="1122493"/>
            <a:chExt cx="2739517" cy="766739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FABD9A52-09BC-0A37-91DA-41F7F8DA4BD2}"/>
                </a:ext>
              </a:extLst>
            </p:cNvPr>
            <p:cNvSpPr/>
            <p:nvPr/>
          </p:nvSpPr>
          <p:spPr>
            <a:xfrm>
              <a:off x="975708" y="1161867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vM1</a:t>
              </a: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27BD1771-0F43-1CC0-AD28-AE5C28150E0A}"/>
                </a:ext>
              </a:extLst>
            </p:cNvPr>
            <p:cNvGrpSpPr/>
            <p:nvPr/>
          </p:nvGrpSpPr>
          <p:grpSpPr>
            <a:xfrm>
              <a:off x="1514433" y="1122493"/>
              <a:ext cx="2200792" cy="766739"/>
              <a:chOff x="3110267" y="4405447"/>
              <a:chExt cx="2200792" cy="766739"/>
            </a:xfrm>
          </p:grpSpPr>
          <p:grpSp>
            <p:nvGrpSpPr>
              <p:cNvPr id="5" name="グループ化 4">
                <a:extLst>
                  <a:ext uri="{FF2B5EF4-FFF2-40B4-BE49-F238E27FC236}">
                    <a16:creationId xmlns:a16="http://schemas.microsoft.com/office/drawing/2014/main" id="{83A1B74C-C344-F640-2F8C-5C66EF7E4F4E}"/>
                  </a:ext>
                </a:extLst>
              </p:cNvPr>
              <p:cNvGrpSpPr/>
              <p:nvPr/>
            </p:nvGrpSpPr>
            <p:grpSpPr>
              <a:xfrm>
                <a:off x="3850566" y="4505613"/>
                <a:ext cx="462072" cy="666573"/>
                <a:chOff x="5554732" y="900138"/>
                <a:chExt cx="462072" cy="666573"/>
              </a:xfrm>
            </p:grpSpPr>
            <p:grpSp>
              <p:nvGrpSpPr>
                <p:cNvPr id="18" name="グループ化 17">
                  <a:extLst>
                    <a:ext uri="{FF2B5EF4-FFF2-40B4-BE49-F238E27FC236}">
                      <a16:creationId xmlns:a16="http://schemas.microsoft.com/office/drawing/2014/main" id="{27505358-5B91-E360-8156-80B1B53DC6FB}"/>
                    </a:ext>
                  </a:extLst>
                </p:cNvPr>
                <p:cNvGrpSpPr/>
                <p:nvPr/>
              </p:nvGrpSpPr>
              <p:grpSpPr>
                <a:xfrm>
                  <a:off x="5554732" y="900138"/>
                  <a:ext cx="462072" cy="666573"/>
                  <a:chOff x="1462419" y="107793"/>
                  <a:chExt cx="247407" cy="356903"/>
                </a:xfrm>
              </p:grpSpPr>
              <p:sp>
                <p:nvSpPr>
                  <p:cNvPr id="21" name="左大かっこ 20">
                    <a:extLst>
                      <a:ext uri="{FF2B5EF4-FFF2-40B4-BE49-F238E27FC236}">
                        <a16:creationId xmlns:a16="http://schemas.microsoft.com/office/drawing/2014/main" id="{62015502-9AF3-2AE4-881A-986A7BE46B28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34" charset="-128"/>
                      <a:cs typeface="+mn-cs"/>
                    </a:endParaRPr>
                  </a:p>
                </p:txBody>
              </p:sp>
              <p:sp>
                <p:nvSpPr>
                  <p:cNvPr id="22" name="左大かっこ 21">
                    <a:extLst>
                      <a:ext uri="{FF2B5EF4-FFF2-40B4-BE49-F238E27FC236}">
                        <a16:creationId xmlns:a16="http://schemas.microsoft.com/office/drawing/2014/main" id="{8FE9704C-CEB0-DCD4-E0E0-ADA085F106B4}"/>
                      </a:ext>
                    </a:extLst>
                  </p:cNvPr>
                  <p:cNvSpPr/>
                  <p:nvPr/>
                </p:nvSpPr>
                <p:spPr>
                  <a:xfrm flipH="1">
                    <a:off x="1664107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34" charset="-128"/>
                      <a:cs typeface="+mn-cs"/>
                    </a:endParaRPr>
                  </a:p>
                </p:txBody>
              </p:sp>
            </p:grpSp>
            <p:sp>
              <p:nvSpPr>
                <p:cNvPr id="19" name="正方形/長方形 18">
                  <a:extLst>
                    <a:ext uri="{FF2B5EF4-FFF2-40B4-BE49-F238E27FC236}">
                      <a16:creationId xmlns:a16="http://schemas.microsoft.com/office/drawing/2014/main" id="{5BB0BC6D-CD04-0D6F-78C5-20E474C47A8E}"/>
                    </a:ext>
                  </a:extLst>
                </p:cNvPr>
                <p:cNvSpPr/>
                <p:nvPr/>
              </p:nvSpPr>
              <p:spPr>
                <a:xfrm>
                  <a:off x="5615321" y="938472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0" name="正方形/長方形 19">
                  <a:extLst>
                    <a:ext uri="{FF2B5EF4-FFF2-40B4-BE49-F238E27FC236}">
                      <a16:creationId xmlns:a16="http://schemas.microsoft.com/office/drawing/2014/main" id="{B6C10C72-2943-DC26-7433-F75AFCF9C4CB}"/>
                    </a:ext>
                  </a:extLst>
                </p:cNvPr>
                <p:cNvSpPr/>
                <p:nvPr/>
              </p:nvSpPr>
              <p:spPr>
                <a:xfrm>
                  <a:off x="5820816" y="938472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1B60B0DD-770F-E7B8-FE72-40492D8CBF67}"/>
                  </a:ext>
                </a:extLst>
              </p:cNvPr>
              <p:cNvSpPr/>
              <p:nvPr/>
            </p:nvSpPr>
            <p:spPr>
              <a:xfrm>
                <a:off x="3140508" y="4548805"/>
                <a:ext cx="566834" cy="133985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7" name="左大かっこ 6">
                <a:extLst>
                  <a:ext uri="{FF2B5EF4-FFF2-40B4-BE49-F238E27FC236}">
                    <a16:creationId xmlns:a16="http://schemas.microsoft.com/office/drawing/2014/main" id="{919EEFDF-1FBF-6E1D-3DDF-6FE19CC9D47D}"/>
                  </a:ext>
                </a:extLst>
              </p:cNvPr>
              <p:cNvSpPr/>
              <p:nvPr/>
            </p:nvSpPr>
            <p:spPr>
              <a:xfrm>
                <a:off x="3110267" y="4515382"/>
                <a:ext cx="45719" cy="21202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8" name="左大かっこ 7">
                <a:extLst>
                  <a:ext uri="{FF2B5EF4-FFF2-40B4-BE49-F238E27FC236}">
                    <a16:creationId xmlns:a16="http://schemas.microsoft.com/office/drawing/2014/main" id="{B91DB622-1A02-A156-1998-103B3CD90F21}"/>
                  </a:ext>
                </a:extLst>
              </p:cNvPr>
              <p:cNvSpPr/>
              <p:nvPr/>
            </p:nvSpPr>
            <p:spPr>
              <a:xfrm flipH="1">
                <a:off x="3699443" y="4513806"/>
                <a:ext cx="53237" cy="21359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テキスト ボックス 8">
                    <a:extLst>
                      <a:ext uri="{FF2B5EF4-FFF2-40B4-BE49-F238E27FC236}">
                        <a16:creationId xmlns:a16="http://schemas.microsoft.com/office/drawing/2014/main" id="{3063A982-9A0A-8CA4-67CC-406D19DC6D45}"/>
                      </a:ext>
                    </a:extLst>
                  </p:cNvPr>
                  <p:cNvSpPr txBox="1"/>
                  <p:nvPr/>
                </p:nvSpPr>
                <p:spPr>
                  <a:xfrm>
                    <a:off x="4368763" y="440544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34" charset="-128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20" name="テキスト ボックス 119">
                    <a:extLst>
                      <a:ext uri="{FF2B5EF4-FFF2-40B4-BE49-F238E27FC236}">
                        <a16:creationId xmlns:a16="http://schemas.microsoft.com/office/drawing/2014/main" id="{BC12F2C8-6448-C62D-49F1-71D63B13DD9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368763" y="4405447"/>
                    <a:ext cx="254294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4762" r="-4762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0" name="グループ化 9">
                <a:extLst>
                  <a:ext uri="{FF2B5EF4-FFF2-40B4-BE49-F238E27FC236}">
                    <a16:creationId xmlns:a16="http://schemas.microsoft.com/office/drawing/2014/main" id="{0149C50A-BF19-FC39-75E3-38933F81C740}"/>
                  </a:ext>
                </a:extLst>
              </p:cNvPr>
              <p:cNvGrpSpPr/>
              <p:nvPr/>
            </p:nvGrpSpPr>
            <p:grpSpPr>
              <a:xfrm>
                <a:off x="4739766" y="4518044"/>
                <a:ext cx="196596" cy="194343"/>
                <a:chOff x="4163876" y="2548857"/>
                <a:chExt cx="196596" cy="194343"/>
              </a:xfrm>
            </p:grpSpPr>
            <p:sp>
              <p:nvSpPr>
                <p:cNvPr id="16" name="正方形/長方形 15">
                  <a:extLst>
                    <a:ext uri="{FF2B5EF4-FFF2-40B4-BE49-F238E27FC236}">
                      <a16:creationId xmlns:a16="http://schemas.microsoft.com/office/drawing/2014/main" id="{7C579F61-04EA-37FC-2DBD-DEDA5E38523C}"/>
                    </a:ext>
                  </a:extLst>
                </p:cNvPr>
                <p:cNvSpPr/>
                <p:nvPr/>
              </p:nvSpPr>
              <p:spPr>
                <a:xfrm rot="5400000">
                  <a:off x="4225552" y="2543611"/>
                  <a:ext cx="73243" cy="196596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7" name="正方形/長方形 16">
                  <a:extLst>
                    <a:ext uri="{FF2B5EF4-FFF2-40B4-BE49-F238E27FC236}">
                      <a16:creationId xmlns:a16="http://schemas.microsoft.com/office/drawing/2014/main" id="{097CFF96-3DDE-A972-F9A9-3C143EB7BC98}"/>
                    </a:ext>
                  </a:extLst>
                </p:cNvPr>
                <p:cNvSpPr/>
                <p:nvPr/>
              </p:nvSpPr>
              <p:spPr>
                <a:xfrm>
                  <a:off x="4217188" y="2548857"/>
                  <a:ext cx="85388" cy="194343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99F86682-6BB6-B8A1-DDE6-EB6750279565}"/>
                  </a:ext>
                </a:extLst>
              </p:cNvPr>
              <p:cNvGrpSpPr/>
              <p:nvPr/>
            </p:nvGrpSpPr>
            <p:grpSpPr>
              <a:xfrm>
                <a:off x="5034897" y="4514758"/>
                <a:ext cx="196596" cy="194343"/>
                <a:chOff x="4163876" y="2548857"/>
                <a:chExt cx="196596" cy="194343"/>
              </a:xfrm>
            </p:grpSpPr>
            <p:sp>
              <p:nvSpPr>
                <p:cNvPr id="14" name="正方形/長方形 13">
                  <a:extLst>
                    <a:ext uri="{FF2B5EF4-FFF2-40B4-BE49-F238E27FC236}">
                      <a16:creationId xmlns:a16="http://schemas.microsoft.com/office/drawing/2014/main" id="{C909F68F-2669-B150-A6EB-80A0A4F3DAEF}"/>
                    </a:ext>
                  </a:extLst>
                </p:cNvPr>
                <p:cNvSpPr/>
                <p:nvPr/>
              </p:nvSpPr>
              <p:spPr>
                <a:xfrm rot="5400000">
                  <a:off x="4225552" y="2543611"/>
                  <a:ext cx="73243" cy="196596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5" name="正方形/長方形 14">
                  <a:extLst>
                    <a:ext uri="{FF2B5EF4-FFF2-40B4-BE49-F238E27FC236}">
                      <a16:creationId xmlns:a16="http://schemas.microsoft.com/office/drawing/2014/main" id="{203EFFC2-A5AE-5FAB-5FD7-8FEF35AEE1E0}"/>
                    </a:ext>
                  </a:extLst>
                </p:cNvPr>
                <p:cNvSpPr/>
                <p:nvPr/>
              </p:nvSpPr>
              <p:spPr>
                <a:xfrm>
                  <a:off x="4217188" y="2548857"/>
                  <a:ext cx="85388" cy="194343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12" name="左大かっこ 11">
                <a:extLst>
                  <a:ext uri="{FF2B5EF4-FFF2-40B4-BE49-F238E27FC236}">
                    <a16:creationId xmlns:a16="http://schemas.microsoft.com/office/drawing/2014/main" id="{ED66DE89-3D1E-BD75-8E78-082C87BAD3ED}"/>
                  </a:ext>
                </a:extLst>
              </p:cNvPr>
              <p:cNvSpPr/>
              <p:nvPr/>
            </p:nvSpPr>
            <p:spPr>
              <a:xfrm>
                <a:off x="4668646" y="4505532"/>
                <a:ext cx="45719" cy="21202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3" name="左大かっこ 12">
                <a:extLst>
                  <a:ext uri="{FF2B5EF4-FFF2-40B4-BE49-F238E27FC236}">
                    <a16:creationId xmlns:a16="http://schemas.microsoft.com/office/drawing/2014/main" id="{292948F7-DBDE-8BA2-C619-5D8E8AC27D84}"/>
                  </a:ext>
                </a:extLst>
              </p:cNvPr>
              <p:cNvSpPr/>
              <p:nvPr/>
            </p:nvSpPr>
            <p:spPr>
              <a:xfrm flipH="1">
                <a:off x="5257822" y="4503956"/>
                <a:ext cx="53237" cy="21359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7081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438CD62-A59B-6E51-6067-BBE97AC1E312}"/>
              </a:ext>
            </a:extLst>
          </p:cNvPr>
          <p:cNvGrpSpPr/>
          <p:nvPr/>
        </p:nvGrpSpPr>
        <p:grpSpPr>
          <a:xfrm>
            <a:off x="987296" y="3426418"/>
            <a:ext cx="4219879" cy="702527"/>
            <a:chOff x="987296" y="3426418"/>
            <a:chExt cx="4219879" cy="702527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B93BC944-0E8D-F1BE-B001-7B2F85FDD576}"/>
                </a:ext>
              </a:extLst>
            </p:cNvPr>
            <p:cNvSpPr/>
            <p:nvPr/>
          </p:nvSpPr>
          <p:spPr>
            <a:xfrm>
              <a:off x="987296" y="3426418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vM2</a:t>
              </a: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5B9F1E2F-A485-BC8C-00F3-C90AF163B851}"/>
                </a:ext>
              </a:extLst>
            </p:cNvPr>
            <p:cNvSpPr/>
            <p:nvPr/>
          </p:nvSpPr>
          <p:spPr>
            <a:xfrm>
              <a:off x="1767721" y="354911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5" name="円/楕円 4">
              <a:extLst>
                <a:ext uri="{FF2B5EF4-FFF2-40B4-BE49-F238E27FC236}">
                  <a16:creationId xmlns:a16="http://schemas.microsoft.com/office/drawing/2014/main" id="{9D47AC4E-D4C5-5F08-CF0A-CF85FD7F9F1F}"/>
                </a:ext>
              </a:extLst>
            </p:cNvPr>
            <p:cNvSpPr/>
            <p:nvPr/>
          </p:nvSpPr>
          <p:spPr>
            <a:xfrm>
              <a:off x="1969052" y="354733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CEAF65FD-6E9F-EE6A-3E6F-6DDAEA408413}"/>
                </a:ext>
              </a:extLst>
            </p:cNvPr>
            <p:cNvSpPr/>
            <p:nvPr/>
          </p:nvSpPr>
          <p:spPr>
            <a:xfrm>
              <a:off x="2178337" y="346237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1F46304F-53D1-54E3-9DCA-38E81F560DD8}"/>
                </a:ext>
              </a:extLst>
            </p:cNvPr>
            <p:cNvSpPr/>
            <p:nvPr/>
          </p:nvSpPr>
          <p:spPr>
            <a:xfrm flipH="1">
              <a:off x="2579100" y="346237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03560445-DC48-D3B9-B533-E3B8AE354763}"/>
                </a:ext>
              </a:extLst>
            </p:cNvPr>
            <p:cNvSpPr/>
            <p:nvPr/>
          </p:nvSpPr>
          <p:spPr>
            <a:xfrm>
              <a:off x="2215088" y="3532343"/>
              <a:ext cx="417600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5D5FBA65-9381-9C92-1C93-D0B99F369E24}"/>
                </a:ext>
              </a:extLst>
            </p:cNvPr>
            <p:cNvSpPr/>
            <p:nvPr/>
          </p:nvSpPr>
          <p:spPr>
            <a:xfrm>
              <a:off x="2215088" y="3727905"/>
              <a:ext cx="417600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2F37B362-A174-FE9C-B546-8C882EC14759}"/>
                </a:ext>
              </a:extLst>
            </p:cNvPr>
            <p:cNvSpPr/>
            <p:nvPr/>
          </p:nvSpPr>
          <p:spPr>
            <a:xfrm>
              <a:off x="2215088" y="3930478"/>
              <a:ext cx="417600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16676282-E20B-8BD6-5B9E-14DD802DA011}"/>
                    </a:ext>
                  </a:extLst>
                </p:cNvPr>
                <p:cNvSpPr txBox="1"/>
                <p:nvPr/>
              </p:nvSpPr>
              <p:spPr>
                <a:xfrm>
                  <a:off x="2689196" y="3441479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16676282-E20B-8BD6-5B9E-14DD802DA01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89196" y="3441479"/>
                  <a:ext cx="254294" cy="276999"/>
                </a:xfrm>
                <a:prstGeom prst="rect">
                  <a:avLst/>
                </a:prstGeom>
                <a:blipFill>
                  <a:blip r:embed="rId2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49863DA0-EB35-A07B-5714-9307E4D65E73}"/>
                    </a:ext>
                  </a:extLst>
                </p:cNvPr>
                <p:cNvSpPr txBox="1"/>
                <p:nvPr/>
              </p:nvSpPr>
              <p:spPr>
                <a:xfrm>
                  <a:off x="3565616" y="3441478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49863DA0-EB35-A07B-5714-9307E4D65E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5616" y="3441478"/>
                  <a:ext cx="254294" cy="276999"/>
                </a:xfrm>
                <a:prstGeom prst="rect">
                  <a:avLst/>
                </a:prstGeom>
                <a:blipFill>
                  <a:blip r:embed="rId3"/>
                  <a:stretch>
                    <a:fillRect l="-9524" r="-14286" b="-4545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7D117FD9-A757-F986-5A75-22762C80B3FC}"/>
                </a:ext>
              </a:extLst>
            </p:cNvPr>
            <p:cNvSpPr/>
            <p:nvPr/>
          </p:nvSpPr>
          <p:spPr>
            <a:xfrm>
              <a:off x="2985989" y="3553136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D54C244F-1798-7912-4C88-11DAFC149965}"/>
                </a:ext>
              </a:extLst>
            </p:cNvPr>
            <p:cNvSpPr/>
            <p:nvPr/>
          </p:nvSpPr>
          <p:spPr>
            <a:xfrm>
              <a:off x="3110529" y="3532343"/>
              <a:ext cx="416234" cy="12787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5" name="左大かっこ 14">
              <a:extLst>
                <a:ext uri="{FF2B5EF4-FFF2-40B4-BE49-F238E27FC236}">
                  <a16:creationId xmlns:a16="http://schemas.microsoft.com/office/drawing/2014/main" id="{FFE11EBA-7441-F1C9-FB8E-24346662963F}"/>
                </a:ext>
              </a:extLst>
            </p:cNvPr>
            <p:cNvSpPr/>
            <p:nvPr/>
          </p:nvSpPr>
          <p:spPr>
            <a:xfrm>
              <a:off x="3080288" y="3492809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" name="左大かっこ 15">
              <a:extLst>
                <a:ext uri="{FF2B5EF4-FFF2-40B4-BE49-F238E27FC236}">
                  <a16:creationId xmlns:a16="http://schemas.microsoft.com/office/drawing/2014/main" id="{35E26EC4-F0CD-A8A9-7EC5-256EEA37BC03}"/>
                </a:ext>
              </a:extLst>
            </p:cNvPr>
            <p:cNvSpPr/>
            <p:nvPr/>
          </p:nvSpPr>
          <p:spPr>
            <a:xfrm flipH="1">
              <a:off x="3502046" y="3491233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" name="左大かっこ 16">
              <a:extLst>
                <a:ext uri="{FF2B5EF4-FFF2-40B4-BE49-F238E27FC236}">
                  <a16:creationId xmlns:a16="http://schemas.microsoft.com/office/drawing/2014/main" id="{0341C62A-B931-AB7A-4827-642556A6622B}"/>
                </a:ext>
              </a:extLst>
            </p:cNvPr>
            <p:cNvSpPr/>
            <p:nvPr/>
          </p:nvSpPr>
          <p:spPr>
            <a:xfrm>
              <a:off x="1519374" y="3467597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" name="左大かっこ 17">
              <a:extLst>
                <a:ext uri="{FF2B5EF4-FFF2-40B4-BE49-F238E27FC236}">
                  <a16:creationId xmlns:a16="http://schemas.microsoft.com/office/drawing/2014/main" id="{FB847544-1768-FDB0-C45A-87D2387FFF98}"/>
                </a:ext>
              </a:extLst>
            </p:cNvPr>
            <p:cNvSpPr/>
            <p:nvPr/>
          </p:nvSpPr>
          <p:spPr>
            <a:xfrm flipH="1">
              <a:off x="2075660" y="3466021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9" name="円/楕円 18">
              <a:extLst>
                <a:ext uri="{FF2B5EF4-FFF2-40B4-BE49-F238E27FC236}">
                  <a16:creationId xmlns:a16="http://schemas.microsoft.com/office/drawing/2014/main" id="{4E72C5DB-BABB-1E9A-BE27-7261AA90C6CC}"/>
                </a:ext>
              </a:extLst>
            </p:cNvPr>
            <p:cNvSpPr/>
            <p:nvPr/>
          </p:nvSpPr>
          <p:spPr>
            <a:xfrm>
              <a:off x="1576807" y="354733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テキスト ボックス 19">
                  <a:extLst>
                    <a:ext uri="{FF2B5EF4-FFF2-40B4-BE49-F238E27FC236}">
                      <a16:creationId xmlns:a16="http://schemas.microsoft.com/office/drawing/2014/main" id="{BB5B9A20-AC74-D26E-0E95-3D57803C81AE}"/>
                    </a:ext>
                  </a:extLst>
                </p:cNvPr>
                <p:cNvSpPr txBox="1"/>
                <p:nvPr/>
              </p:nvSpPr>
              <p:spPr>
                <a:xfrm>
                  <a:off x="4387231" y="3433075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0" name="テキスト ボックス 19">
                  <a:extLst>
                    <a:ext uri="{FF2B5EF4-FFF2-40B4-BE49-F238E27FC236}">
                      <a16:creationId xmlns:a16="http://schemas.microsoft.com/office/drawing/2014/main" id="{BB5B9A20-AC74-D26E-0E95-3D57803C81A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87231" y="3433075"/>
                  <a:ext cx="254294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9524" r="-14286"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B558752C-93A5-8906-F3AC-BFEF9BB42258}"/>
                </a:ext>
              </a:extLst>
            </p:cNvPr>
            <p:cNvSpPr/>
            <p:nvPr/>
          </p:nvSpPr>
          <p:spPr>
            <a:xfrm>
              <a:off x="3807604" y="354473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CA0858F9-E3E3-404C-FBDA-EFB75AFF05D1}"/>
                </a:ext>
              </a:extLst>
            </p:cNvPr>
            <p:cNvSpPr/>
            <p:nvPr/>
          </p:nvSpPr>
          <p:spPr>
            <a:xfrm>
              <a:off x="3932144" y="3523940"/>
              <a:ext cx="416234" cy="12787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3" name="左大かっこ 22">
              <a:extLst>
                <a:ext uri="{FF2B5EF4-FFF2-40B4-BE49-F238E27FC236}">
                  <a16:creationId xmlns:a16="http://schemas.microsoft.com/office/drawing/2014/main" id="{CA016AA1-89E2-A2FF-C882-41A66E6B1C6A}"/>
                </a:ext>
              </a:extLst>
            </p:cNvPr>
            <p:cNvSpPr/>
            <p:nvPr/>
          </p:nvSpPr>
          <p:spPr>
            <a:xfrm>
              <a:off x="3901903" y="3484406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4" name="左大かっこ 23">
              <a:extLst>
                <a:ext uri="{FF2B5EF4-FFF2-40B4-BE49-F238E27FC236}">
                  <a16:creationId xmlns:a16="http://schemas.microsoft.com/office/drawing/2014/main" id="{EFEDD785-1B8D-017C-1BDF-E348F9B4D149}"/>
                </a:ext>
              </a:extLst>
            </p:cNvPr>
            <p:cNvSpPr/>
            <p:nvPr/>
          </p:nvSpPr>
          <p:spPr>
            <a:xfrm flipH="1">
              <a:off x="4323661" y="3482830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" name="円/楕円 24">
              <a:extLst>
                <a:ext uri="{FF2B5EF4-FFF2-40B4-BE49-F238E27FC236}">
                  <a16:creationId xmlns:a16="http://schemas.microsoft.com/office/drawing/2014/main" id="{C3909B3A-2375-9154-CDE4-6174E446367F}"/>
                </a:ext>
              </a:extLst>
            </p:cNvPr>
            <p:cNvSpPr/>
            <p:nvPr/>
          </p:nvSpPr>
          <p:spPr>
            <a:xfrm>
              <a:off x="4637881" y="3532656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36A41D8A-C50F-CD53-D349-737C1AC7A0E0}"/>
                </a:ext>
              </a:extLst>
            </p:cNvPr>
            <p:cNvSpPr/>
            <p:nvPr/>
          </p:nvSpPr>
          <p:spPr>
            <a:xfrm>
              <a:off x="4762421" y="3511863"/>
              <a:ext cx="416234" cy="12787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7" name="左大かっこ 26">
              <a:extLst>
                <a:ext uri="{FF2B5EF4-FFF2-40B4-BE49-F238E27FC236}">
                  <a16:creationId xmlns:a16="http://schemas.microsoft.com/office/drawing/2014/main" id="{1C65637D-4E12-1552-6564-F5078AA72362}"/>
                </a:ext>
              </a:extLst>
            </p:cNvPr>
            <p:cNvSpPr/>
            <p:nvPr/>
          </p:nvSpPr>
          <p:spPr>
            <a:xfrm>
              <a:off x="4732180" y="3472329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8" name="左大かっこ 27">
              <a:extLst>
                <a:ext uri="{FF2B5EF4-FFF2-40B4-BE49-F238E27FC236}">
                  <a16:creationId xmlns:a16="http://schemas.microsoft.com/office/drawing/2014/main" id="{A7534BA9-37E4-8614-F83E-7A5B86330CD4}"/>
                </a:ext>
              </a:extLst>
            </p:cNvPr>
            <p:cNvSpPr/>
            <p:nvPr/>
          </p:nvSpPr>
          <p:spPr>
            <a:xfrm flipH="1">
              <a:off x="5153938" y="3470753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0427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CE46BAF-AF24-8B43-A34B-ECE6860CAD68}"/>
              </a:ext>
            </a:extLst>
          </p:cNvPr>
          <p:cNvSpPr/>
          <p:nvPr/>
        </p:nvSpPr>
        <p:spPr>
          <a:xfrm rot="1913394">
            <a:off x="3380140" y="1602408"/>
            <a:ext cx="1706320" cy="24942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B198D71-9460-3B44-AD50-BDCFC5C59B47}"/>
              </a:ext>
            </a:extLst>
          </p:cNvPr>
          <p:cNvSpPr/>
          <p:nvPr/>
        </p:nvSpPr>
        <p:spPr>
          <a:xfrm rot="1913394">
            <a:off x="4004285" y="4555338"/>
            <a:ext cx="986842" cy="8536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D01E002-89FF-514C-A4A4-6CB78AA63DE1}"/>
              </a:ext>
            </a:extLst>
          </p:cNvPr>
          <p:cNvSpPr/>
          <p:nvPr/>
        </p:nvSpPr>
        <p:spPr>
          <a:xfrm rot="1913394">
            <a:off x="6822979" y="2079567"/>
            <a:ext cx="2192102" cy="18393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E4E3992-9117-8C47-90E6-35A55AD4CF1B}"/>
              </a:ext>
            </a:extLst>
          </p:cNvPr>
          <p:cNvSpPr/>
          <p:nvPr/>
        </p:nvSpPr>
        <p:spPr>
          <a:xfrm rot="1913394">
            <a:off x="8005738" y="4506473"/>
            <a:ext cx="879311" cy="1124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4500067B-38FF-1F47-AD9D-ADA8EDAD588A}"/>
                  </a:ext>
                </a:extLst>
              </p:cNvPr>
              <p:cNvSpPr txBox="1"/>
              <p:nvPr/>
            </p:nvSpPr>
            <p:spPr>
              <a:xfrm>
                <a:off x="3577510" y="4359094"/>
                <a:ext cx="32374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4500067B-38FF-1F47-AD9D-ADA8EDAD58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7510" y="4359094"/>
                <a:ext cx="323743" cy="249299"/>
              </a:xfrm>
              <a:prstGeom prst="rect">
                <a:avLst/>
              </a:prstGeom>
              <a:blipFill>
                <a:blip r:embed="rId2"/>
                <a:stretch>
                  <a:fillRect l="-11111" b="-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5C7EEA35-DB57-754D-8693-FF387D7D31B1}"/>
                  </a:ext>
                </a:extLst>
              </p:cNvPr>
              <p:cNvSpPr txBox="1"/>
              <p:nvPr/>
            </p:nvSpPr>
            <p:spPr>
              <a:xfrm>
                <a:off x="7064731" y="1075223"/>
                <a:ext cx="367024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5C7EEA35-DB57-754D-8693-FF387D7D31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4731" y="1075223"/>
                <a:ext cx="367024" cy="249299"/>
              </a:xfrm>
              <a:prstGeom prst="rect">
                <a:avLst/>
              </a:prstGeom>
              <a:blipFill>
                <a:blip r:embed="rId3"/>
                <a:stretch>
                  <a:fillRect l="-13333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5BFE9760-F41D-064B-9376-F1A3728BD48A}"/>
                  </a:ext>
                </a:extLst>
              </p:cNvPr>
              <p:cNvSpPr txBox="1"/>
              <p:nvPr/>
            </p:nvSpPr>
            <p:spPr>
              <a:xfrm>
                <a:off x="7257432" y="2241720"/>
                <a:ext cx="1141211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ja-JP" altLang="en-US" sz="1080" dirty="0">
                    <a:ea typeface="Cambria Math" panose="02040503050406030204" pitchFamily="18" charset="0"/>
                  </a:rPr>
                  <a:t>列空間</a:t>
                </a:r>
                <a:endParaRPr lang="en-US" altLang="ja-JP" sz="1080" dirty="0">
                  <a:ea typeface="Cambria Math" panose="02040503050406030204" pitchFamily="18" charset="0"/>
                </a:endParaRPr>
              </a:p>
              <a:p>
                <a:pPr algn="ctr"/>
                <a:r>
                  <a:rPr lang="ja-JP" altLang="en-US" sz="1620" dirty="0">
                    <a:ea typeface="Cambria Math" panose="02040503050406030204" pitchFamily="18" charset="0"/>
                  </a:rPr>
                  <a:t>すべての</a:t>
                </a:r>
                <a:r>
                  <a:rPr lang="en-US" altLang="ja-JP" sz="162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162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𝐴𝑥</m:t>
                    </m:r>
                  </m:oMath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5BFE9760-F41D-064B-9376-F1A3728BD4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7432" y="2241720"/>
                <a:ext cx="1141211" cy="415498"/>
              </a:xfrm>
              <a:prstGeom prst="rect">
                <a:avLst/>
              </a:prstGeom>
              <a:blipFill>
                <a:blip r:embed="rId4"/>
                <a:stretch>
                  <a:fillRect l="-9890" t="-14706" r="-5495" b="-2352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9A4618A0-467B-8640-B31B-A6CCE9852933}"/>
                  </a:ext>
                </a:extLst>
              </p:cNvPr>
              <p:cNvSpPr txBox="1"/>
              <p:nvPr/>
            </p:nvSpPr>
            <p:spPr>
              <a:xfrm>
                <a:off x="3643186" y="2218028"/>
                <a:ext cx="1143390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ja-JP" altLang="en-US" sz="1080" dirty="0">
                    <a:ea typeface="Cambria Math" panose="02040503050406030204" pitchFamily="18" charset="0"/>
                  </a:rPr>
                  <a:t>行空間</a:t>
                </a:r>
                <a:endParaRPr lang="en-US" altLang="ja-JP" sz="1080" dirty="0">
                  <a:ea typeface="Cambria Math" panose="02040503050406030204" pitchFamily="18" charset="0"/>
                </a:endParaRPr>
              </a:p>
              <a:p>
                <a:pPr algn="ctr"/>
                <a:r>
                  <a:rPr lang="ja-JP" altLang="en-US" sz="1620" dirty="0">
                    <a:ea typeface="Cambria Math" panose="02040503050406030204" pitchFamily="18" charset="0"/>
                  </a:rPr>
                  <a:t>すべての</a:t>
                </a:r>
                <a:r>
                  <a:rPr lang="en-US" altLang="ja-JP" sz="162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162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altLang="ja-JP" sz="162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</m:oMath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9A4618A0-467B-8640-B31B-A6CCE9852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3186" y="2218028"/>
                <a:ext cx="1143390" cy="415498"/>
              </a:xfrm>
              <a:prstGeom prst="rect">
                <a:avLst/>
              </a:prstGeom>
              <a:blipFill>
                <a:blip r:embed="rId5"/>
                <a:stretch>
                  <a:fillRect l="-11111" t="-14706" r="-6667" b="-2352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DD8C240F-98CE-8B4A-BB9C-06BE71DCBFF2}"/>
                  </a:ext>
                </a:extLst>
              </p:cNvPr>
              <p:cNvSpPr txBox="1"/>
              <p:nvPr/>
            </p:nvSpPr>
            <p:spPr>
              <a:xfrm>
                <a:off x="4156306" y="4779367"/>
                <a:ext cx="693972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ja-JP" altLang="en-US" sz="1080" dirty="0">
                    <a:ea typeface="Cambria Math" panose="02040503050406030204" pitchFamily="18" charset="0"/>
                  </a:rPr>
                  <a:t>零空間</a:t>
                </a:r>
                <a:endParaRPr lang="en-US" altLang="ja-JP" sz="1080" dirty="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𝐴𝑥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DD8C240F-98CE-8B4A-BB9C-06BE71DCBF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306" y="4779367"/>
                <a:ext cx="693972" cy="415498"/>
              </a:xfrm>
              <a:prstGeom prst="rect">
                <a:avLst/>
              </a:prstGeom>
              <a:blipFill>
                <a:blip r:embed="rId6"/>
                <a:stretch>
                  <a:fillRect l="-5357" t="-12121" r="-3571" b="-303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9BCE98C4-4A03-4442-BA5A-51698A499EEF}"/>
              </a:ext>
            </a:extLst>
          </p:cNvPr>
          <p:cNvSpPr/>
          <p:nvPr/>
        </p:nvSpPr>
        <p:spPr>
          <a:xfrm rot="1913394">
            <a:off x="4334503" y="4249044"/>
            <a:ext cx="183725" cy="167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4C7CCCDB-D310-364E-960F-EAF6A7DB7F3B}"/>
              </a:ext>
            </a:extLst>
          </p:cNvPr>
          <p:cNvSpPr/>
          <p:nvPr/>
        </p:nvSpPr>
        <p:spPr>
          <a:xfrm rot="1913394">
            <a:off x="8397794" y="4249046"/>
            <a:ext cx="183725" cy="167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FE53D6AA-C599-5D4B-A696-51B30CF8A3C7}"/>
                  </a:ext>
                </a:extLst>
              </p:cNvPr>
              <p:cNvSpPr txBox="1"/>
              <p:nvPr/>
            </p:nvSpPr>
            <p:spPr>
              <a:xfrm>
                <a:off x="8141440" y="4866600"/>
                <a:ext cx="696153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ja-JP" altLang="en-US" sz="1080" dirty="0">
                    <a:ea typeface="Cambria Math" panose="02040503050406030204" pitchFamily="18" charset="0"/>
                  </a:rPr>
                  <a:t>左零空間</a:t>
                </a:r>
                <a:endParaRPr lang="en-US" altLang="ja-JP" sz="1080" dirty="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FE53D6AA-C599-5D4B-A696-51B30CF8A3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1440" y="4866600"/>
                <a:ext cx="696153" cy="415498"/>
              </a:xfrm>
              <a:prstGeom prst="rect">
                <a:avLst/>
              </a:prstGeom>
              <a:blipFill>
                <a:blip r:embed="rId7"/>
                <a:stretch>
                  <a:fillRect l="-7273" t="-15152" r="-5455" b="-1515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EB8CA76B-ACBF-A74A-A01D-B90D3060674E}"/>
                  </a:ext>
                </a:extLst>
              </p:cNvPr>
              <p:cNvSpPr txBox="1"/>
              <p:nvPr/>
            </p:nvSpPr>
            <p:spPr>
              <a:xfrm>
                <a:off x="3049146" y="2011084"/>
                <a:ext cx="376449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EB8CA76B-ACBF-A74A-A01D-B90D306067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9146" y="2011084"/>
                <a:ext cx="376449" cy="249299"/>
              </a:xfrm>
              <a:prstGeom prst="rect">
                <a:avLst/>
              </a:prstGeom>
              <a:blipFill>
                <a:blip r:embed="rId8"/>
                <a:stretch>
                  <a:fillRect l="-6667" r="-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569C71E4-15B4-DC43-AD27-04070CEAE01C}"/>
                  </a:ext>
                </a:extLst>
              </p:cNvPr>
              <p:cNvSpPr txBox="1"/>
              <p:nvPr/>
            </p:nvSpPr>
            <p:spPr>
              <a:xfrm>
                <a:off x="6700553" y="1997367"/>
                <a:ext cx="422936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569C71E4-15B4-DC43-AD27-04070CEAE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0553" y="1997367"/>
                <a:ext cx="422936" cy="249299"/>
              </a:xfrm>
              <a:prstGeom prst="rect">
                <a:avLst/>
              </a:prstGeom>
              <a:blipFill>
                <a:blip r:embed="rId9"/>
                <a:stretch>
                  <a:fillRect l="-17143" t="-9524" r="-2857" b="-2857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ABA30335-7F3C-AB40-B62A-811F5349F44D}"/>
                  </a:ext>
                </a:extLst>
              </p:cNvPr>
              <p:cNvSpPr txBox="1"/>
              <p:nvPr/>
            </p:nvSpPr>
            <p:spPr>
              <a:xfrm>
                <a:off x="3361436" y="5298452"/>
                <a:ext cx="74642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ABA30335-7F3C-AB40-B62A-811F5349F4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1436" y="5298452"/>
                <a:ext cx="746423" cy="249299"/>
              </a:xfrm>
              <a:prstGeom prst="rect">
                <a:avLst/>
              </a:prstGeom>
              <a:blipFill>
                <a:blip r:embed="rId10"/>
                <a:stretch>
                  <a:fillRect l="-1667" r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1537AC9A-481E-1146-A1C8-FF3408F6EFD1}"/>
                  </a:ext>
                </a:extLst>
              </p:cNvPr>
              <p:cNvSpPr txBox="1"/>
              <p:nvPr/>
            </p:nvSpPr>
            <p:spPr>
              <a:xfrm>
                <a:off x="6956140" y="5310710"/>
                <a:ext cx="802527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1537AC9A-481E-1146-A1C8-FF3408F6EF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140" y="5310710"/>
                <a:ext cx="802527" cy="249299"/>
              </a:xfrm>
              <a:prstGeom prst="rect">
                <a:avLst/>
              </a:prstGeom>
              <a:blipFill>
                <a:blip r:embed="rId11"/>
                <a:stretch>
                  <a:fillRect l="-153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D9853E7-E1E8-124A-A7EE-269D3D67BF34}"/>
              </a:ext>
            </a:extLst>
          </p:cNvPr>
          <p:cNvSpPr txBox="1"/>
          <p:nvPr/>
        </p:nvSpPr>
        <p:spPr>
          <a:xfrm>
            <a:off x="2563618" y="1983651"/>
            <a:ext cx="56297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62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62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8B59D4A2-C84E-B946-888C-4BF4674DD2B8}"/>
              </a:ext>
            </a:extLst>
          </p:cNvPr>
          <p:cNvSpPr txBox="1"/>
          <p:nvPr/>
        </p:nvSpPr>
        <p:spPr>
          <a:xfrm>
            <a:off x="2857968" y="5259677"/>
            <a:ext cx="56297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62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62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D11E04D-9C41-A448-AE7B-03033DB02AC0}"/>
              </a:ext>
            </a:extLst>
          </p:cNvPr>
          <p:cNvSpPr txBox="1"/>
          <p:nvPr/>
        </p:nvSpPr>
        <p:spPr>
          <a:xfrm>
            <a:off x="6467468" y="5285460"/>
            <a:ext cx="56297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62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62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36000C5A-D853-D24A-9052-FB6BF319E696}"/>
              </a:ext>
            </a:extLst>
          </p:cNvPr>
          <p:cNvSpPr txBox="1"/>
          <p:nvPr/>
        </p:nvSpPr>
        <p:spPr>
          <a:xfrm>
            <a:off x="6249225" y="1983649"/>
            <a:ext cx="56297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62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62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4EB93CA7-1897-AF49-9881-4C2355E9FB88}"/>
                  </a:ext>
                </a:extLst>
              </p:cNvPr>
              <p:cNvSpPr txBox="1"/>
              <p:nvPr/>
            </p:nvSpPr>
            <p:spPr>
              <a:xfrm>
                <a:off x="2641538" y="1665772"/>
                <a:ext cx="603563" cy="2814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4EB93CA7-1897-AF49-9881-4C2355E9FB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1538" y="1665772"/>
                <a:ext cx="603563" cy="281424"/>
              </a:xfrm>
              <a:prstGeom prst="rect">
                <a:avLst/>
              </a:prstGeom>
              <a:blipFill>
                <a:blip r:embed="rId12"/>
                <a:stretch>
                  <a:fillRect l="-6122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714CFAB2-871E-B44E-829D-BBBBB9672BCC}"/>
                  </a:ext>
                </a:extLst>
              </p:cNvPr>
              <p:cNvSpPr txBox="1"/>
              <p:nvPr/>
            </p:nvSpPr>
            <p:spPr>
              <a:xfrm>
                <a:off x="6299610" y="1665560"/>
                <a:ext cx="487761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</a:rPr>
                        <m:t>𝐂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714CFAB2-871E-B44E-829D-BBBBB9672B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610" y="1665560"/>
                <a:ext cx="487761" cy="249299"/>
              </a:xfrm>
              <a:prstGeom prst="rect">
                <a:avLst/>
              </a:prstGeom>
              <a:blipFill>
                <a:blip r:embed="rId13"/>
                <a:stretch>
                  <a:fillRect l="-7500" r="-12500" b="-3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CADF98C1-E160-CF41-815E-08A4B5EB0B2E}"/>
                  </a:ext>
                </a:extLst>
              </p:cNvPr>
              <p:cNvSpPr txBox="1"/>
              <p:nvPr/>
            </p:nvSpPr>
            <p:spPr>
              <a:xfrm>
                <a:off x="2966770" y="4979769"/>
                <a:ext cx="510204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CADF98C1-E160-CF41-815E-08A4B5EB0B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6770" y="4979769"/>
                <a:ext cx="510204" cy="249299"/>
              </a:xfrm>
              <a:prstGeom prst="rect">
                <a:avLst/>
              </a:prstGeom>
              <a:blipFill>
                <a:blip r:embed="rId14"/>
                <a:stretch>
                  <a:fillRect l="-7317" r="-12195" b="-4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BA63BBD0-5A26-1343-A285-5FE08B5D9EE2}"/>
                  </a:ext>
                </a:extLst>
              </p:cNvPr>
              <p:cNvSpPr txBox="1"/>
              <p:nvPr/>
            </p:nvSpPr>
            <p:spPr>
              <a:xfrm>
                <a:off x="6539134" y="4970236"/>
                <a:ext cx="612539" cy="2537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62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BA63BBD0-5A26-1343-A285-5FE08B5D9E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9134" y="4970236"/>
                <a:ext cx="612539" cy="253787"/>
              </a:xfrm>
              <a:prstGeom prst="rect">
                <a:avLst/>
              </a:prstGeom>
              <a:blipFill>
                <a:blip r:embed="rId15"/>
                <a:stretch>
                  <a:fillRect l="-8163" t="-4762" r="-10204" b="-333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36C8E8B-FC8C-BB45-A65C-0C5EC11F5E3A}"/>
                  </a:ext>
                </a:extLst>
              </p:cNvPr>
              <p:cNvSpPr txBox="1"/>
              <p:nvPr/>
            </p:nvSpPr>
            <p:spPr>
              <a:xfrm>
                <a:off x="5748989" y="882307"/>
                <a:ext cx="95513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36C8E8B-FC8C-BB45-A65C-0C5EC11F5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8989" y="882307"/>
                <a:ext cx="955133" cy="249299"/>
              </a:xfrm>
              <a:prstGeom prst="rect">
                <a:avLst/>
              </a:prstGeom>
              <a:blipFill>
                <a:blip r:embed="rId16"/>
                <a:stretch>
                  <a:fillRect l="-3947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0E238275-945F-B449-87BB-C4C6BFD10817}"/>
                  </a:ext>
                </a:extLst>
              </p:cNvPr>
              <p:cNvSpPr txBox="1"/>
              <p:nvPr/>
            </p:nvSpPr>
            <p:spPr>
              <a:xfrm>
                <a:off x="4683525" y="1073155"/>
                <a:ext cx="32374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0E238275-945F-B449-87BB-C4C6BFD108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3525" y="1073155"/>
                <a:ext cx="323743" cy="249299"/>
              </a:xfrm>
              <a:prstGeom prst="rect">
                <a:avLst/>
              </a:prstGeom>
              <a:blipFill>
                <a:blip r:embed="rId17"/>
                <a:stretch>
                  <a:fillRect l="-11111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F895F3C3-4843-BF4B-B634-B437122D312B}"/>
              </a:ext>
            </a:extLst>
          </p:cNvPr>
          <p:cNvCxnSpPr/>
          <p:nvPr/>
        </p:nvCxnSpPr>
        <p:spPr>
          <a:xfrm>
            <a:off x="5142148" y="1220416"/>
            <a:ext cx="1738631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3725CB83-3348-0941-9DB8-8621A2D9D37A}"/>
                  </a:ext>
                </a:extLst>
              </p:cNvPr>
              <p:cNvSpPr txBox="1"/>
              <p:nvPr/>
            </p:nvSpPr>
            <p:spPr>
              <a:xfrm>
                <a:off x="7277722" y="4280933"/>
                <a:ext cx="367024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3725CB83-3348-0941-9DB8-8621A2D9D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7722" y="4280933"/>
                <a:ext cx="367024" cy="249299"/>
              </a:xfrm>
              <a:prstGeom prst="rect">
                <a:avLst/>
              </a:prstGeom>
              <a:blipFill>
                <a:blip r:embed="rId18"/>
                <a:stretch>
                  <a:fillRect l="-13793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6F01780B-0710-0748-A91B-780CEB56B795}"/>
              </a:ext>
            </a:extLst>
          </p:cNvPr>
          <p:cNvGrpSpPr/>
          <p:nvPr/>
        </p:nvGrpSpPr>
        <p:grpSpPr>
          <a:xfrm>
            <a:off x="7580663" y="2853787"/>
            <a:ext cx="786857" cy="926363"/>
            <a:chOff x="4505756" y="1203784"/>
            <a:chExt cx="481952" cy="666573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B03C8C0D-4006-164E-8658-AE36BBAB301B}"/>
                </a:ext>
              </a:extLst>
            </p:cNvPr>
            <p:cNvSpPr/>
            <p:nvPr/>
          </p:nvSpPr>
          <p:spPr>
            <a:xfrm>
              <a:off x="4578640" y="12421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57DA1A17-25A6-9649-9E07-581EF54FB0CD}"/>
                </a:ext>
              </a:extLst>
            </p:cNvPr>
            <p:cNvSpPr/>
            <p:nvPr/>
          </p:nvSpPr>
          <p:spPr>
            <a:xfrm>
              <a:off x="4784135" y="12421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5804A75C-1FA1-804B-A6D2-5D66B0E81BD4}"/>
                </a:ext>
              </a:extLst>
            </p:cNvPr>
            <p:cNvGrpSpPr/>
            <p:nvPr/>
          </p:nvGrpSpPr>
          <p:grpSpPr>
            <a:xfrm>
              <a:off x="4505756" y="1203784"/>
              <a:ext cx="481952" cy="666573"/>
              <a:chOff x="1462419" y="107793"/>
              <a:chExt cx="258051" cy="356903"/>
            </a:xfrm>
          </p:grpSpPr>
          <p:sp>
            <p:nvSpPr>
              <p:cNvPr id="42" name="左大かっこ 41">
                <a:extLst>
                  <a:ext uri="{FF2B5EF4-FFF2-40B4-BE49-F238E27FC236}">
                    <a16:creationId xmlns:a16="http://schemas.microsoft.com/office/drawing/2014/main" id="{6B9263B1-10F4-A04F-973E-92B969580450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4" name="左大かっこ 43">
                <a:extLst>
                  <a:ext uri="{FF2B5EF4-FFF2-40B4-BE49-F238E27FC236}">
                    <a16:creationId xmlns:a16="http://schemas.microsoft.com/office/drawing/2014/main" id="{FF371E9A-6DCB-2B49-A72B-CA372E7A1C29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65309B85-AD9E-1C42-8DFA-926770706D16}"/>
              </a:ext>
            </a:extLst>
          </p:cNvPr>
          <p:cNvGrpSpPr/>
          <p:nvPr/>
        </p:nvGrpSpPr>
        <p:grpSpPr>
          <a:xfrm>
            <a:off x="3546257" y="2853787"/>
            <a:ext cx="885820" cy="960870"/>
            <a:chOff x="5560593" y="1202204"/>
            <a:chExt cx="481952" cy="666573"/>
          </a:xfrm>
        </p:grpSpPr>
        <p:grpSp>
          <p:nvGrpSpPr>
            <p:cNvPr id="47" name="グループ化 46">
              <a:extLst>
                <a:ext uri="{FF2B5EF4-FFF2-40B4-BE49-F238E27FC236}">
                  <a16:creationId xmlns:a16="http://schemas.microsoft.com/office/drawing/2014/main" id="{A11B59F1-1148-7648-B745-09BF4A3C7A55}"/>
                </a:ext>
              </a:extLst>
            </p:cNvPr>
            <p:cNvGrpSpPr/>
            <p:nvPr/>
          </p:nvGrpSpPr>
          <p:grpSpPr>
            <a:xfrm>
              <a:off x="5560593" y="1202204"/>
              <a:ext cx="481952" cy="666573"/>
              <a:chOff x="1462419" y="107793"/>
              <a:chExt cx="258051" cy="356903"/>
            </a:xfrm>
          </p:grpSpPr>
          <p:sp>
            <p:nvSpPr>
              <p:cNvPr id="51" name="左大かっこ 50">
                <a:extLst>
                  <a:ext uri="{FF2B5EF4-FFF2-40B4-BE49-F238E27FC236}">
                    <a16:creationId xmlns:a16="http://schemas.microsoft.com/office/drawing/2014/main" id="{759ABAA3-1680-734F-B3CB-FE60E475F0E4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2" name="左大かっこ 51">
                <a:extLst>
                  <a:ext uri="{FF2B5EF4-FFF2-40B4-BE49-F238E27FC236}">
                    <a16:creationId xmlns:a16="http://schemas.microsoft.com/office/drawing/2014/main" id="{0B1417DC-8B4F-FE42-A2F3-C0A40939FD51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51FD382A-9958-5840-A16C-39535F37DF43}"/>
                </a:ext>
              </a:extLst>
            </p:cNvPr>
            <p:cNvSpPr/>
            <p:nvPr/>
          </p:nvSpPr>
          <p:spPr>
            <a:xfrm rot="5400000">
              <a:off x="5721145" y="1126186"/>
              <a:ext cx="144000" cy="3960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2C832C77-463E-8948-8A41-7F885A9FED63}"/>
                </a:ext>
              </a:extLst>
            </p:cNvPr>
            <p:cNvSpPr/>
            <p:nvPr/>
          </p:nvSpPr>
          <p:spPr>
            <a:xfrm rot="5400000">
              <a:off x="5721926" y="1341871"/>
              <a:ext cx="1440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561C15CF-C937-FD4F-A738-0CFAB0526950}"/>
                </a:ext>
              </a:extLst>
            </p:cNvPr>
            <p:cNvSpPr/>
            <p:nvPr/>
          </p:nvSpPr>
          <p:spPr>
            <a:xfrm rot="5400000">
              <a:off x="5724714" y="1556577"/>
              <a:ext cx="144000" cy="3960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F25E9BB-D172-9BC7-3DCE-96A43FCA2D91}"/>
              </a:ext>
            </a:extLst>
          </p:cNvPr>
          <p:cNvSpPr txBox="1"/>
          <p:nvPr/>
        </p:nvSpPr>
        <p:spPr>
          <a:xfrm>
            <a:off x="4551130" y="4141375"/>
            <a:ext cx="275717" cy="1661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ja-JP" altLang="en-US" sz="1080" dirty="0">
                <a:ea typeface="Cambria Math" panose="02040503050406030204" pitchFamily="18" charset="0"/>
              </a:rPr>
              <a:t>直交</a:t>
            </a:r>
            <a:endParaRPr lang="ja-JP" altLang="en-US" sz="162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90EE23C-E6D1-58F7-0699-158728764E3F}"/>
              </a:ext>
            </a:extLst>
          </p:cNvPr>
          <p:cNvSpPr txBox="1"/>
          <p:nvPr/>
        </p:nvSpPr>
        <p:spPr>
          <a:xfrm>
            <a:off x="8555341" y="4050861"/>
            <a:ext cx="275717" cy="1661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ja-JP" altLang="en-US" sz="1080" dirty="0">
                <a:ea typeface="Cambria Math" panose="02040503050406030204" pitchFamily="18" charset="0"/>
              </a:rPr>
              <a:t>直交</a:t>
            </a:r>
            <a:endParaRPr lang="ja-JP" altLang="en-US" sz="162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F0168E93-6F00-5118-DECB-B4FB81D977BB}"/>
                  </a:ext>
                </a:extLst>
              </p:cNvPr>
              <p:cNvSpPr txBox="1"/>
              <p:nvPr/>
            </p:nvSpPr>
            <p:spPr>
              <a:xfrm>
                <a:off x="3361436" y="5998803"/>
                <a:ext cx="1836978" cy="5628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altLang="ja-JP" sz="162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altLang="ja-JP" sz="162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⊥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F0168E93-6F00-5118-DECB-B4FB81D977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1436" y="5998803"/>
                <a:ext cx="1836978" cy="562846"/>
              </a:xfrm>
              <a:prstGeom prst="rect">
                <a:avLst/>
              </a:prstGeom>
              <a:blipFill>
                <a:blip r:embed="rId19"/>
                <a:stretch>
                  <a:fillRect l="-137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2084411B-3E68-71A9-4011-5DBD5495A92C}"/>
                  </a:ext>
                </a:extLst>
              </p:cNvPr>
              <p:cNvSpPr txBox="1"/>
              <p:nvPr/>
            </p:nvSpPr>
            <p:spPr>
              <a:xfrm>
                <a:off x="7009131" y="6004501"/>
                <a:ext cx="1880258" cy="5628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altLang="ja-JP" sz="162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altLang="ja-JP" sz="162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𝑪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⊥</m:t>
                      </m:r>
                      <m:r>
                        <a:rPr lang="en-US" altLang="ja-JP" sz="162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𝑵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2084411B-3E68-71A9-4011-5DBD5495A9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9131" y="6004501"/>
                <a:ext cx="1880258" cy="562846"/>
              </a:xfrm>
              <a:prstGeom prst="rect">
                <a:avLst/>
              </a:prstGeom>
              <a:blipFill>
                <a:blip r:embed="rId20"/>
                <a:stretch>
                  <a:fillRect l="-2027" b="-222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1189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A8F2FE30-4E24-AAA1-E2A6-9AD60E61A94B}"/>
              </a:ext>
            </a:extLst>
          </p:cNvPr>
          <p:cNvGrpSpPr/>
          <p:nvPr/>
        </p:nvGrpSpPr>
        <p:grpSpPr>
          <a:xfrm>
            <a:off x="1008431" y="1027184"/>
            <a:ext cx="481952" cy="666573"/>
            <a:chOff x="1829650" y="3384150"/>
            <a:chExt cx="481952" cy="666573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D4BCC283-9B24-5882-9EC7-5C2D5A6039EE}"/>
                </a:ext>
              </a:extLst>
            </p:cNvPr>
            <p:cNvGrpSpPr/>
            <p:nvPr/>
          </p:nvGrpSpPr>
          <p:grpSpPr>
            <a:xfrm>
              <a:off x="1829650" y="3384150"/>
              <a:ext cx="481952" cy="666573"/>
              <a:chOff x="1462419" y="107793"/>
              <a:chExt cx="258051" cy="356903"/>
            </a:xfrm>
          </p:grpSpPr>
          <p:sp>
            <p:nvSpPr>
              <p:cNvPr id="7" name="左大かっこ 6">
                <a:extLst>
                  <a:ext uri="{FF2B5EF4-FFF2-40B4-BE49-F238E27FC236}">
                    <a16:creationId xmlns:a16="http://schemas.microsoft.com/office/drawing/2014/main" id="{B9E8AF0A-757D-6848-D25A-15637E2E7038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8" name="左大かっこ 7">
                <a:extLst>
                  <a:ext uri="{FF2B5EF4-FFF2-40B4-BE49-F238E27FC236}">
                    <a16:creationId xmlns:a16="http://schemas.microsoft.com/office/drawing/2014/main" id="{D35731FC-B8E7-DA67-E60F-108850B3D095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117D650D-DC0A-DACB-117E-84B274B40FD6}"/>
                </a:ext>
              </a:extLst>
            </p:cNvPr>
            <p:cNvSpPr/>
            <p:nvPr/>
          </p:nvSpPr>
          <p:spPr>
            <a:xfrm rot="5400000">
              <a:off x="2000752" y="3304728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151739BB-F634-3208-EB0C-4002E9098275}"/>
                </a:ext>
              </a:extLst>
            </p:cNvPr>
            <p:cNvSpPr/>
            <p:nvPr/>
          </p:nvSpPr>
          <p:spPr>
            <a:xfrm rot="5400000">
              <a:off x="1994583" y="3520217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E89C0405-0BD7-528B-63B7-A46B234FC2B2}"/>
                </a:ext>
              </a:extLst>
            </p:cNvPr>
            <p:cNvSpPr/>
            <p:nvPr/>
          </p:nvSpPr>
          <p:spPr>
            <a:xfrm rot="5400000">
              <a:off x="1999452" y="3737005"/>
              <a:ext cx="136800" cy="3918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6B52EA7-1E06-341D-8FD0-CCE0A5C3D952}"/>
              </a:ext>
            </a:extLst>
          </p:cNvPr>
          <p:cNvSpPr/>
          <p:nvPr/>
        </p:nvSpPr>
        <p:spPr>
          <a:xfrm>
            <a:off x="1648756" y="1044541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左大かっこ 9">
            <a:extLst>
              <a:ext uri="{FF2B5EF4-FFF2-40B4-BE49-F238E27FC236}">
                <a16:creationId xmlns:a16="http://schemas.microsoft.com/office/drawing/2014/main" id="{962B2533-2C9D-4B86-8A2F-5FD141BC8257}"/>
              </a:ext>
            </a:extLst>
          </p:cNvPr>
          <p:cNvSpPr/>
          <p:nvPr/>
        </p:nvSpPr>
        <p:spPr>
          <a:xfrm>
            <a:off x="1582038" y="1020431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左大かっこ 11">
            <a:extLst>
              <a:ext uri="{FF2B5EF4-FFF2-40B4-BE49-F238E27FC236}">
                <a16:creationId xmlns:a16="http://schemas.microsoft.com/office/drawing/2014/main" id="{8F8B8B96-88B6-F93B-3C83-445ABD11054B}"/>
              </a:ext>
            </a:extLst>
          </p:cNvPr>
          <p:cNvSpPr/>
          <p:nvPr/>
        </p:nvSpPr>
        <p:spPr>
          <a:xfrm flipH="1">
            <a:off x="1950012" y="1020433"/>
            <a:ext cx="74113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F9B775A-186A-0B08-265C-77DA5A747400}"/>
              </a:ext>
            </a:extLst>
          </p:cNvPr>
          <p:cNvSpPr/>
          <p:nvPr/>
        </p:nvSpPr>
        <p:spPr>
          <a:xfrm>
            <a:off x="1842194" y="1041081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E00146DA-4CDC-2479-8968-13136271463E}"/>
                  </a:ext>
                </a:extLst>
              </p:cNvPr>
              <p:cNvSpPr txBox="1"/>
              <p:nvPr/>
            </p:nvSpPr>
            <p:spPr>
              <a:xfrm>
                <a:off x="2051471" y="988445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E00146DA-4CDC-2479-8968-1313627146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471" y="988445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1031B759-0C7D-06EF-21C7-9FE0B80311ED}"/>
              </a:ext>
            </a:extLst>
          </p:cNvPr>
          <p:cNvGrpSpPr/>
          <p:nvPr/>
        </p:nvGrpSpPr>
        <p:grpSpPr>
          <a:xfrm>
            <a:off x="2460025" y="1058847"/>
            <a:ext cx="196596" cy="194343"/>
            <a:chOff x="4163876" y="2548857"/>
            <a:chExt cx="196596" cy="194343"/>
          </a:xfrm>
        </p:grpSpPr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A758B1BB-BF92-F4F8-8629-2DEBF235205A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F1CD76CB-3AB5-0DD5-C575-AE163C1284BA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7D987130-3370-9AD6-F39B-93CAF6F9044E}"/>
              </a:ext>
            </a:extLst>
          </p:cNvPr>
          <p:cNvGrpSpPr/>
          <p:nvPr/>
        </p:nvGrpSpPr>
        <p:grpSpPr>
          <a:xfrm>
            <a:off x="2465197" y="1272897"/>
            <a:ext cx="196596" cy="194343"/>
            <a:chOff x="4163876" y="2548857"/>
            <a:chExt cx="196596" cy="19434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CA741220-A749-888E-AFFF-2A837CEDEBF1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5A36EE2F-BF44-7CEF-CDC1-874E4212A9B2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C6A34ADF-7864-AE4B-247D-085734AE3412}"/>
              </a:ext>
            </a:extLst>
          </p:cNvPr>
          <p:cNvGrpSpPr/>
          <p:nvPr/>
        </p:nvGrpSpPr>
        <p:grpSpPr>
          <a:xfrm>
            <a:off x="2470369" y="1486947"/>
            <a:ext cx="196596" cy="194343"/>
            <a:chOff x="4163876" y="2548857"/>
            <a:chExt cx="196596" cy="194343"/>
          </a:xfrm>
        </p:grpSpPr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2DE2A543-2DE1-B3E9-16DE-A35AA4701E53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6CF9F346-5790-815D-AC10-B5DC03F42375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29" name="左大かっこ 28">
            <a:extLst>
              <a:ext uri="{FF2B5EF4-FFF2-40B4-BE49-F238E27FC236}">
                <a16:creationId xmlns:a16="http://schemas.microsoft.com/office/drawing/2014/main" id="{DFAD8ACC-8FE5-CDB8-C9FB-C1F1DCDD02D5}"/>
              </a:ext>
            </a:extLst>
          </p:cNvPr>
          <p:cNvSpPr/>
          <p:nvPr/>
        </p:nvSpPr>
        <p:spPr>
          <a:xfrm>
            <a:off x="2417938" y="1014717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" name="左大かっこ 29">
            <a:extLst>
              <a:ext uri="{FF2B5EF4-FFF2-40B4-BE49-F238E27FC236}">
                <a16:creationId xmlns:a16="http://schemas.microsoft.com/office/drawing/2014/main" id="{D24269FE-8448-E6A5-0D0D-1D897F5C6981}"/>
              </a:ext>
            </a:extLst>
          </p:cNvPr>
          <p:cNvSpPr/>
          <p:nvPr/>
        </p:nvSpPr>
        <p:spPr>
          <a:xfrm flipH="1">
            <a:off x="2928230" y="101471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99C73AC2-4E03-A44A-08F1-700D977B9808}"/>
              </a:ext>
            </a:extLst>
          </p:cNvPr>
          <p:cNvGrpSpPr/>
          <p:nvPr/>
        </p:nvGrpSpPr>
        <p:grpSpPr>
          <a:xfrm>
            <a:off x="2742501" y="1058847"/>
            <a:ext cx="196596" cy="194343"/>
            <a:chOff x="4163876" y="2548857"/>
            <a:chExt cx="196596" cy="194343"/>
          </a:xfrm>
        </p:grpSpPr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B77A558A-26A7-E94C-6D43-3EEC0030F1CB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AF7EE93A-BEF7-BA59-ADFC-FDBF35A10DB9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DEB2A646-2A30-3A6F-3A54-61BBB5C1AC8E}"/>
              </a:ext>
            </a:extLst>
          </p:cNvPr>
          <p:cNvGrpSpPr/>
          <p:nvPr/>
        </p:nvGrpSpPr>
        <p:grpSpPr>
          <a:xfrm>
            <a:off x="2747673" y="1272897"/>
            <a:ext cx="196596" cy="194343"/>
            <a:chOff x="4163876" y="2548857"/>
            <a:chExt cx="196596" cy="194343"/>
          </a:xfrm>
        </p:grpSpPr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3697BB64-8D8F-2798-D063-A4C7AC5F33A8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A642EE17-9047-CD31-1107-A13EADF60277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1B222C1E-88BB-962C-54AC-F905A4ADF328}"/>
              </a:ext>
            </a:extLst>
          </p:cNvPr>
          <p:cNvGrpSpPr/>
          <p:nvPr/>
        </p:nvGrpSpPr>
        <p:grpSpPr>
          <a:xfrm>
            <a:off x="2752845" y="1486947"/>
            <a:ext cx="196596" cy="194343"/>
            <a:chOff x="4163876" y="2548857"/>
            <a:chExt cx="196596" cy="194343"/>
          </a:xfrm>
        </p:grpSpPr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C2BBEE10-B9E9-DB6F-413A-3975B65EAD6E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FF481466-21DB-7B06-0D42-42BE44BC8DF6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40" name="左大かっこ 39">
            <a:extLst>
              <a:ext uri="{FF2B5EF4-FFF2-40B4-BE49-F238E27FC236}">
                <a16:creationId xmlns:a16="http://schemas.microsoft.com/office/drawing/2014/main" id="{071EAEDA-BEE8-1906-EC07-C97E219E8EF9}"/>
              </a:ext>
            </a:extLst>
          </p:cNvPr>
          <p:cNvSpPr/>
          <p:nvPr/>
        </p:nvSpPr>
        <p:spPr>
          <a:xfrm>
            <a:off x="4987721" y="307656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1" name="左大かっこ 40">
            <a:extLst>
              <a:ext uri="{FF2B5EF4-FFF2-40B4-BE49-F238E27FC236}">
                <a16:creationId xmlns:a16="http://schemas.microsoft.com/office/drawing/2014/main" id="{32D879C0-3B87-21DC-EDF5-1D4737384E4D}"/>
              </a:ext>
            </a:extLst>
          </p:cNvPr>
          <p:cNvSpPr/>
          <p:nvPr/>
        </p:nvSpPr>
        <p:spPr>
          <a:xfrm flipH="1">
            <a:off x="5364407" y="307656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9AE68F09-7CD7-3636-5747-273546AF082E}"/>
              </a:ext>
            </a:extLst>
          </p:cNvPr>
          <p:cNvSpPr/>
          <p:nvPr/>
        </p:nvSpPr>
        <p:spPr>
          <a:xfrm>
            <a:off x="5048306" y="3114897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7983A568-2FB1-D2DF-D137-54D0D9E991C6}"/>
              </a:ext>
            </a:extLst>
          </p:cNvPr>
          <p:cNvSpPr/>
          <p:nvPr/>
        </p:nvSpPr>
        <p:spPr>
          <a:xfrm>
            <a:off x="5253801" y="3114897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B05AE5A6-C274-6FD6-83D8-08FAC0AAE417}"/>
              </a:ext>
            </a:extLst>
          </p:cNvPr>
          <p:cNvGrpSpPr/>
          <p:nvPr/>
        </p:nvGrpSpPr>
        <p:grpSpPr>
          <a:xfrm>
            <a:off x="5538835" y="3061462"/>
            <a:ext cx="481952" cy="498677"/>
            <a:chOff x="1462419" y="107793"/>
            <a:chExt cx="258051" cy="356903"/>
          </a:xfrm>
        </p:grpSpPr>
        <p:sp>
          <p:nvSpPr>
            <p:cNvPr id="45" name="左大かっこ 44">
              <a:extLst>
                <a:ext uri="{FF2B5EF4-FFF2-40B4-BE49-F238E27FC236}">
                  <a16:creationId xmlns:a16="http://schemas.microsoft.com/office/drawing/2014/main" id="{E84257A8-B6C9-F4D5-8D2C-3C4B1A30D03D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6" name="左大かっこ 45">
              <a:extLst>
                <a:ext uri="{FF2B5EF4-FFF2-40B4-BE49-F238E27FC236}">
                  <a16:creationId xmlns:a16="http://schemas.microsoft.com/office/drawing/2014/main" id="{2EFDAFAF-7480-B26E-EEE1-E614500701ED}"/>
                </a:ext>
              </a:extLst>
            </p:cNvPr>
            <p:cNvSpPr/>
            <p:nvPr/>
          </p:nvSpPr>
          <p:spPr>
            <a:xfrm flipH="1">
              <a:off x="1674751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DA616BA3-541B-1C66-674E-6EBD29F45C24}"/>
              </a:ext>
            </a:extLst>
          </p:cNvPr>
          <p:cNvSpPr/>
          <p:nvPr/>
        </p:nvSpPr>
        <p:spPr>
          <a:xfrm rot="5400000">
            <a:off x="5709937" y="3010321"/>
            <a:ext cx="136800" cy="3944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2F2580EA-B297-5855-C386-3F827ED1F45A}"/>
              </a:ext>
            </a:extLst>
          </p:cNvPr>
          <p:cNvSpPr/>
          <p:nvPr/>
        </p:nvSpPr>
        <p:spPr>
          <a:xfrm rot="5400000">
            <a:off x="5703768" y="3225810"/>
            <a:ext cx="136800" cy="3944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ADF0CCED-952F-ACE0-C8B3-ACBB8932FAC4}"/>
                  </a:ext>
                </a:extLst>
              </p:cNvPr>
              <p:cNvSpPr txBox="1"/>
              <p:nvPr/>
            </p:nvSpPr>
            <p:spPr>
              <a:xfrm>
                <a:off x="5998177" y="3017270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ADF0CCED-952F-ACE0-C8B3-ACBB8932FA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8177" y="3017270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テキスト ボックス 49">
                <a:extLst>
                  <a:ext uri="{FF2B5EF4-FFF2-40B4-BE49-F238E27FC236}">
                    <a16:creationId xmlns:a16="http://schemas.microsoft.com/office/drawing/2014/main" id="{0D16A86A-B589-4B2D-12D6-2FC98F70FA8A}"/>
                  </a:ext>
                </a:extLst>
              </p:cNvPr>
              <p:cNvSpPr txBox="1"/>
              <p:nvPr/>
            </p:nvSpPr>
            <p:spPr>
              <a:xfrm>
                <a:off x="6778240" y="3017270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50" name="テキスト ボックス 49">
                <a:extLst>
                  <a:ext uri="{FF2B5EF4-FFF2-40B4-BE49-F238E27FC236}">
                    <a16:creationId xmlns:a16="http://schemas.microsoft.com/office/drawing/2014/main" id="{0D16A86A-B589-4B2D-12D6-2FC98F70FA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8240" y="3017270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5B55527F-DDFC-3EFC-AD0C-3DA55BFACE8B}"/>
              </a:ext>
            </a:extLst>
          </p:cNvPr>
          <p:cNvGrpSpPr/>
          <p:nvPr/>
        </p:nvGrpSpPr>
        <p:grpSpPr>
          <a:xfrm>
            <a:off x="6411012" y="3038890"/>
            <a:ext cx="481952" cy="666573"/>
            <a:chOff x="6582673" y="1895026"/>
            <a:chExt cx="481952" cy="666573"/>
          </a:xfrm>
        </p:grpSpPr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62EEFEA9-5826-F1AD-2861-5C0B1751F965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96E18F02-4601-BB27-9DA3-0A98DE94D3F5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54" name="正方形/長方形 53">
                <a:extLst>
                  <a:ext uri="{FF2B5EF4-FFF2-40B4-BE49-F238E27FC236}">
                    <a16:creationId xmlns:a16="http://schemas.microsoft.com/office/drawing/2014/main" id="{983DE781-9D1C-82F6-2304-E11FC132C4DE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55" name="正方形/長方形 54">
                <a:extLst>
                  <a:ext uri="{FF2B5EF4-FFF2-40B4-BE49-F238E27FC236}">
                    <a16:creationId xmlns:a16="http://schemas.microsoft.com/office/drawing/2014/main" id="{77FD8DB3-0F37-1A63-77FD-CD83C435148A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56" name="グループ化 55">
                <a:extLst>
                  <a:ext uri="{FF2B5EF4-FFF2-40B4-BE49-F238E27FC236}">
                    <a16:creationId xmlns:a16="http://schemas.microsoft.com/office/drawing/2014/main" id="{6DE84E74-8DC7-36CB-B866-10DD904B2AA0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57" name="左大かっこ 56">
                  <a:extLst>
                    <a:ext uri="{FF2B5EF4-FFF2-40B4-BE49-F238E27FC236}">
                      <a16:creationId xmlns:a16="http://schemas.microsoft.com/office/drawing/2014/main" id="{AE5762B7-B52F-A391-4302-B3260846EE5D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58" name="左大かっこ 57">
                  <a:extLst>
                    <a:ext uri="{FF2B5EF4-FFF2-40B4-BE49-F238E27FC236}">
                      <a16:creationId xmlns:a16="http://schemas.microsoft.com/office/drawing/2014/main" id="{A7F1DF7B-0A4B-29FE-1AE0-84D26C89BA04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</p:grpSp>
      <p:grpSp>
        <p:nvGrpSpPr>
          <p:cNvPr id="59" name="グループ化 58">
            <a:extLst>
              <a:ext uri="{FF2B5EF4-FFF2-40B4-BE49-F238E27FC236}">
                <a16:creationId xmlns:a16="http://schemas.microsoft.com/office/drawing/2014/main" id="{6BF3CAFE-194E-D595-9D6B-3C1C16B3D1C6}"/>
              </a:ext>
            </a:extLst>
          </p:cNvPr>
          <p:cNvGrpSpPr/>
          <p:nvPr/>
        </p:nvGrpSpPr>
        <p:grpSpPr>
          <a:xfrm>
            <a:off x="7131078" y="3036822"/>
            <a:ext cx="481952" cy="666573"/>
            <a:chOff x="6582673" y="1895026"/>
            <a:chExt cx="481952" cy="666573"/>
          </a:xfrm>
        </p:grpSpPr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1F3DCC86-E257-0172-56A4-E2C86EBF93A3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61" name="グループ化 60">
              <a:extLst>
                <a:ext uri="{FF2B5EF4-FFF2-40B4-BE49-F238E27FC236}">
                  <a16:creationId xmlns:a16="http://schemas.microsoft.com/office/drawing/2014/main" id="{30A24265-7FB1-7FDE-F88B-9E3A0B1A41D2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62" name="正方形/長方形 61">
                <a:extLst>
                  <a:ext uri="{FF2B5EF4-FFF2-40B4-BE49-F238E27FC236}">
                    <a16:creationId xmlns:a16="http://schemas.microsoft.com/office/drawing/2014/main" id="{8C3CD137-5929-6A73-A625-290339D18A6A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63" name="正方形/長方形 62">
                <a:extLst>
                  <a:ext uri="{FF2B5EF4-FFF2-40B4-BE49-F238E27FC236}">
                    <a16:creationId xmlns:a16="http://schemas.microsoft.com/office/drawing/2014/main" id="{42945FE1-97B0-6C79-E6F8-ACB54D6F7246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128" name="グループ化 127">
                <a:extLst>
                  <a:ext uri="{FF2B5EF4-FFF2-40B4-BE49-F238E27FC236}">
                    <a16:creationId xmlns:a16="http://schemas.microsoft.com/office/drawing/2014/main" id="{24E468B8-C5B3-AB13-608D-843A71C78236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138" name="左大かっこ 137">
                  <a:extLst>
                    <a:ext uri="{FF2B5EF4-FFF2-40B4-BE49-F238E27FC236}">
                      <a16:creationId xmlns:a16="http://schemas.microsoft.com/office/drawing/2014/main" id="{7764F2B1-432B-C8DE-3A24-C7D4246B6AA4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39" name="左大かっこ 138">
                  <a:extLst>
                    <a:ext uri="{FF2B5EF4-FFF2-40B4-BE49-F238E27FC236}">
                      <a16:creationId xmlns:a16="http://schemas.microsoft.com/office/drawing/2014/main" id="{080697DF-9F02-0CBB-6045-6230E160C6F7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テキスト ボックス 139">
                <a:extLst>
                  <a:ext uri="{FF2B5EF4-FFF2-40B4-BE49-F238E27FC236}">
                    <a16:creationId xmlns:a16="http://schemas.microsoft.com/office/drawing/2014/main" id="{B01D5168-D546-D5C3-19EC-9FF1F75543B5}"/>
                  </a:ext>
                </a:extLst>
              </p:cNvPr>
              <p:cNvSpPr txBox="1"/>
              <p:nvPr/>
            </p:nvSpPr>
            <p:spPr>
              <a:xfrm>
                <a:off x="462349" y="2203506"/>
                <a:ext cx="3092254" cy="5869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kumimoji="1" lang="en-US" altLang="ja-JP" sz="1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2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r>
                                <a:rPr kumimoji="1" lang="en-US" altLang="ja-JP" sz="120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200" b="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40" name="テキスト ボックス 139">
                <a:extLst>
                  <a:ext uri="{FF2B5EF4-FFF2-40B4-BE49-F238E27FC236}">
                    <a16:creationId xmlns:a16="http://schemas.microsoft.com/office/drawing/2014/main" id="{B01D5168-D546-D5C3-19EC-9FF1F75543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349" y="2203506"/>
                <a:ext cx="3092254" cy="586956"/>
              </a:xfrm>
              <a:prstGeom prst="rect">
                <a:avLst/>
              </a:prstGeom>
              <a:blipFill>
                <a:blip r:embed="rId4"/>
                <a:stretch>
                  <a:fillRect b="-85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テキスト ボックス 140">
                <a:extLst>
                  <a:ext uri="{FF2B5EF4-FFF2-40B4-BE49-F238E27FC236}">
                    <a16:creationId xmlns:a16="http://schemas.microsoft.com/office/drawing/2014/main" id="{F96A0BA1-3B21-FB14-AD53-9C27E04F5AC0}"/>
                  </a:ext>
                </a:extLst>
              </p:cNvPr>
              <p:cNvSpPr txBox="1"/>
              <p:nvPr/>
            </p:nvSpPr>
            <p:spPr>
              <a:xfrm>
                <a:off x="5184523" y="2173068"/>
                <a:ext cx="2800951" cy="4884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𝑨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e>
                              <m:r>
                                <a:rPr kumimoji="1" lang="en-US" altLang="ja-JP" sz="1200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  <m:t>𝑨</m:t>
                        </m:r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e>
                              <m:r>
                                <a:rPr kumimoji="1" lang="en-US" altLang="ja-JP" sz="1200" b="1" i="1" smtClean="0"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  <m:r>
                                <a:rPr kumimoji="1" lang="en-US" altLang="ja-JP" sz="1200" b="1" i="1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200" b="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41" name="テキスト ボックス 140">
                <a:extLst>
                  <a:ext uri="{FF2B5EF4-FFF2-40B4-BE49-F238E27FC236}">
                    <a16:creationId xmlns:a16="http://schemas.microsoft.com/office/drawing/2014/main" id="{F96A0BA1-3B21-FB14-AD53-9C27E04F5A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4523" y="2173068"/>
                <a:ext cx="2800951" cy="488403"/>
              </a:xfrm>
              <a:prstGeom prst="rect">
                <a:avLst/>
              </a:prstGeom>
              <a:blipFill>
                <a:blip r:embed="rId5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2" name="グループ化 141">
            <a:extLst>
              <a:ext uri="{FF2B5EF4-FFF2-40B4-BE49-F238E27FC236}">
                <a16:creationId xmlns:a16="http://schemas.microsoft.com/office/drawing/2014/main" id="{8F2E0388-F666-8C56-1506-DB415D333A13}"/>
              </a:ext>
            </a:extLst>
          </p:cNvPr>
          <p:cNvGrpSpPr/>
          <p:nvPr/>
        </p:nvGrpSpPr>
        <p:grpSpPr>
          <a:xfrm>
            <a:off x="4982083" y="969337"/>
            <a:ext cx="3496649" cy="720974"/>
            <a:chOff x="855087" y="3155154"/>
            <a:chExt cx="3496649" cy="720974"/>
          </a:xfrm>
        </p:grpSpPr>
        <p:grpSp>
          <p:nvGrpSpPr>
            <p:cNvPr id="143" name="グループ化 142">
              <a:extLst>
                <a:ext uri="{FF2B5EF4-FFF2-40B4-BE49-F238E27FC236}">
                  <a16:creationId xmlns:a16="http://schemas.microsoft.com/office/drawing/2014/main" id="{8A484C2E-635D-0694-402B-962B87DAFC47}"/>
                </a:ext>
              </a:extLst>
            </p:cNvPr>
            <p:cNvGrpSpPr/>
            <p:nvPr/>
          </p:nvGrpSpPr>
          <p:grpSpPr>
            <a:xfrm>
              <a:off x="1427712" y="3211431"/>
              <a:ext cx="442087" cy="411711"/>
              <a:chOff x="1484416" y="2417519"/>
              <a:chExt cx="442087" cy="411711"/>
            </a:xfrm>
          </p:grpSpPr>
          <p:sp>
            <p:nvSpPr>
              <p:cNvPr id="195" name="正方形/長方形 194">
                <a:extLst>
                  <a:ext uri="{FF2B5EF4-FFF2-40B4-BE49-F238E27FC236}">
                    <a16:creationId xmlns:a16="http://schemas.microsoft.com/office/drawing/2014/main" id="{DDE645B6-CD1A-D35E-1ACE-DE69B5B97835}"/>
                  </a:ext>
                </a:extLst>
              </p:cNvPr>
              <p:cNvSpPr/>
              <p:nvPr/>
            </p:nvSpPr>
            <p:spPr>
              <a:xfrm>
                <a:off x="1551134" y="2441629"/>
                <a:ext cx="116292" cy="363487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6" name="左大かっこ 195">
                <a:extLst>
                  <a:ext uri="{FF2B5EF4-FFF2-40B4-BE49-F238E27FC236}">
                    <a16:creationId xmlns:a16="http://schemas.microsoft.com/office/drawing/2014/main" id="{CC1AB991-413F-6AF1-83F1-15C997BF6C46}"/>
                  </a:ext>
                </a:extLst>
              </p:cNvPr>
              <p:cNvSpPr/>
              <p:nvPr/>
            </p:nvSpPr>
            <p:spPr>
              <a:xfrm>
                <a:off x="1484416" y="2417519"/>
                <a:ext cx="85388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7" name="左大かっこ 196">
                <a:extLst>
                  <a:ext uri="{FF2B5EF4-FFF2-40B4-BE49-F238E27FC236}">
                    <a16:creationId xmlns:a16="http://schemas.microsoft.com/office/drawing/2014/main" id="{13F11BC0-BCC1-FF76-D83A-9168F442BC1A}"/>
                  </a:ext>
                </a:extLst>
              </p:cNvPr>
              <p:cNvSpPr/>
              <p:nvPr/>
            </p:nvSpPr>
            <p:spPr>
              <a:xfrm flipH="1">
                <a:off x="1852390" y="2417521"/>
                <a:ext cx="74113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8" name="正方形/長方形 197">
                <a:extLst>
                  <a:ext uri="{FF2B5EF4-FFF2-40B4-BE49-F238E27FC236}">
                    <a16:creationId xmlns:a16="http://schemas.microsoft.com/office/drawing/2014/main" id="{1AADA0FD-D6F8-F308-6BB4-0C0BC1A402C5}"/>
                  </a:ext>
                </a:extLst>
              </p:cNvPr>
              <p:cNvSpPr/>
              <p:nvPr/>
            </p:nvSpPr>
            <p:spPr>
              <a:xfrm>
                <a:off x="1744572" y="2438169"/>
                <a:ext cx="116292" cy="363487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44" name="正方形/長方形 143">
              <a:extLst>
                <a:ext uri="{FF2B5EF4-FFF2-40B4-BE49-F238E27FC236}">
                  <a16:creationId xmlns:a16="http://schemas.microsoft.com/office/drawing/2014/main" id="{CE5868BD-4CF5-28BA-FB33-B9CA20E72595}"/>
                </a:ext>
              </a:extLst>
            </p:cNvPr>
            <p:cNvSpPr/>
            <p:nvPr/>
          </p:nvSpPr>
          <p:spPr>
            <a:xfrm>
              <a:off x="890264" y="3248591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45" name="グループ化 144">
              <a:extLst>
                <a:ext uri="{FF2B5EF4-FFF2-40B4-BE49-F238E27FC236}">
                  <a16:creationId xmlns:a16="http://schemas.microsoft.com/office/drawing/2014/main" id="{5EC1EE17-6177-79F8-3CBE-D4129A00153B}"/>
                </a:ext>
              </a:extLst>
            </p:cNvPr>
            <p:cNvGrpSpPr/>
            <p:nvPr/>
          </p:nvGrpSpPr>
          <p:grpSpPr>
            <a:xfrm>
              <a:off x="855087" y="3209555"/>
              <a:ext cx="481952" cy="666573"/>
              <a:chOff x="1462419" y="107793"/>
              <a:chExt cx="258051" cy="356903"/>
            </a:xfrm>
          </p:grpSpPr>
          <p:sp>
            <p:nvSpPr>
              <p:cNvPr id="168" name="左大かっこ 167">
                <a:extLst>
                  <a:ext uri="{FF2B5EF4-FFF2-40B4-BE49-F238E27FC236}">
                    <a16:creationId xmlns:a16="http://schemas.microsoft.com/office/drawing/2014/main" id="{363412AD-45FC-C219-54BA-4EAFE7A9B408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4" name="左大かっこ 193">
                <a:extLst>
                  <a:ext uri="{FF2B5EF4-FFF2-40B4-BE49-F238E27FC236}">
                    <a16:creationId xmlns:a16="http://schemas.microsoft.com/office/drawing/2014/main" id="{E766EF0C-3E39-D6DD-F553-27CB776D1D91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6" name="テキスト ボックス 145">
                  <a:extLst>
                    <a:ext uri="{FF2B5EF4-FFF2-40B4-BE49-F238E27FC236}">
                      <a16:creationId xmlns:a16="http://schemas.microsoft.com/office/drawing/2014/main" id="{5BB02A73-3C1D-8A2C-3278-E6D04113443D}"/>
                    </a:ext>
                  </a:extLst>
                </p:cNvPr>
                <p:cNvSpPr txBox="1"/>
                <p:nvPr/>
              </p:nvSpPr>
              <p:spPr>
                <a:xfrm>
                  <a:off x="1879848" y="315515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208" name="テキスト ボックス 207">
                  <a:extLst>
                    <a:ext uri="{FF2B5EF4-FFF2-40B4-BE49-F238E27FC236}">
                      <a16:creationId xmlns:a16="http://schemas.microsoft.com/office/drawing/2014/main" id="{933E7D85-98A4-0F40-8AF0-5851309162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79848" y="3155154"/>
                  <a:ext cx="422134" cy="27699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47" name="グループ化 146">
              <a:extLst>
                <a:ext uri="{FF2B5EF4-FFF2-40B4-BE49-F238E27FC236}">
                  <a16:creationId xmlns:a16="http://schemas.microsoft.com/office/drawing/2014/main" id="{F2A840EF-E5A2-6D99-4B81-A616227784B1}"/>
                </a:ext>
              </a:extLst>
            </p:cNvPr>
            <p:cNvGrpSpPr/>
            <p:nvPr/>
          </p:nvGrpSpPr>
          <p:grpSpPr>
            <a:xfrm>
              <a:off x="2240379" y="3207800"/>
              <a:ext cx="1236222" cy="666571"/>
              <a:chOff x="2429435" y="2413888"/>
              <a:chExt cx="1236222" cy="666571"/>
            </a:xfrm>
          </p:grpSpPr>
          <p:grpSp>
            <p:nvGrpSpPr>
              <p:cNvPr id="154" name="グループ化 153">
                <a:extLst>
                  <a:ext uri="{FF2B5EF4-FFF2-40B4-BE49-F238E27FC236}">
                    <a16:creationId xmlns:a16="http://schemas.microsoft.com/office/drawing/2014/main" id="{029B77DD-8F92-31F4-F8E6-1E7E79B8E050}"/>
                  </a:ext>
                </a:extLst>
              </p:cNvPr>
              <p:cNvGrpSpPr/>
              <p:nvPr/>
            </p:nvGrpSpPr>
            <p:grpSpPr>
              <a:xfrm>
                <a:off x="2473900" y="2451672"/>
                <a:ext cx="537581" cy="589750"/>
                <a:chOff x="3411914" y="4415158"/>
                <a:chExt cx="537581" cy="589750"/>
              </a:xfrm>
            </p:grpSpPr>
            <p:sp>
              <p:nvSpPr>
                <p:cNvPr id="166" name="正方形/長方形 165">
                  <a:extLst>
                    <a:ext uri="{FF2B5EF4-FFF2-40B4-BE49-F238E27FC236}">
                      <a16:creationId xmlns:a16="http://schemas.microsoft.com/office/drawing/2014/main" id="{593013B2-D26C-E3F3-1717-D5FC61922FE4}"/>
                    </a:ext>
                  </a:extLst>
                </p:cNvPr>
                <p:cNvSpPr/>
                <p:nvPr/>
              </p:nvSpPr>
              <p:spPr>
                <a:xfrm>
                  <a:off x="3833203" y="4415158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67" name="正方形/長方形 166">
                  <a:extLst>
                    <a:ext uri="{FF2B5EF4-FFF2-40B4-BE49-F238E27FC236}">
                      <a16:creationId xmlns:a16="http://schemas.microsoft.com/office/drawing/2014/main" id="{76C51273-A290-3FD0-D373-AD0ECA7CB211}"/>
                    </a:ext>
                  </a:extLst>
                </p:cNvPr>
                <p:cNvSpPr/>
                <p:nvPr/>
              </p:nvSpPr>
              <p:spPr>
                <a:xfrm>
                  <a:off x="3411914" y="4416410"/>
                  <a:ext cx="409544" cy="58849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161" name="左大かっこ 160">
                <a:extLst>
                  <a:ext uri="{FF2B5EF4-FFF2-40B4-BE49-F238E27FC236}">
                    <a16:creationId xmlns:a16="http://schemas.microsoft.com/office/drawing/2014/main" id="{0CB76D1E-2ECD-D78A-98DE-F321FB291F08}"/>
                  </a:ext>
                </a:extLst>
              </p:cNvPr>
              <p:cNvSpPr/>
              <p:nvPr/>
            </p:nvSpPr>
            <p:spPr>
              <a:xfrm>
                <a:off x="2429435" y="241388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62" name="左大かっこ 161">
                <a:extLst>
                  <a:ext uri="{FF2B5EF4-FFF2-40B4-BE49-F238E27FC236}">
                    <a16:creationId xmlns:a16="http://schemas.microsoft.com/office/drawing/2014/main" id="{3C625D0F-6FE8-2AFA-54B6-ADCF4C8181F3}"/>
                  </a:ext>
                </a:extLst>
              </p:cNvPr>
              <p:cNvSpPr/>
              <p:nvPr/>
            </p:nvSpPr>
            <p:spPr>
              <a:xfrm flipH="1">
                <a:off x="3580269" y="241388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163" name="グループ化 162">
                <a:extLst>
                  <a:ext uri="{FF2B5EF4-FFF2-40B4-BE49-F238E27FC236}">
                    <a16:creationId xmlns:a16="http://schemas.microsoft.com/office/drawing/2014/main" id="{0AC000C4-BF72-0EB1-BCA8-7BAC28776B98}"/>
                  </a:ext>
                </a:extLst>
              </p:cNvPr>
              <p:cNvGrpSpPr/>
              <p:nvPr/>
            </p:nvGrpSpPr>
            <p:grpSpPr>
              <a:xfrm>
                <a:off x="3098710" y="2460654"/>
                <a:ext cx="537581" cy="589750"/>
                <a:chOff x="3411914" y="4415158"/>
                <a:chExt cx="537581" cy="589750"/>
              </a:xfrm>
            </p:grpSpPr>
            <p:sp>
              <p:nvSpPr>
                <p:cNvPr id="164" name="正方形/長方形 163">
                  <a:extLst>
                    <a:ext uri="{FF2B5EF4-FFF2-40B4-BE49-F238E27FC236}">
                      <a16:creationId xmlns:a16="http://schemas.microsoft.com/office/drawing/2014/main" id="{3F6F22A5-3D7A-47DB-C94E-21C0BFF95D56}"/>
                    </a:ext>
                  </a:extLst>
                </p:cNvPr>
                <p:cNvSpPr/>
                <p:nvPr/>
              </p:nvSpPr>
              <p:spPr>
                <a:xfrm>
                  <a:off x="3833203" y="4415158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65" name="正方形/長方形 164">
                  <a:extLst>
                    <a:ext uri="{FF2B5EF4-FFF2-40B4-BE49-F238E27FC236}">
                      <a16:creationId xmlns:a16="http://schemas.microsoft.com/office/drawing/2014/main" id="{6BC7F403-955F-6138-04F7-F2E07AE34DE7}"/>
                    </a:ext>
                  </a:extLst>
                </p:cNvPr>
                <p:cNvSpPr/>
                <p:nvPr/>
              </p:nvSpPr>
              <p:spPr>
                <a:xfrm>
                  <a:off x="3411914" y="4416410"/>
                  <a:ext cx="409544" cy="58849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6903A2BA-CFC7-CCDF-74D0-A67460EA6672}"/>
                    </a:ext>
                  </a:extLst>
                </p:cNvPr>
                <p:cNvSpPr txBox="1"/>
                <p:nvPr/>
              </p:nvSpPr>
              <p:spPr>
                <a:xfrm>
                  <a:off x="3485385" y="316222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279" name="テキスト ボックス 278">
                  <a:extLst>
                    <a:ext uri="{FF2B5EF4-FFF2-40B4-BE49-F238E27FC236}">
                      <a16:creationId xmlns:a16="http://schemas.microsoft.com/office/drawing/2014/main" id="{CB394123-0EEE-484D-A715-3425930D91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5385" y="3162222"/>
                  <a:ext cx="422134" cy="27699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49" name="グループ化 148">
              <a:extLst>
                <a:ext uri="{FF2B5EF4-FFF2-40B4-BE49-F238E27FC236}">
                  <a16:creationId xmlns:a16="http://schemas.microsoft.com/office/drawing/2014/main" id="{E58B2972-2231-B7C8-2BE2-978AFEE2267A}"/>
                </a:ext>
              </a:extLst>
            </p:cNvPr>
            <p:cNvGrpSpPr/>
            <p:nvPr/>
          </p:nvGrpSpPr>
          <p:grpSpPr>
            <a:xfrm>
              <a:off x="3909649" y="3239701"/>
              <a:ext cx="442087" cy="411711"/>
              <a:chOff x="1484416" y="2417519"/>
              <a:chExt cx="442087" cy="411711"/>
            </a:xfrm>
          </p:grpSpPr>
          <p:sp>
            <p:nvSpPr>
              <p:cNvPr id="150" name="正方形/長方形 149">
                <a:extLst>
                  <a:ext uri="{FF2B5EF4-FFF2-40B4-BE49-F238E27FC236}">
                    <a16:creationId xmlns:a16="http://schemas.microsoft.com/office/drawing/2014/main" id="{17226383-5114-4851-66F8-7BED917183F2}"/>
                  </a:ext>
                </a:extLst>
              </p:cNvPr>
              <p:cNvSpPr/>
              <p:nvPr/>
            </p:nvSpPr>
            <p:spPr>
              <a:xfrm>
                <a:off x="1551134" y="2441629"/>
                <a:ext cx="116292" cy="363487"/>
              </a:xfrm>
              <a:prstGeom prst="rect">
                <a:avLst/>
              </a:prstGeom>
              <a:gradFill>
                <a:gsLst>
                  <a:gs pos="41000">
                    <a:schemeClr val="bg1">
                      <a:lumMod val="75000"/>
                    </a:schemeClr>
                  </a:gs>
                  <a:gs pos="42000">
                    <a:schemeClr val="accent5">
                      <a:lumMod val="0"/>
                      <a:lumOff val="100000"/>
                    </a:schemeClr>
                  </a:gs>
                  <a:gs pos="100000">
                    <a:srgbClr val="2EB77C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51" name="左大かっこ 150">
                <a:extLst>
                  <a:ext uri="{FF2B5EF4-FFF2-40B4-BE49-F238E27FC236}">
                    <a16:creationId xmlns:a16="http://schemas.microsoft.com/office/drawing/2014/main" id="{7D0A0B5E-71EB-21BD-7C6F-81507CC83E8A}"/>
                  </a:ext>
                </a:extLst>
              </p:cNvPr>
              <p:cNvSpPr/>
              <p:nvPr/>
            </p:nvSpPr>
            <p:spPr>
              <a:xfrm>
                <a:off x="1484416" y="2417519"/>
                <a:ext cx="85388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52" name="左大かっこ 151">
                <a:extLst>
                  <a:ext uri="{FF2B5EF4-FFF2-40B4-BE49-F238E27FC236}">
                    <a16:creationId xmlns:a16="http://schemas.microsoft.com/office/drawing/2014/main" id="{5B8AB7EF-620D-69EF-7B23-14EBB04C5E87}"/>
                  </a:ext>
                </a:extLst>
              </p:cNvPr>
              <p:cNvSpPr/>
              <p:nvPr/>
            </p:nvSpPr>
            <p:spPr>
              <a:xfrm flipH="1">
                <a:off x="1852390" y="2417521"/>
                <a:ext cx="74113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53" name="正方形/長方形 152">
                <a:extLst>
                  <a:ext uri="{FF2B5EF4-FFF2-40B4-BE49-F238E27FC236}">
                    <a16:creationId xmlns:a16="http://schemas.microsoft.com/office/drawing/2014/main" id="{CA55285E-23BC-391E-6FB0-B4A848D6491E}"/>
                  </a:ext>
                </a:extLst>
              </p:cNvPr>
              <p:cNvSpPr/>
              <p:nvPr/>
            </p:nvSpPr>
            <p:spPr>
              <a:xfrm>
                <a:off x="1744572" y="2438169"/>
                <a:ext cx="116292" cy="363487"/>
              </a:xfrm>
              <a:prstGeom prst="rect">
                <a:avLst/>
              </a:prstGeom>
              <a:gradFill>
                <a:gsLst>
                  <a:gs pos="41000">
                    <a:schemeClr val="bg1">
                      <a:lumMod val="75000"/>
                    </a:schemeClr>
                  </a:gs>
                  <a:gs pos="42000">
                    <a:schemeClr val="accent5">
                      <a:lumMod val="0"/>
                      <a:lumOff val="100000"/>
                    </a:schemeClr>
                  </a:gs>
                  <a:gs pos="100000">
                    <a:srgbClr val="2EB77C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</p:grpSp>
      <p:grpSp>
        <p:nvGrpSpPr>
          <p:cNvPr id="199" name="グループ化 198">
            <a:extLst>
              <a:ext uri="{FF2B5EF4-FFF2-40B4-BE49-F238E27FC236}">
                <a16:creationId xmlns:a16="http://schemas.microsoft.com/office/drawing/2014/main" id="{6DA8DD4C-A2FF-3DC4-A88F-2EA923706C96}"/>
              </a:ext>
            </a:extLst>
          </p:cNvPr>
          <p:cNvGrpSpPr/>
          <p:nvPr/>
        </p:nvGrpSpPr>
        <p:grpSpPr>
          <a:xfrm>
            <a:off x="699202" y="3019993"/>
            <a:ext cx="3112508" cy="1491467"/>
            <a:chOff x="642361" y="4200613"/>
            <a:chExt cx="3112508" cy="1491467"/>
          </a:xfrm>
        </p:grpSpPr>
        <p:sp>
          <p:nvSpPr>
            <p:cNvPr id="210" name="左大かっこ 209">
              <a:extLst>
                <a:ext uri="{FF2B5EF4-FFF2-40B4-BE49-F238E27FC236}">
                  <a16:creationId xmlns:a16="http://schemas.microsoft.com/office/drawing/2014/main" id="{4A789B4D-F13F-4793-B7EC-96278635A577}"/>
                </a:ext>
              </a:extLst>
            </p:cNvPr>
            <p:cNvSpPr/>
            <p:nvPr/>
          </p:nvSpPr>
          <p:spPr>
            <a:xfrm>
              <a:off x="2027602" y="4219510"/>
              <a:ext cx="85388" cy="147257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211" name="グループ化 210">
              <a:extLst>
                <a:ext uri="{FF2B5EF4-FFF2-40B4-BE49-F238E27FC236}">
                  <a16:creationId xmlns:a16="http://schemas.microsoft.com/office/drawing/2014/main" id="{1DD7043F-998D-38FF-EBAE-1393192F860C}"/>
                </a:ext>
              </a:extLst>
            </p:cNvPr>
            <p:cNvGrpSpPr/>
            <p:nvPr/>
          </p:nvGrpSpPr>
          <p:grpSpPr>
            <a:xfrm>
              <a:off x="642361" y="4717462"/>
              <a:ext cx="481952" cy="666573"/>
              <a:chOff x="642361" y="4717462"/>
              <a:chExt cx="481952" cy="666573"/>
            </a:xfrm>
          </p:grpSpPr>
          <p:grpSp>
            <p:nvGrpSpPr>
              <p:cNvPr id="276" name="グループ化 275">
                <a:extLst>
                  <a:ext uri="{FF2B5EF4-FFF2-40B4-BE49-F238E27FC236}">
                    <a16:creationId xmlns:a16="http://schemas.microsoft.com/office/drawing/2014/main" id="{AD617F6C-D342-E7CA-50FD-C60D8F243A72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1462419" y="107793"/>
                <a:chExt cx="258051" cy="356903"/>
              </a:xfrm>
            </p:grpSpPr>
            <p:sp>
              <p:nvSpPr>
                <p:cNvPr id="281" name="左大かっこ 280">
                  <a:extLst>
                    <a:ext uri="{FF2B5EF4-FFF2-40B4-BE49-F238E27FC236}">
                      <a16:creationId xmlns:a16="http://schemas.microsoft.com/office/drawing/2014/main" id="{790BC0E4-2D26-FAFB-5B3A-F509E7954C01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82" name="左大かっこ 281">
                  <a:extLst>
                    <a:ext uri="{FF2B5EF4-FFF2-40B4-BE49-F238E27FC236}">
                      <a16:creationId xmlns:a16="http://schemas.microsoft.com/office/drawing/2014/main" id="{B76BADB2-ED51-7498-6C58-93AABA8F9EED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277" name="正方形/長方形 276">
                <a:extLst>
                  <a:ext uri="{FF2B5EF4-FFF2-40B4-BE49-F238E27FC236}">
                    <a16:creationId xmlns:a16="http://schemas.microsoft.com/office/drawing/2014/main" id="{32D689DF-06BA-CCCB-2099-553865295A0B}"/>
                  </a:ext>
                </a:extLst>
              </p:cNvPr>
              <p:cNvSpPr/>
              <p:nvPr/>
            </p:nvSpPr>
            <p:spPr>
              <a:xfrm rot="5400000">
                <a:off x="813463" y="463804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78" name="正方形/長方形 277">
                <a:extLst>
                  <a:ext uri="{FF2B5EF4-FFF2-40B4-BE49-F238E27FC236}">
                    <a16:creationId xmlns:a16="http://schemas.microsoft.com/office/drawing/2014/main" id="{DEEC5A0F-02DD-0F79-7EB1-9F790B230652}"/>
                  </a:ext>
                </a:extLst>
              </p:cNvPr>
              <p:cNvSpPr/>
              <p:nvPr/>
            </p:nvSpPr>
            <p:spPr>
              <a:xfrm rot="5400000">
                <a:off x="807294" y="4853529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80" name="正方形/長方形 279">
                <a:extLst>
                  <a:ext uri="{FF2B5EF4-FFF2-40B4-BE49-F238E27FC236}">
                    <a16:creationId xmlns:a16="http://schemas.microsoft.com/office/drawing/2014/main" id="{9ACA709B-8A02-32D2-97F5-44A663A80E8D}"/>
                  </a:ext>
                </a:extLst>
              </p:cNvPr>
              <p:cNvSpPr/>
              <p:nvPr/>
            </p:nvSpPr>
            <p:spPr>
              <a:xfrm rot="5400000">
                <a:off x="812163" y="5070317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212" name="グループ化 211">
              <a:extLst>
                <a:ext uri="{FF2B5EF4-FFF2-40B4-BE49-F238E27FC236}">
                  <a16:creationId xmlns:a16="http://schemas.microsoft.com/office/drawing/2014/main" id="{7B4E22ED-2244-C18B-2D31-480B68158D80}"/>
                </a:ext>
              </a:extLst>
            </p:cNvPr>
            <p:cNvGrpSpPr/>
            <p:nvPr/>
          </p:nvGrpSpPr>
          <p:grpSpPr>
            <a:xfrm>
              <a:off x="1197459" y="4710241"/>
              <a:ext cx="503372" cy="513227"/>
              <a:chOff x="916587" y="3398047"/>
              <a:chExt cx="503372" cy="513227"/>
            </a:xfrm>
          </p:grpSpPr>
          <p:sp>
            <p:nvSpPr>
              <p:cNvPr id="274" name="左大かっこ 273">
                <a:extLst>
                  <a:ext uri="{FF2B5EF4-FFF2-40B4-BE49-F238E27FC236}">
                    <a16:creationId xmlns:a16="http://schemas.microsoft.com/office/drawing/2014/main" id="{D8E6CD91-2453-741B-816A-F5FD9AB7AD03}"/>
                  </a:ext>
                </a:extLst>
              </p:cNvPr>
              <p:cNvSpPr/>
              <p:nvPr/>
            </p:nvSpPr>
            <p:spPr>
              <a:xfrm>
                <a:off x="916587" y="3398047"/>
                <a:ext cx="85388" cy="513225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75" name="左大かっこ 274">
                <a:extLst>
                  <a:ext uri="{FF2B5EF4-FFF2-40B4-BE49-F238E27FC236}">
                    <a16:creationId xmlns:a16="http://schemas.microsoft.com/office/drawing/2014/main" id="{27064814-096D-8372-73D0-0AC92B4AD694}"/>
                  </a:ext>
                </a:extLst>
              </p:cNvPr>
              <p:cNvSpPr/>
              <p:nvPr/>
            </p:nvSpPr>
            <p:spPr>
              <a:xfrm flipH="1">
                <a:off x="1345846" y="3398049"/>
                <a:ext cx="74113" cy="513225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214" name="正方形/長方形 213">
              <a:extLst>
                <a:ext uri="{FF2B5EF4-FFF2-40B4-BE49-F238E27FC236}">
                  <a16:creationId xmlns:a16="http://schemas.microsoft.com/office/drawing/2014/main" id="{78C5EA57-EB4E-BED4-29FE-E6A0B4A061B9}"/>
                </a:ext>
              </a:extLst>
            </p:cNvPr>
            <p:cNvSpPr/>
            <p:nvPr/>
          </p:nvSpPr>
          <p:spPr>
            <a:xfrm rot="5400000">
              <a:off x="1245675" y="4754813"/>
              <a:ext cx="409544" cy="42058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1" name="テキスト ボックス 220">
                  <a:extLst>
                    <a:ext uri="{FF2B5EF4-FFF2-40B4-BE49-F238E27FC236}">
                      <a16:creationId xmlns:a16="http://schemas.microsoft.com/office/drawing/2014/main" id="{8D84A9A1-A1BE-0A84-41E1-39239D3C6D18}"/>
                    </a:ext>
                  </a:extLst>
                </p:cNvPr>
                <p:cNvSpPr txBox="1"/>
                <p:nvPr/>
              </p:nvSpPr>
              <p:spPr>
                <a:xfrm>
                  <a:off x="1652095" y="4678228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234" name="テキスト ボックス 233">
                  <a:extLst>
                    <a:ext uri="{FF2B5EF4-FFF2-40B4-BE49-F238E27FC236}">
                      <a16:creationId xmlns:a16="http://schemas.microsoft.com/office/drawing/2014/main" id="{334DD44E-EDD8-D946-82E0-020CABD3492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52095" y="4678228"/>
                  <a:ext cx="422134" cy="276999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22" name="グループ化 221">
              <a:extLst>
                <a:ext uri="{FF2B5EF4-FFF2-40B4-BE49-F238E27FC236}">
                  <a16:creationId xmlns:a16="http://schemas.microsoft.com/office/drawing/2014/main" id="{742AF982-4B8E-17A4-5C4E-6786CE14DE0A}"/>
                </a:ext>
              </a:extLst>
            </p:cNvPr>
            <p:cNvGrpSpPr/>
            <p:nvPr/>
          </p:nvGrpSpPr>
          <p:grpSpPr>
            <a:xfrm>
              <a:off x="2074229" y="4284365"/>
              <a:ext cx="838147" cy="409544"/>
              <a:chOff x="6450065" y="3086233"/>
              <a:chExt cx="838147" cy="409544"/>
            </a:xfrm>
          </p:grpSpPr>
          <p:sp>
            <p:nvSpPr>
              <p:cNvPr id="272" name="正方形/長方形 271">
                <a:extLst>
                  <a:ext uri="{FF2B5EF4-FFF2-40B4-BE49-F238E27FC236}">
                    <a16:creationId xmlns:a16="http://schemas.microsoft.com/office/drawing/2014/main" id="{C739954A-6EAE-6F57-1540-15EAB3C6BBA7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73" name="正方形/長方形 272">
                <a:extLst>
                  <a:ext uri="{FF2B5EF4-FFF2-40B4-BE49-F238E27FC236}">
                    <a16:creationId xmlns:a16="http://schemas.microsoft.com/office/drawing/2014/main" id="{C069B02D-6C32-E739-A10D-175675658358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223" name="グループ化 222">
              <a:extLst>
                <a:ext uri="{FF2B5EF4-FFF2-40B4-BE49-F238E27FC236}">
                  <a16:creationId xmlns:a16="http://schemas.microsoft.com/office/drawing/2014/main" id="{62497678-DC44-90B0-CA78-1C4A8B8FD1CF}"/>
                </a:ext>
              </a:extLst>
            </p:cNvPr>
            <p:cNvGrpSpPr/>
            <p:nvPr/>
          </p:nvGrpSpPr>
          <p:grpSpPr>
            <a:xfrm>
              <a:off x="2062649" y="4744749"/>
              <a:ext cx="838147" cy="409544"/>
              <a:chOff x="6450065" y="3086233"/>
              <a:chExt cx="838147" cy="409544"/>
            </a:xfrm>
          </p:grpSpPr>
          <p:sp>
            <p:nvSpPr>
              <p:cNvPr id="270" name="正方形/長方形 269">
                <a:extLst>
                  <a:ext uri="{FF2B5EF4-FFF2-40B4-BE49-F238E27FC236}">
                    <a16:creationId xmlns:a16="http://schemas.microsoft.com/office/drawing/2014/main" id="{5BF52F14-D58A-CC86-AC17-16E589897BA2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71" name="正方形/長方形 270">
                <a:extLst>
                  <a:ext uri="{FF2B5EF4-FFF2-40B4-BE49-F238E27FC236}">
                    <a16:creationId xmlns:a16="http://schemas.microsoft.com/office/drawing/2014/main" id="{CD8057A1-C5D4-F57F-1C55-1AA31C0FFB69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245" name="グループ化 244">
              <a:extLst>
                <a:ext uri="{FF2B5EF4-FFF2-40B4-BE49-F238E27FC236}">
                  <a16:creationId xmlns:a16="http://schemas.microsoft.com/office/drawing/2014/main" id="{53A5626A-8EF4-A3AA-4D06-82CF86B6AF85}"/>
                </a:ext>
              </a:extLst>
            </p:cNvPr>
            <p:cNvGrpSpPr/>
            <p:nvPr/>
          </p:nvGrpSpPr>
          <p:grpSpPr>
            <a:xfrm>
              <a:off x="2072387" y="5222744"/>
              <a:ext cx="838147" cy="409544"/>
              <a:chOff x="6450065" y="3086233"/>
              <a:chExt cx="838147" cy="409544"/>
            </a:xfrm>
          </p:grpSpPr>
          <p:sp>
            <p:nvSpPr>
              <p:cNvPr id="268" name="正方形/長方形 267">
                <a:extLst>
                  <a:ext uri="{FF2B5EF4-FFF2-40B4-BE49-F238E27FC236}">
                    <a16:creationId xmlns:a16="http://schemas.microsoft.com/office/drawing/2014/main" id="{10A16387-EF54-4A13-BD49-409EFD1A1F33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69" name="正方形/長方形 268">
                <a:extLst>
                  <a:ext uri="{FF2B5EF4-FFF2-40B4-BE49-F238E27FC236}">
                    <a16:creationId xmlns:a16="http://schemas.microsoft.com/office/drawing/2014/main" id="{A18F93A2-AFB6-FC49-90BB-39C3D4681F41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248" name="左大かっこ 247">
              <a:extLst>
                <a:ext uri="{FF2B5EF4-FFF2-40B4-BE49-F238E27FC236}">
                  <a16:creationId xmlns:a16="http://schemas.microsoft.com/office/drawing/2014/main" id="{90A497A8-D186-FEFE-BF47-ED726150F8EA}"/>
                </a:ext>
              </a:extLst>
            </p:cNvPr>
            <p:cNvSpPr/>
            <p:nvPr/>
          </p:nvSpPr>
          <p:spPr>
            <a:xfrm flipH="1">
              <a:off x="2869260" y="4200613"/>
              <a:ext cx="85388" cy="147257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9" name="テキスト ボックス 248">
                  <a:extLst>
                    <a:ext uri="{FF2B5EF4-FFF2-40B4-BE49-F238E27FC236}">
                      <a16:creationId xmlns:a16="http://schemas.microsoft.com/office/drawing/2014/main" id="{8750B150-95EC-0F29-D9C8-2CBBD92EC210}"/>
                    </a:ext>
                  </a:extLst>
                </p:cNvPr>
                <p:cNvSpPr txBox="1"/>
                <p:nvPr/>
              </p:nvSpPr>
              <p:spPr>
                <a:xfrm>
                  <a:off x="2902415" y="4675857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320" name="テキスト ボックス 319">
                  <a:extLst>
                    <a:ext uri="{FF2B5EF4-FFF2-40B4-BE49-F238E27FC236}">
                      <a16:creationId xmlns:a16="http://schemas.microsoft.com/office/drawing/2014/main" id="{77DB6659-16DB-4045-B875-40786913C2F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02415" y="4675857"/>
                  <a:ext cx="422134" cy="276999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50" name="グループ化 249">
              <a:extLst>
                <a:ext uri="{FF2B5EF4-FFF2-40B4-BE49-F238E27FC236}">
                  <a16:creationId xmlns:a16="http://schemas.microsoft.com/office/drawing/2014/main" id="{C899573C-6296-8045-9C6E-7BDDF8F415BE}"/>
                </a:ext>
              </a:extLst>
            </p:cNvPr>
            <p:cNvGrpSpPr/>
            <p:nvPr/>
          </p:nvGrpSpPr>
          <p:grpSpPr>
            <a:xfrm>
              <a:off x="3272917" y="4714492"/>
              <a:ext cx="481952" cy="666573"/>
              <a:chOff x="642361" y="4717462"/>
              <a:chExt cx="481952" cy="666573"/>
            </a:xfrm>
          </p:grpSpPr>
          <p:grpSp>
            <p:nvGrpSpPr>
              <p:cNvPr id="256" name="グループ化 255">
                <a:extLst>
                  <a:ext uri="{FF2B5EF4-FFF2-40B4-BE49-F238E27FC236}">
                    <a16:creationId xmlns:a16="http://schemas.microsoft.com/office/drawing/2014/main" id="{BB7092AB-2A20-8729-FFD9-993ED64BD373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1462419" y="107793"/>
                <a:chExt cx="258051" cy="356903"/>
              </a:xfrm>
            </p:grpSpPr>
            <p:sp>
              <p:nvSpPr>
                <p:cNvPr id="266" name="左大かっこ 265">
                  <a:extLst>
                    <a:ext uri="{FF2B5EF4-FFF2-40B4-BE49-F238E27FC236}">
                      <a16:creationId xmlns:a16="http://schemas.microsoft.com/office/drawing/2014/main" id="{3AEEA62E-7C5B-EB94-A0D7-B8050E5CC4E8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67" name="左大かっこ 266">
                  <a:extLst>
                    <a:ext uri="{FF2B5EF4-FFF2-40B4-BE49-F238E27FC236}">
                      <a16:creationId xmlns:a16="http://schemas.microsoft.com/office/drawing/2014/main" id="{4E78655B-44E3-9D7F-E76B-3F975FC523EA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260" name="正方形/長方形 259">
                <a:extLst>
                  <a:ext uri="{FF2B5EF4-FFF2-40B4-BE49-F238E27FC236}">
                    <a16:creationId xmlns:a16="http://schemas.microsoft.com/office/drawing/2014/main" id="{372FDBDF-1633-9950-2B3B-BE7659612718}"/>
                  </a:ext>
                </a:extLst>
              </p:cNvPr>
              <p:cNvSpPr/>
              <p:nvPr/>
            </p:nvSpPr>
            <p:spPr>
              <a:xfrm rot="5400000">
                <a:off x="813463" y="4638040"/>
                <a:ext cx="136800" cy="3944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64" name="正方形/長方形 263">
                <a:extLst>
                  <a:ext uri="{FF2B5EF4-FFF2-40B4-BE49-F238E27FC236}">
                    <a16:creationId xmlns:a16="http://schemas.microsoft.com/office/drawing/2014/main" id="{8E995D90-1D64-3DFD-F69F-F9FED86A65A0}"/>
                  </a:ext>
                </a:extLst>
              </p:cNvPr>
              <p:cNvSpPr/>
              <p:nvPr/>
            </p:nvSpPr>
            <p:spPr>
              <a:xfrm rot="5400000">
                <a:off x="807294" y="4853529"/>
                <a:ext cx="136800" cy="3944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65" name="正方形/長方形 264">
                <a:extLst>
                  <a:ext uri="{FF2B5EF4-FFF2-40B4-BE49-F238E27FC236}">
                    <a16:creationId xmlns:a16="http://schemas.microsoft.com/office/drawing/2014/main" id="{73209900-6389-531D-E596-F2FC8AA79B00}"/>
                  </a:ext>
                </a:extLst>
              </p:cNvPr>
              <p:cNvSpPr/>
              <p:nvPr/>
            </p:nvSpPr>
            <p:spPr>
              <a:xfrm rot="5400000">
                <a:off x="812163" y="5070317"/>
                <a:ext cx="136800" cy="3918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3" name="テキスト ボックス 282">
                <a:extLst>
                  <a:ext uri="{FF2B5EF4-FFF2-40B4-BE49-F238E27FC236}">
                    <a16:creationId xmlns:a16="http://schemas.microsoft.com/office/drawing/2014/main" id="{819FC4BD-219B-45BC-A0A8-43F55473D02C}"/>
                  </a:ext>
                </a:extLst>
              </p:cNvPr>
              <p:cNvSpPr txBox="1"/>
              <p:nvPr/>
            </p:nvSpPr>
            <p:spPr>
              <a:xfrm>
                <a:off x="4404687" y="4319020"/>
                <a:ext cx="4414522" cy="10259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smtClean="0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smtClean="0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2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e>
                              <m:sub>
                                <m:r>
                                  <a:rPr kumimoji="1" lang="en-US" altLang="ja-JP" sz="1200" b="1" i="1" smtClean="0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kumimoji="1" lang="en-US" altLang="ja-JP" sz="1200" b="1" i="1" smtClean="0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e>
                              <m:sub>
                                <m:r>
                                  <a:rPr kumimoji="1" lang="en-US" altLang="ja-JP" sz="1200" b="1" i="1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Sup>
                      <m:sSubSupPr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sSubSup>
                      <m:sSubSupPr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  <m:sup>
                        <m: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endParaRPr kumimoji="1" lang="en-US" altLang="ja-JP" sz="1200" b="1" i="1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  <a:p>
                <a14:m>
                  <m:oMath xmlns:m="http://schemas.openxmlformats.org/officeDocument/2006/math"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  <m:r>
                      <m:rPr>
                        <m:nor/>
                      </m:rPr>
                      <a:rPr kumimoji="1" lang="en-US" altLang="ja-JP" sz="1200" b="1" dirty="0">
                        <a:latin typeface="Meiryo" panose="020B0604030504040204" pitchFamily="34" charset="-128"/>
                        <a:ea typeface="Meiryo" panose="020B0604030504040204" pitchFamily="34" charset="-128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200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0" smtClean="0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200" b="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83" name="テキスト ボックス 282">
                <a:extLst>
                  <a:ext uri="{FF2B5EF4-FFF2-40B4-BE49-F238E27FC236}">
                    <a16:creationId xmlns:a16="http://schemas.microsoft.com/office/drawing/2014/main" id="{819FC4BD-219B-45BC-A0A8-43F55473D0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4687" y="4319020"/>
                <a:ext cx="4414522" cy="1025922"/>
              </a:xfrm>
              <a:prstGeom prst="rect">
                <a:avLst/>
              </a:prstGeom>
              <a:blipFill>
                <a:blip r:embed="rId10"/>
                <a:stretch>
                  <a:fillRect l="-862" t="-1235" b="-24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4" name="テキスト ボックス 283">
                <a:extLst>
                  <a:ext uri="{FF2B5EF4-FFF2-40B4-BE49-F238E27FC236}">
                    <a16:creationId xmlns:a16="http://schemas.microsoft.com/office/drawing/2014/main" id="{2E09E06F-ABBC-A75A-72B1-B06CD898349D}"/>
                  </a:ext>
                </a:extLst>
              </p:cNvPr>
              <p:cNvSpPr txBox="1"/>
              <p:nvPr/>
            </p:nvSpPr>
            <p:spPr>
              <a:xfrm>
                <a:off x="4516332" y="1843111"/>
                <a:ext cx="421859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結果の各列 </a:t>
                </a:r>
                <a14:m>
                  <m:oMath xmlns:m="http://schemas.openxmlformats.org/officeDocument/2006/math">
                    <m:r>
                      <a:rPr kumimoji="1" lang="en-US" altLang="ja-JP" sz="1200" b="0" i="1"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𝒚</m:t>
                    </m:r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は、それぞれ</a:t>
                </a:r>
                <a14:m>
                  <m:oMath xmlns:m="http://schemas.openxmlformats.org/officeDocument/2006/math"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の列ベクトルの線形結合</a:t>
                </a:r>
                <a:endPara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84" name="テキスト ボックス 283">
                <a:extLst>
                  <a:ext uri="{FF2B5EF4-FFF2-40B4-BE49-F238E27FC236}">
                    <a16:creationId xmlns:a16="http://schemas.microsoft.com/office/drawing/2014/main" id="{2E09E06F-ABBC-A75A-72B1-B06CD89834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6332" y="1843111"/>
                <a:ext cx="4218591" cy="276999"/>
              </a:xfrm>
              <a:prstGeom prst="rect">
                <a:avLst/>
              </a:prstGeom>
              <a:blipFill>
                <a:blip r:embed="rId11"/>
                <a:stretch>
                  <a:fillRect b="-125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5" name="テキスト ボックス 284">
                <a:extLst>
                  <a:ext uri="{FF2B5EF4-FFF2-40B4-BE49-F238E27FC236}">
                    <a16:creationId xmlns:a16="http://schemas.microsoft.com/office/drawing/2014/main" id="{8B6DB083-A065-4626-DFE4-3B91B803C6A7}"/>
                  </a:ext>
                </a:extLst>
              </p:cNvPr>
              <p:cNvSpPr txBox="1"/>
              <p:nvPr/>
            </p:nvSpPr>
            <p:spPr>
              <a:xfrm>
                <a:off x="517396" y="4871057"/>
                <a:ext cx="2321111" cy="5869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200" b="1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smtClean="0"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smtClean="0"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 smtClean="0"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sub>
                              <m:sup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𝑿</m:t>
                    </m:r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200" b="1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  <m:t>𝑿</m:t>
                            </m:r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  <m:t>𝑿</m:t>
                            </m:r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sub>
                              <m:sup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  <m:t>𝑿</m:t>
                            </m:r>
                          </m:e>
                        </m:eqArr>
                      </m:e>
                    </m:d>
                  </m:oMath>
                </a14:m>
                <a:endParaRPr kumimoji="1" lang="ja-JP" altLang="en-US" sz="1200" b="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85" name="テキスト ボックス 284">
                <a:extLst>
                  <a:ext uri="{FF2B5EF4-FFF2-40B4-BE49-F238E27FC236}">
                    <a16:creationId xmlns:a16="http://schemas.microsoft.com/office/drawing/2014/main" id="{8B6DB083-A065-4626-DFE4-3B91B803C6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396" y="4871057"/>
                <a:ext cx="2321111" cy="586956"/>
              </a:xfrm>
              <a:prstGeom prst="rect">
                <a:avLst/>
              </a:prstGeom>
              <a:blipFill>
                <a:blip r:embed="rId12"/>
                <a:stretch>
                  <a:fillRect b="-638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" name="テキスト ボックス 285">
            <a:extLst>
              <a:ext uri="{FF2B5EF4-FFF2-40B4-BE49-F238E27FC236}">
                <a16:creationId xmlns:a16="http://schemas.microsoft.com/office/drawing/2014/main" id="{5A370AAD-3654-79C9-E7C7-2085DED1F368}"/>
              </a:ext>
            </a:extLst>
          </p:cNvPr>
          <p:cNvSpPr txBox="1"/>
          <p:nvPr/>
        </p:nvSpPr>
        <p:spPr>
          <a:xfrm>
            <a:off x="4648978" y="3955693"/>
            <a:ext cx="34245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行列の積は、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Rank1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の行列の和に分解される。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7" name="テキスト ボックス 286">
            <a:extLst>
              <a:ext uri="{FF2B5EF4-FFF2-40B4-BE49-F238E27FC236}">
                <a16:creationId xmlns:a16="http://schemas.microsoft.com/office/drawing/2014/main" id="{646187BE-8E1E-6597-97A2-E598B4A66C31}"/>
              </a:ext>
            </a:extLst>
          </p:cNvPr>
          <p:cNvSpPr txBox="1"/>
          <p:nvPr/>
        </p:nvSpPr>
        <p:spPr>
          <a:xfrm>
            <a:off x="217484" y="4500161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結果の各行は、行ベクトルの線形結合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8" name="テキスト ボックス 287">
            <a:extLst>
              <a:ext uri="{FF2B5EF4-FFF2-40B4-BE49-F238E27FC236}">
                <a16:creationId xmlns:a16="http://schemas.microsoft.com/office/drawing/2014/main" id="{F4EA65DE-3697-A36C-1735-3D83E0D5C544}"/>
              </a:ext>
            </a:extLst>
          </p:cNvPr>
          <p:cNvSpPr txBox="1"/>
          <p:nvPr/>
        </p:nvSpPr>
        <p:spPr>
          <a:xfrm>
            <a:off x="205453" y="1859946"/>
            <a:ext cx="36920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結果の各要素は、行ベクトルと列ベクトルの内積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9" name="円/楕円 288">
            <a:extLst>
              <a:ext uri="{FF2B5EF4-FFF2-40B4-BE49-F238E27FC236}">
                <a16:creationId xmlns:a16="http://schemas.microsoft.com/office/drawing/2014/main" id="{4B9C6FA7-8C4F-BCAA-F857-73729D8F5093}"/>
              </a:ext>
            </a:extLst>
          </p:cNvPr>
          <p:cNvSpPr/>
          <p:nvPr/>
        </p:nvSpPr>
        <p:spPr>
          <a:xfrm>
            <a:off x="439643" y="1036130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0" name="円/楕円 289">
            <a:extLst>
              <a:ext uri="{FF2B5EF4-FFF2-40B4-BE49-F238E27FC236}">
                <a16:creationId xmlns:a16="http://schemas.microsoft.com/office/drawing/2014/main" id="{D138E2D2-474A-CC03-0D5B-6549E0BB561A}"/>
              </a:ext>
            </a:extLst>
          </p:cNvPr>
          <p:cNvSpPr/>
          <p:nvPr/>
        </p:nvSpPr>
        <p:spPr>
          <a:xfrm>
            <a:off x="4228207" y="1042824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1" name="円/楕円 290">
            <a:extLst>
              <a:ext uri="{FF2B5EF4-FFF2-40B4-BE49-F238E27FC236}">
                <a16:creationId xmlns:a16="http://schemas.microsoft.com/office/drawing/2014/main" id="{BF04C0FE-C811-9B69-92C8-C5656431C571}"/>
              </a:ext>
            </a:extLst>
          </p:cNvPr>
          <p:cNvSpPr/>
          <p:nvPr/>
        </p:nvSpPr>
        <p:spPr>
          <a:xfrm>
            <a:off x="433671" y="3051681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2" name="円/楕円 291">
            <a:extLst>
              <a:ext uri="{FF2B5EF4-FFF2-40B4-BE49-F238E27FC236}">
                <a16:creationId xmlns:a16="http://schemas.microsoft.com/office/drawing/2014/main" id="{EEE93670-84C1-0246-9C9A-C6C6284936FE}"/>
              </a:ext>
            </a:extLst>
          </p:cNvPr>
          <p:cNvSpPr/>
          <p:nvPr/>
        </p:nvSpPr>
        <p:spPr>
          <a:xfrm>
            <a:off x="4224687" y="3019993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351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A9838BC6-ABB4-E895-ADD3-4B9ADC330F7E}"/>
              </a:ext>
            </a:extLst>
          </p:cNvPr>
          <p:cNvGrpSpPr/>
          <p:nvPr/>
        </p:nvGrpSpPr>
        <p:grpSpPr>
          <a:xfrm>
            <a:off x="694473" y="988445"/>
            <a:ext cx="2499025" cy="705312"/>
            <a:chOff x="694473" y="988445"/>
            <a:chExt cx="2499025" cy="705312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98EE0220-7337-9800-CD8B-37BE8550CC75}"/>
                </a:ext>
              </a:extLst>
            </p:cNvPr>
            <p:cNvGrpSpPr/>
            <p:nvPr/>
          </p:nvGrpSpPr>
          <p:grpSpPr>
            <a:xfrm>
              <a:off x="1188311" y="1027184"/>
              <a:ext cx="481952" cy="666573"/>
              <a:chOff x="1829650" y="3384150"/>
              <a:chExt cx="481952" cy="666573"/>
            </a:xfrm>
          </p:grpSpPr>
          <p:grpSp>
            <p:nvGrpSpPr>
              <p:cNvPr id="30" name="グループ化 29">
                <a:extLst>
                  <a:ext uri="{FF2B5EF4-FFF2-40B4-BE49-F238E27FC236}">
                    <a16:creationId xmlns:a16="http://schemas.microsoft.com/office/drawing/2014/main" id="{B93D3EE3-2BA8-0A87-7E88-074D287D5A27}"/>
                  </a:ext>
                </a:extLst>
              </p:cNvPr>
              <p:cNvGrpSpPr/>
              <p:nvPr/>
            </p:nvGrpSpPr>
            <p:grpSpPr>
              <a:xfrm>
                <a:off x="1829650" y="3384150"/>
                <a:ext cx="481952" cy="666573"/>
                <a:chOff x="1462419" y="107793"/>
                <a:chExt cx="258051" cy="356903"/>
              </a:xfrm>
            </p:grpSpPr>
            <p:sp>
              <p:nvSpPr>
                <p:cNvPr id="34" name="左大かっこ 33">
                  <a:extLst>
                    <a:ext uri="{FF2B5EF4-FFF2-40B4-BE49-F238E27FC236}">
                      <a16:creationId xmlns:a16="http://schemas.microsoft.com/office/drawing/2014/main" id="{9C961E79-E744-201E-F2A4-20120EA82290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35" name="左大かっこ 34">
                  <a:extLst>
                    <a:ext uri="{FF2B5EF4-FFF2-40B4-BE49-F238E27FC236}">
                      <a16:creationId xmlns:a16="http://schemas.microsoft.com/office/drawing/2014/main" id="{02DAAB0F-D7B3-8BBD-0D3A-2EA94274A839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31" name="正方形/長方形 30">
                <a:extLst>
                  <a:ext uri="{FF2B5EF4-FFF2-40B4-BE49-F238E27FC236}">
                    <a16:creationId xmlns:a16="http://schemas.microsoft.com/office/drawing/2014/main" id="{A248E579-D7DF-91CC-4C6A-958079107269}"/>
                  </a:ext>
                </a:extLst>
              </p:cNvPr>
              <p:cNvSpPr/>
              <p:nvPr/>
            </p:nvSpPr>
            <p:spPr>
              <a:xfrm rot="5400000">
                <a:off x="2000752" y="3304728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1E4427E9-44A5-28D0-24A0-90462284FE47}"/>
                  </a:ext>
                </a:extLst>
              </p:cNvPr>
              <p:cNvSpPr/>
              <p:nvPr/>
            </p:nvSpPr>
            <p:spPr>
              <a:xfrm rot="5400000">
                <a:off x="1994583" y="3520217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33" name="正方形/長方形 32">
                <a:extLst>
                  <a:ext uri="{FF2B5EF4-FFF2-40B4-BE49-F238E27FC236}">
                    <a16:creationId xmlns:a16="http://schemas.microsoft.com/office/drawing/2014/main" id="{016D4DAA-A0E9-20A1-C9D5-E70140D61445}"/>
                  </a:ext>
                </a:extLst>
              </p:cNvPr>
              <p:cNvSpPr/>
              <p:nvPr/>
            </p:nvSpPr>
            <p:spPr>
              <a:xfrm rot="5400000">
                <a:off x="1999452" y="3737005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2E2C8F0A-7E47-CA9D-D4FC-202222954F21}"/>
                </a:ext>
              </a:extLst>
            </p:cNvPr>
            <p:cNvSpPr/>
            <p:nvPr/>
          </p:nvSpPr>
          <p:spPr>
            <a:xfrm>
              <a:off x="1828636" y="1044541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4E6A4C75-7884-EF4F-9D42-782E75C59EF3}"/>
                </a:ext>
              </a:extLst>
            </p:cNvPr>
            <p:cNvSpPr/>
            <p:nvPr/>
          </p:nvSpPr>
          <p:spPr>
            <a:xfrm>
              <a:off x="1761918" y="102043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CBD36263-48AD-5246-65AE-C5495929C8CB}"/>
                </a:ext>
              </a:extLst>
            </p:cNvPr>
            <p:cNvSpPr/>
            <p:nvPr/>
          </p:nvSpPr>
          <p:spPr>
            <a:xfrm flipH="1">
              <a:off x="2129892" y="102043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F11D439F-A925-C9E5-21B3-2845E6ED4F3B}"/>
                </a:ext>
              </a:extLst>
            </p:cNvPr>
            <p:cNvSpPr/>
            <p:nvPr/>
          </p:nvSpPr>
          <p:spPr>
            <a:xfrm>
              <a:off x="2022074" y="1041081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57F85918-7739-A05A-F14C-074B30CC353D}"/>
                    </a:ext>
                  </a:extLst>
                </p:cNvPr>
                <p:cNvSpPr txBox="1"/>
                <p:nvPr/>
              </p:nvSpPr>
              <p:spPr>
                <a:xfrm>
                  <a:off x="2231351" y="988445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57F85918-7739-A05A-F14C-074B30CC353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31351" y="988445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33F4AAA4-B950-5474-65FE-1FF24F7AD19F}"/>
                </a:ext>
              </a:extLst>
            </p:cNvPr>
            <p:cNvGrpSpPr/>
            <p:nvPr/>
          </p:nvGrpSpPr>
          <p:grpSpPr>
            <a:xfrm>
              <a:off x="2639905" y="1058847"/>
              <a:ext cx="196596" cy="194343"/>
              <a:chOff x="4163876" y="2548857"/>
              <a:chExt cx="196596" cy="194343"/>
            </a:xfrm>
          </p:grpSpPr>
          <p:sp>
            <p:nvSpPr>
              <p:cNvPr id="28" name="正方形/長方形 27">
                <a:extLst>
                  <a:ext uri="{FF2B5EF4-FFF2-40B4-BE49-F238E27FC236}">
                    <a16:creationId xmlns:a16="http://schemas.microsoft.com/office/drawing/2014/main" id="{0728EE33-7DA0-455F-C6B0-04366B099A97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9" name="正方形/長方形 28">
                <a:extLst>
                  <a:ext uri="{FF2B5EF4-FFF2-40B4-BE49-F238E27FC236}">
                    <a16:creationId xmlns:a16="http://schemas.microsoft.com/office/drawing/2014/main" id="{274B3F52-79BE-4EA3-3BC7-4CCE437D292A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A4C0A780-7F98-60DA-28A4-F0E46B61FD95}"/>
                </a:ext>
              </a:extLst>
            </p:cNvPr>
            <p:cNvGrpSpPr/>
            <p:nvPr/>
          </p:nvGrpSpPr>
          <p:grpSpPr>
            <a:xfrm>
              <a:off x="2645077" y="1272897"/>
              <a:ext cx="196596" cy="194343"/>
              <a:chOff x="4163876" y="2548857"/>
              <a:chExt cx="196596" cy="194343"/>
            </a:xfrm>
          </p:grpSpPr>
          <p:sp>
            <p:nvSpPr>
              <p:cNvPr id="26" name="正方形/長方形 25">
                <a:extLst>
                  <a:ext uri="{FF2B5EF4-FFF2-40B4-BE49-F238E27FC236}">
                    <a16:creationId xmlns:a16="http://schemas.microsoft.com/office/drawing/2014/main" id="{0F341F7B-483E-0CF8-4D06-EEB1A4BD515C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7" name="正方形/長方形 26">
                <a:extLst>
                  <a:ext uri="{FF2B5EF4-FFF2-40B4-BE49-F238E27FC236}">
                    <a16:creationId xmlns:a16="http://schemas.microsoft.com/office/drawing/2014/main" id="{A0CC250B-A109-8CBD-98C2-1F6F28BBAE47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C92CFA8F-4A79-5F89-EB08-8814D9DFDE3F}"/>
                </a:ext>
              </a:extLst>
            </p:cNvPr>
            <p:cNvGrpSpPr/>
            <p:nvPr/>
          </p:nvGrpSpPr>
          <p:grpSpPr>
            <a:xfrm>
              <a:off x="2650249" y="1486947"/>
              <a:ext cx="196596" cy="194343"/>
              <a:chOff x="4163876" y="2548857"/>
              <a:chExt cx="196596" cy="194343"/>
            </a:xfrm>
          </p:grpSpPr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26A0E327-7FC4-21BD-884E-FA3B95F4E56C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5" name="正方形/長方形 24">
                <a:extLst>
                  <a:ext uri="{FF2B5EF4-FFF2-40B4-BE49-F238E27FC236}">
                    <a16:creationId xmlns:a16="http://schemas.microsoft.com/office/drawing/2014/main" id="{ED8C6B19-4357-EA45-BBDD-FA054820A9B8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2" name="左大かっこ 11">
              <a:extLst>
                <a:ext uri="{FF2B5EF4-FFF2-40B4-BE49-F238E27FC236}">
                  <a16:creationId xmlns:a16="http://schemas.microsoft.com/office/drawing/2014/main" id="{357A9E86-7412-A9D7-9B0D-9F39483941A6}"/>
                </a:ext>
              </a:extLst>
            </p:cNvPr>
            <p:cNvSpPr/>
            <p:nvPr/>
          </p:nvSpPr>
          <p:spPr>
            <a:xfrm>
              <a:off x="2597818" y="101471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左大かっこ 12">
              <a:extLst>
                <a:ext uri="{FF2B5EF4-FFF2-40B4-BE49-F238E27FC236}">
                  <a16:creationId xmlns:a16="http://schemas.microsoft.com/office/drawing/2014/main" id="{208226CF-D3F3-36E7-9A20-94EDA49C7C65}"/>
                </a:ext>
              </a:extLst>
            </p:cNvPr>
            <p:cNvSpPr/>
            <p:nvPr/>
          </p:nvSpPr>
          <p:spPr>
            <a:xfrm flipH="1">
              <a:off x="3108110" y="101471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CA49AB3A-325D-FBC4-0E45-26A948D673CC}"/>
                </a:ext>
              </a:extLst>
            </p:cNvPr>
            <p:cNvGrpSpPr/>
            <p:nvPr/>
          </p:nvGrpSpPr>
          <p:grpSpPr>
            <a:xfrm>
              <a:off x="2922381" y="1058847"/>
              <a:ext cx="196596" cy="194343"/>
              <a:chOff x="4163876" y="2548857"/>
              <a:chExt cx="196596" cy="194343"/>
            </a:xfrm>
          </p:grpSpPr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2370ED4A-8969-9B61-B370-D86DD37B3629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3" name="正方形/長方形 22">
                <a:extLst>
                  <a:ext uri="{FF2B5EF4-FFF2-40B4-BE49-F238E27FC236}">
                    <a16:creationId xmlns:a16="http://schemas.microsoft.com/office/drawing/2014/main" id="{4BD15E2E-DC0A-567D-D4B0-CE0C87548362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398A42F7-F76E-84D9-660C-CF9A077F0873}"/>
                </a:ext>
              </a:extLst>
            </p:cNvPr>
            <p:cNvGrpSpPr/>
            <p:nvPr/>
          </p:nvGrpSpPr>
          <p:grpSpPr>
            <a:xfrm>
              <a:off x="2927553" y="1272897"/>
              <a:ext cx="196596" cy="194343"/>
              <a:chOff x="4163876" y="2548857"/>
              <a:chExt cx="196596" cy="194343"/>
            </a:xfrm>
          </p:grpSpPr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823C0DD2-970A-9D1F-F6A7-BBAD9A5D4913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39893337-16CA-B2FC-1C0B-AC255F20E91C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6" name="グループ化 15">
              <a:extLst>
                <a:ext uri="{FF2B5EF4-FFF2-40B4-BE49-F238E27FC236}">
                  <a16:creationId xmlns:a16="http://schemas.microsoft.com/office/drawing/2014/main" id="{D51886B1-31E7-D784-E153-54583A5D00A2}"/>
                </a:ext>
              </a:extLst>
            </p:cNvPr>
            <p:cNvGrpSpPr/>
            <p:nvPr/>
          </p:nvGrpSpPr>
          <p:grpSpPr>
            <a:xfrm>
              <a:off x="2932725" y="1486947"/>
              <a:ext cx="196596" cy="194343"/>
              <a:chOff x="4163876" y="2548857"/>
              <a:chExt cx="196596" cy="194343"/>
            </a:xfrm>
          </p:grpSpPr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85EC9608-B696-A57A-E892-6F668FC9D8E1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B1467C9A-9940-D1F0-6D01-CFE66818C795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DB942BA4-CFBF-21A8-40AB-14FE0CC7F4FC}"/>
                </a:ext>
              </a:extLst>
            </p:cNvPr>
            <p:cNvSpPr/>
            <p:nvPr/>
          </p:nvSpPr>
          <p:spPr>
            <a:xfrm>
              <a:off x="694473" y="1036130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MM</a:t>
              </a:r>
            </a:p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5092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EDC0CA9B-BF57-83CF-4716-AC344AF998A3}"/>
              </a:ext>
            </a:extLst>
          </p:cNvPr>
          <p:cNvGrpSpPr/>
          <p:nvPr/>
        </p:nvGrpSpPr>
        <p:grpSpPr>
          <a:xfrm>
            <a:off x="4483037" y="969337"/>
            <a:ext cx="3995695" cy="720974"/>
            <a:chOff x="4483037" y="969337"/>
            <a:chExt cx="3995695" cy="720974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70906A85-809E-951F-3067-EF836E960035}"/>
                </a:ext>
              </a:extLst>
            </p:cNvPr>
            <p:cNvGrpSpPr/>
            <p:nvPr/>
          </p:nvGrpSpPr>
          <p:grpSpPr>
            <a:xfrm>
              <a:off x="4982083" y="969337"/>
              <a:ext cx="3496649" cy="720974"/>
              <a:chOff x="855087" y="3155154"/>
              <a:chExt cx="3496649" cy="720974"/>
            </a:xfrm>
          </p:grpSpPr>
          <p:grpSp>
            <p:nvGrpSpPr>
              <p:cNvPr id="5" name="グループ化 4">
                <a:extLst>
                  <a:ext uri="{FF2B5EF4-FFF2-40B4-BE49-F238E27FC236}">
                    <a16:creationId xmlns:a16="http://schemas.microsoft.com/office/drawing/2014/main" id="{589F1952-1D74-2761-DEFD-DF6AE6186FC6}"/>
                  </a:ext>
                </a:extLst>
              </p:cNvPr>
              <p:cNvGrpSpPr/>
              <p:nvPr/>
            </p:nvGrpSpPr>
            <p:grpSpPr>
              <a:xfrm>
                <a:off x="1427712" y="3211431"/>
                <a:ext cx="442087" cy="411711"/>
                <a:chOff x="1484416" y="2417519"/>
                <a:chExt cx="442087" cy="411711"/>
              </a:xfrm>
            </p:grpSpPr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65E35AB5-0033-813D-E979-A824DA42105C}"/>
                    </a:ext>
                  </a:extLst>
                </p:cNvPr>
                <p:cNvSpPr/>
                <p:nvPr/>
              </p:nvSpPr>
              <p:spPr>
                <a:xfrm>
                  <a:off x="1551134" y="2441629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7" name="左大かっこ 26">
                  <a:extLst>
                    <a:ext uri="{FF2B5EF4-FFF2-40B4-BE49-F238E27FC236}">
                      <a16:creationId xmlns:a16="http://schemas.microsoft.com/office/drawing/2014/main" id="{F7FFE946-CB51-0C81-034E-32B2BB8D00B0}"/>
                    </a:ext>
                  </a:extLst>
                </p:cNvPr>
                <p:cNvSpPr/>
                <p:nvPr/>
              </p:nvSpPr>
              <p:spPr>
                <a:xfrm>
                  <a:off x="1484416" y="2417519"/>
                  <a:ext cx="85388" cy="411709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8" name="左大かっこ 27">
                  <a:extLst>
                    <a:ext uri="{FF2B5EF4-FFF2-40B4-BE49-F238E27FC236}">
                      <a16:creationId xmlns:a16="http://schemas.microsoft.com/office/drawing/2014/main" id="{2829B060-0A24-5868-14BE-660FFE2A524C}"/>
                    </a:ext>
                  </a:extLst>
                </p:cNvPr>
                <p:cNvSpPr/>
                <p:nvPr/>
              </p:nvSpPr>
              <p:spPr>
                <a:xfrm flipH="1">
                  <a:off x="1852390" y="2417521"/>
                  <a:ext cx="74113" cy="411709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BA4C01BF-E059-C531-208C-B38BABE7DF85}"/>
                    </a:ext>
                  </a:extLst>
                </p:cNvPr>
                <p:cNvSpPr/>
                <p:nvPr/>
              </p:nvSpPr>
              <p:spPr>
                <a:xfrm>
                  <a:off x="1744572" y="2438169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37E729B9-4C1D-A1F6-8DAB-92690221CE18}"/>
                  </a:ext>
                </a:extLst>
              </p:cNvPr>
              <p:cNvSpPr/>
              <p:nvPr/>
            </p:nvSpPr>
            <p:spPr>
              <a:xfrm>
                <a:off x="890264" y="3248591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7EC6A684-413C-B8CA-22CB-035CDFD976F5}"/>
                  </a:ext>
                </a:extLst>
              </p:cNvPr>
              <p:cNvGrpSpPr/>
              <p:nvPr/>
            </p:nvGrpSpPr>
            <p:grpSpPr>
              <a:xfrm>
                <a:off x="855087" y="3209555"/>
                <a:ext cx="481952" cy="666573"/>
                <a:chOff x="1462419" y="107793"/>
                <a:chExt cx="258051" cy="356903"/>
              </a:xfrm>
            </p:grpSpPr>
            <p:sp>
              <p:nvSpPr>
                <p:cNvPr id="24" name="左大かっこ 23">
                  <a:extLst>
                    <a:ext uri="{FF2B5EF4-FFF2-40B4-BE49-F238E27FC236}">
                      <a16:creationId xmlns:a16="http://schemas.microsoft.com/office/drawing/2014/main" id="{34AB3C55-41EF-2015-A15C-8A98A4B887F5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5" name="左大かっこ 24">
                  <a:extLst>
                    <a:ext uri="{FF2B5EF4-FFF2-40B4-BE49-F238E27FC236}">
                      <a16:creationId xmlns:a16="http://schemas.microsoft.com/office/drawing/2014/main" id="{3BBCB4B0-1FBC-AB20-05F1-953481B55F72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テキスト ボックス 7">
                    <a:extLst>
                      <a:ext uri="{FF2B5EF4-FFF2-40B4-BE49-F238E27FC236}">
                        <a16:creationId xmlns:a16="http://schemas.microsoft.com/office/drawing/2014/main" id="{3777058F-2530-C112-FD81-BDDB25031B87}"/>
                      </a:ext>
                    </a:extLst>
                  </p:cNvPr>
                  <p:cNvSpPr txBox="1"/>
                  <p:nvPr/>
                </p:nvSpPr>
                <p:spPr>
                  <a:xfrm>
                    <a:off x="1879848" y="3155154"/>
                    <a:ext cx="42213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08" name="テキスト ボックス 207">
                    <a:extLst>
                      <a:ext uri="{FF2B5EF4-FFF2-40B4-BE49-F238E27FC236}">
                        <a16:creationId xmlns:a16="http://schemas.microsoft.com/office/drawing/2014/main" id="{933E7D85-98A4-0F40-8AF0-58513091624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79848" y="3155154"/>
                    <a:ext cx="422134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9" name="グループ化 8">
                <a:extLst>
                  <a:ext uri="{FF2B5EF4-FFF2-40B4-BE49-F238E27FC236}">
                    <a16:creationId xmlns:a16="http://schemas.microsoft.com/office/drawing/2014/main" id="{F8EB5840-CCE2-80E2-AA2F-626FA8B6C89F}"/>
                  </a:ext>
                </a:extLst>
              </p:cNvPr>
              <p:cNvGrpSpPr/>
              <p:nvPr/>
            </p:nvGrpSpPr>
            <p:grpSpPr>
              <a:xfrm>
                <a:off x="2240379" y="3207800"/>
                <a:ext cx="1236222" cy="666571"/>
                <a:chOff x="2429435" y="2413888"/>
                <a:chExt cx="1236222" cy="666571"/>
              </a:xfrm>
            </p:grpSpPr>
            <p:grpSp>
              <p:nvGrpSpPr>
                <p:cNvPr id="16" name="グループ化 15">
                  <a:extLst>
                    <a:ext uri="{FF2B5EF4-FFF2-40B4-BE49-F238E27FC236}">
                      <a16:creationId xmlns:a16="http://schemas.microsoft.com/office/drawing/2014/main" id="{70FCCC55-D9EB-5282-123A-7EEE257C15B0}"/>
                    </a:ext>
                  </a:extLst>
                </p:cNvPr>
                <p:cNvGrpSpPr/>
                <p:nvPr/>
              </p:nvGrpSpPr>
              <p:grpSpPr>
                <a:xfrm>
                  <a:off x="2473900" y="2451672"/>
                  <a:ext cx="537581" cy="589750"/>
                  <a:chOff x="3411914" y="4415158"/>
                  <a:chExt cx="537581" cy="589750"/>
                </a:xfrm>
              </p:grpSpPr>
              <p:sp>
                <p:nvSpPr>
                  <p:cNvPr id="22" name="正方形/長方形 21">
                    <a:extLst>
                      <a:ext uri="{FF2B5EF4-FFF2-40B4-BE49-F238E27FC236}">
                        <a16:creationId xmlns:a16="http://schemas.microsoft.com/office/drawing/2014/main" id="{7FEC7558-95ED-F54D-7553-D4C9E216535A}"/>
                      </a:ext>
                    </a:extLst>
                  </p:cNvPr>
                  <p:cNvSpPr/>
                  <p:nvPr/>
                </p:nvSpPr>
                <p:spPr>
                  <a:xfrm>
                    <a:off x="3833203" y="4415158"/>
                    <a:ext cx="116292" cy="363487"/>
                  </a:xfrm>
                  <a:prstGeom prst="rect">
                    <a:avLst/>
                  </a:prstGeom>
                  <a:solidFill>
                    <a:srgbClr val="2EB77C">
                      <a:alpha val="7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3" name="正方形/長方形 22">
                    <a:extLst>
                      <a:ext uri="{FF2B5EF4-FFF2-40B4-BE49-F238E27FC236}">
                        <a16:creationId xmlns:a16="http://schemas.microsoft.com/office/drawing/2014/main" id="{2B352999-703D-C281-1DAB-9B7F709B1D2A}"/>
                      </a:ext>
                    </a:extLst>
                  </p:cNvPr>
                  <p:cNvSpPr/>
                  <p:nvPr/>
                </p:nvSpPr>
                <p:spPr>
                  <a:xfrm>
                    <a:off x="3411914" y="4416410"/>
                    <a:ext cx="409544" cy="588498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  <p:sp>
              <p:nvSpPr>
                <p:cNvPr id="17" name="左大かっこ 16">
                  <a:extLst>
                    <a:ext uri="{FF2B5EF4-FFF2-40B4-BE49-F238E27FC236}">
                      <a16:creationId xmlns:a16="http://schemas.microsoft.com/office/drawing/2014/main" id="{26DA2C10-4EBB-31C9-5F42-A41E4F3E56A1}"/>
                    </a:ext>
                  </a:extLst>
                </p:cNvPr>
                <p:cNvSpPr/>
                <p:nvPr/>
              </p:nvSpPr>
              <p:spPr>
                <a:xfrm>
                  <a:off x="2429435" y="2413888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8" name="左大かっこ 17">
                  <a:extLst>
                    <a:ext uri="{FF2B5EF4-FFF2-40B4-BE49-F238E27FC236}">
                      <a16:creationId xmlns:a16="http://schemas.microsoft.com/office/drawing/2014/main" id="{63747D68-E5C4-1D4D-53EE-47BE5A4A4C4F}"/>
                    </a:ext>
                  </a:extLst>
                </p:cNvPr>
                <p:cNvSpPr/>
                <p:nvPr/>
              </p:nvSpPr>
              <p:spPr>
                <a:xfrm flipH="1">
                  <a:off x="3580269" y="2413888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grpSp>
              <p:nvGrpSpPr>
                <p:cNvPr id="19" name="グループ化 18">
                  <a:extLst>
                    <a:ext uri="{FF2B5EF4-FFF2-40B4-BE49-F238E27FC236}">
                      <a16:creationId xmlns:a16="http://schemas.microsoft.com/office/drawing/2014/main" id="{87D86640-C449-213B-91AF-351F9F3FF4BB}"/>
                    </a:ext>
                  </a:extLst>
                </p:cNvPr>
                <p:cNvGrpSpPr/>
                <p:nvPr/>
              </p:nvGrpSpPr>
              <p:grpSpPr>
                <a:xfrm>
                  <a:off x="3098710" y="2460654"/>
                  <a:ext cx="537581" cy="589750"/>
                  <a:chOff x="3411914" y="4415158"/>
                  <a:chExt cx="537581" cy="589750"/>
                </a:xfrm>
              </p:grpSpPr>
              <p:sp>
                <p:nvSpPr>
                  <p:cNvPr id="20" name="正方形/長方形 19">
                    <a:extLst>
                      <a:ext uri="{FF2B5EF4-FFF2-40B4-BE49-F238E27FC236}">
                        <a16:creationId xmlns:a16="http://schemas.microsoft.com/office/drawing/2014/main" id="{AB25AC19-3A6F-6567-3A45-E918BA88DC06}"/>
                      </a:ext>
                    </a:extLst>
                  </p:cNvPr>
                  <p:cNvSpPr/>
                  <p:nvPr/>
                </p:nvSpPr>
                <p:spPr>
                  <a:xfrm>
                    <a:off x="3833203" y="4415158"/>
                    <a:ext cx="116292" cy="363487"/>
                  </a:xfrm>
                  <a:prstGeom prst="rect">
                    <a:avLst/>
                  </a:prstGeom>
                  <a:solidFill>
                    <a:srgbClr val="2EB77C">
                      <a:alpha val="7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1" name="正方形/長方形 20">
                    <a:extLst>
                      <a:ext uri="{FF2B5EF4-FFF2-40B4-BE49-F238E27FC236}">
                        <a16:creationId xmlns:a16="http://schemas.microsoft.com/office/drawing/2014/main" id="{EC5ED9DE-EDDD-E534-2931-CACF6AA93AF6}"/>
                      </a:ext>
                    </a:extLst>
                  </p:cNvPr>
                  <p:cNvSpPr/>
                  <p:nvPr/>
                </p:nvSpPr>
                <p:spPr>
                  <a:xfrm>
                    <a:off x="3411914" y="4416410"/>
                    <a:ext cx="409544" cy="588498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テキスト ボックス 9">
                    <a:extLst>
                      <a:ext uri="{FF2B5EF4-FFF2-40B4-BE49-F238E27FC236}">
                        <a16:creationId xmlns:a16="http://schemas.microsoft.com/office/drawing/2014/main" id="{C3BFC699-4E7E-4711-7229-513A840DA21D}"/>
                      </a:ext>
                    </a:extLst>
                  </p:cNvPr>
                  <p:cNvSpPr txBox="1"/>
                  <p:nvPr/>
                </p:nvSpPr>
                <p:spPr>
                  <a:xfrm>
                    <a:off x="3485385" y="3162222"/>
                    <a:ext cx="42213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79" name="テキスト ボックス 278">
                    <a:extLst>
                      <a:ext uri="{FF2B5EF4-FFF2-40B4-BE49-F238E27FC236}">
                        <a16:creationId xmlns:a16="http://schemas.microsoft.com/office/drawing/2014/main" id="{CB394123-0EEE-484D-A715-3425930D91C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485385" y="3162222"/>
                    <a:ext cx="422134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04D36B95-2857-0CE9-6BB2-C775298233E8}"/>
                  </a:ext>
                </a:extLst>
              </p:cNvPr>
              <p:cNvGrpSpPr/>
              <p:nvPr/>
            </p:nvGrpSpPr>
            <p:grpSpPr>
              <a:xfrm>
                <a:off x="3909649" y="3239701"/>
                <a:ext cx="442087" cy="411711"/>
                <a:chOff x="1484416" y="2417519"/>
                <a:chExt cx="442087" cy="411711"/>
              </a:xfrm>
            </p:grpSpPr>
            <p:sp>
              <p:nvSpPr>
                <p:cNvPr id="12" name="正方形/長方形 11">
                  <a:extLst>
                    <a:ext uri="{FF2B5EF4-FFF2-40B4-BE49-F238E27FC236}">
                      <a16:creationId xmlns:a16="http://schemas.microsoft.com/office/drawing/2014/main" id="{9ED5E121-54E5-2DED-B47A-7E4850551C52}"/>
                    </a:ext>
                  </a:extLst>
                </p:cNvPr>
                <p:cNvSpPr/>
                <p:nvPr/>
              </p:nvSpPr>
              <p:spPr>
                <a:xfrm>
                  <a:off x="1551134" y="2441629"/>
                  <a:ext cx="116292" cy="363487"/>
                </a:xfrm>
                <a:prstGeom prst="rect">
                  <a:avLst/>
                </a:prstGeom>
                <a:gradFill>
                  <a:gsLst>
                    <a:gs pos="41000">
                      <a:schemeClr val="bg1">
                        <a:lumMod val="75000"/>
                      </a:schemeClr>
                    </a:gs>
                    <a:gs pos="42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2EB77C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3" name="左大かっこ 12">
                  <a:extLst>
                    <a:ext uri="{FF2B5EF4-FFF2-40B4-BE49-F238E27FC236}">
                      <a16:creationId xmlns:a16="http://schemas.microsoft.com/office/drawing/2014/main" id="{01721EEC-C431-5FDA-33F5-26AFF07921CF}"/>
                    </a:ext>
                  </a:extLst>
                </p:cNvPr>
                <p:cNvSpPr/>
                <p:nvPr/>
              </p:nvSpPr>
              <p:spPr>
                <a:xfrm>
                  <a:off x="1484416" y="2417519"/>
                  <a:ext cx="85388" cy="411709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4" name="左大かっこ 13">
                  <a:extLst>
                    <a:ext uri="{FF2B5EF4-FFF2-40B4-BE49-F238E27FC236}">
                      <a16:creationId xmlns:a16="http://schemas.microsoft.com/office/drawing/2014/main" id="{873C8701-9FE3-C124-6A6B-C59F5AFFC3F6}"/>
                    </a:ext>
                  </a:extLst>
                </p:cNvPr>
                <p:cNvSpPr/>
                <p:nvPr/>
              </p:nvSpPr>
              <p:spPr>
                <a:xfrm flipH="1">
                  <a:off x="1852390" y="2417521"/>
                  <a:ext cx="74113" cy="411709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5" name="正方形/長方形 14">
                  <a:extLst>
                    <a:ext uri="{FF2B5EF4-FFF2-40B4-BE49-F238E27FC236}">
                      <a16:creationId xmlns:a16="http://schemas.microsoft.com/office/drawing/2014/main" id="{96FF28AC-71C0-E5FE-8684-BB11EA3ADC20}"/>
                    </a:ext>
                  </a:extLst>
                </p:cNvPr>
                <p:cNvSpPr/>
                <p:nvPr/>
              </p:nvSpPr>
              <p:spPr>
                <a:xfrm>
                  <a:off x="1744572" y="2438169"/>
                  <a:ext cx="116292" cy="363487"/>
                </a:xfrm>
                <a:prstGeom prst="rect">
                  <a:avLst/>
                </a:prstGeom>
                <a:gradFill>
                  <a:gsLst>
                    <a:gs pos="41000">
                      <a:schemeClr val="bg1">
                        <a:lumMod val="75000"/>
                      </a:schemeClr>
                    </a:gs>
                    <a:gs pos="42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2EB77C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064B2A2C-0B81-4D73-79FF-9CAEA82DACE0}"/>
                </a:ext>
              </a:extLst>
            </p:cNvPr>
            <p:cNvSpPr/>
            <p:nvPr/>
          </p:nvSpPr>
          <p:spPr>
            <a:xfrm>
              <a:off x="4483037" y="1042824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MM</a:t>
              </a:r>
            </a:p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248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C97DD99-19ED-6EED-3921-234074C4D64C}"/>
              </a:ext>
            </a:extLst>
          </p:cNvPr>
          <p:cNvGrpSpPr/>
          <p:nvPr/>
        </p:nvGrpSpPr>
        <p:grpSpPr>
          <a:xfrm>
            <a:off x="688501" y="3019993"/>
            <a:ext cx="3123209" cy="1491467"/>
            <a:chOff x="688501" y="3019993"/>
            <a:chExt cx="3123209" cy="1491467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DB94142F-326D-E121-0F9B-416826F7EA5B}"/>
                </a:ext>
              </a:extLst>
            </p:cNvPr>
            <p:cNvGrpSpPr/>
            <p:nvPr/>
          </p:nvGrpSpPr>
          <p:grpSpPr>
            <a:xfrm>
              <a:off x="699202" y="3019993"/>
              <a:ext cx="3112508" cy="1491467"/>
              <a:chOff x="642361" y="4200613"/>
              <a:chExt cx="3112508" cy="1491467"/>
            </a:xfrm>
          </p:grpSpPr>
          <p:sp>
            <p:nvSpPr>
              <p:cNvPr id="5" name="左大かっこ 4">
                <a:extLst>
                  <a:ext uri="{FF2B5EF4-FFF2-40B4-BE49-F238E27FC236}">
                    <a16:creationId xmlns:a16="http://schemas.microsoft.com/office/drawing/2014/main" id="{E8B81EFE-5741-610E-F5F3-5D1A25AD1A36}"/>
                  </a:ext>
                </a:extLst>
              </p:cNvPr>
              <p:cNvSpPr/>
              <p:nvPr/>
            </p:nvSpPr>
            <p:spPr>
              <a:xfrm>
                <a:off x="2027602" y="4219510"/>
                <a:ext cx="85388" cy="147257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6" name="グループ化 5">
                <a:extLst>
                  <a:ext uri="{FF2B5EF4-FFF2-40B4-BE49-F238E27FC236}">
                    <a16:creationId xmlns:a16="http://schemas.microsoft.com/office/drawing/2014/main" id="{564904A7-D86B-D302-47E5-0C5DE35C8EA0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642361" y="4717462"/>
                <a:chExt cx="481952" cy="666573"/>
              </a:xfrm>
            </p:grpSpPr>
            <p:grpSp>
              <p:nvGrpSpPr>
                <p:cNvPr id="30" name="グループ化 29">
                  <a:extLst>
                    <a:ext uri="{FF2B5EF4-FFF2-40B4-BE49-F238E27FC236}">
                      <a16:creationId xmlns:a16="http://schemas.microsoft.com/office/drawing/2014/main" id="{BA9251E3-E7FE-5534-7996-566AF1879848}"/>
                    </a:ext>
                  </a:extLst>
                </p:cNvPr>
                <p:cNvGrpSpPr/>
                <p:nvPr/>
              </p:nvGrpSpPr>
              <p:grpSpPr>
                <a:xfrm>
                  <a:off x="642361" y="4717462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34" name="左大かっこ 33">
                    <a:extLst>
                      <a:ext uri="{FF2B5EF4-FFF2-40B4-BE49-F238E27FC236}">
                        <a16:creationId xmlns:a16="http://schemas.microsoft.com/office/drawing/2014/main" id="{4F32419D-BAA7-7CE6-0713-E6073606B4AF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35" name="左大かっこ 34">
                    <a:extLst>
                      <a:ext uri="{FF2B5EF4-FFF2-40B4-BE49-F238E27FC236}">
                        <a16:creationId xmlns:a16="http://schemas.microsoft.com/office/drawing/2014/main" id="{0F880A2A-B62E-5D51-3784-410A409234BC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08C6FE70-CEF9-45EB-AAF2-ADD8B02AB567}"/>
                    </a:ext>
                  </a:extLst>
                </p:cNvPr>
                <p:cNvSpPr/>
                <p:nvPr/>
              </p:nvSpPr>
              <p:spPr>
                <a:xfrm rot="5400000">
                  <a:off x="813463" y="4638040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32" name="正方形/長方形 31">
                  <a:extLst>
                    <a:ext uri="{FF2B5EF4-FFF2-40B4-BE49-F238E27FC236}">
                      <a16:creationId xmlns:a16="http://schemas.microsoft.com/office/drawing/2014/main" id="{28BB8D39-719B-ACE7-E8F1-9B780C79AB74}"/>
                    </a:ext>
                  </a:extLst>
                </p:cNvPr>
                <p:cNvSpPr/>
                <p:nvPr/>
              </p:nvSpPr>
              <p:spPr>
                <a:xfrm rot="5400000">
                  <a:off x="807294" y="4853529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33" name="正方形/長方形 32">
                  <a:extLst>
                    <a:ext uri="{FF2B5EF4-FFF2-40B4-BE49-F238E27FC236}">
                      <a16:creationId xmlns:a16="http://schemas.microsoft.com/office/drawing/2014/main" id="{71E48B9B-C118-3341-7C0B-934731AA28F7}"/>
                    </a:ext>
                  </a:extLst>
                </p:cNvPr>
                <p:cNvSpPr/>
                <p:nvPr/>
              </p:nvSpPr>
              <p:spPr>
                <a:xfrm rot="5400000">
                  <a:off x="812163" y="5070317"/>
                  <a:ext cx="136800" cy="3918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A3066EA9-0C18-23E0-EEDB-5E870E6A7478}"/>
                  </a:ext>
                </a:extLst>
              </p:cNvPr>
              <p:cNvGrpSpPr/>
              <p:nvPr/>
            </p:nvGrpSpPr>
            <p:grpSpPr>
              <a:xfrm>
                <a:off x="1197459" y="4710241"/>
                <a:ext cx="503372" cy="513227"/>
                <a:chOff x="916587" y="3398047"/>
                <a:chExt cx="503372" cy="513227"/>
              </a:xfrm>
            </p:grpSpPr>
            <p:sp>
              <p:nvSpPr>
                <p:cNvPr id="28" name="左大かっこ 27">
                  <a:extLst>
                    <a:ext uri="{FF2B5EF4-FFF2-40B4-BE49-F238E27FC236}">
                      <a16:creationId xmlns:a16="http://schemas.microsoft.com/office/drawing/2014/main" id="{ADA00EBA-9F5F-97FB-148C-60B792F03B06}"/>
                    </a:ext>
                  </a:extLst>
                </p:cNvPr>
                <p:cNvSpPr/>
                <p:nvPr/>
              </p:nvSpPr>
              <p:spPr>
                <a:xfrm>
                  <a:off x="916587" y="3398047"/>
                  <a:ext cx="85388" cy="513225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9" name="左大かっこ 28">
                  <a:extLst>
                    <a:ext uri="{FF2B5EF4-FFF2-40B4-BE49-F238E27FC236}">
                      <a16:creationId xmlns:a16="http://schemas.microsoft.com/office/drawing/2014/main" id="{3A5DA837-09F6-5693-402A-E9D2BCF39481}"/>
                    </a:ext>
                  </a:extLst>
                </p:cNvPr>
                <p:cNvSpPr/>
                <p:nvPr/>
              </p:nvSpPr>
              <p:spPr>
                <a:xfrm flipH="1">
                  <a:off x="1345846" y="3398049"/>
                  <a:ext cx="74113" cy="513225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8" name="正方形/長方形 7">
                <a:extLst>
                  <a:ext uri="{FF2B5EF4-FFF2-40B4-BE49-F238E27FC236}">
                    <a16:creationId xmlns:a16="http://schemas.microsoft.com/office/drawing/2014/main" id="{0A8C48B3-75F7-C97A-1E12-005781FEDA36}"/>
                  </a:ext>
                </a:extLst>
              </p:cNvPr>
              <p:cNvSpPr/>
              <p:nvPr/>
            </p:nvSpPr>
            <p:spPr>
              <a:xfrm rot="5400000">
                <a:off x="1245675" y="4754813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テキスト ボックス 8">
                    <a:extLst>
                      <a:ext uri="{FF2B5EF4-FFF2-40B4-BE49-F238E27FC236}">
                        <a16:creationId xmlns:a16="http://schemas.microsoft.com/office/drawing/2014/main" id="{90F01F18-AE49-526D-C93A-71F94200C861}"/>
                      </a:ext>
                    </a:extLst>
                  </p:cNvPr>
                  <p:cNvSpPr txBox="1"/>
                  <p:nvPr/>
                </p:nvSpPr>
                <p:spPr>
                  <a:xfrm>
                    <a:off x="1652095" y="4678228"/>
                    <a:ext cx="42213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34" name="テキスト ボックス 233">
                    <a:extLst>
                      <a:ext uri="{FF2B5EF4-FFF2-40B4-BE49-F238E27FC236}">
                        <a16:creationId xmlns:a16="http://schemas.microsoft.com/office/drawing/2014/main" id="{334DD44E-EDD8-D946-82E0-020CABD3492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52095" y="4678228"/>
                    <a:ext cx="422134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0" name="グループ化 9">
                <a:extLst>
                  <a:ext uri="{FF2B5EF4-FFF2-40B4-BE49-F238E27FC236}">
                    <a16:creationId xmlns:a16="http://schemas.microsoft.com/office/drawing/2014/main" id="{F3770B03-4D8E-D0C1-7278-41513E359519}"/>
                  </a:ext>
                </a:extLst>
              </p:cNvPr>
              <p:cNvGrpSpPr/>
              <p:nvPr/>
            </p:nvGrpSpPr>
            <p:grpSpPr>
              <a:xfrm>
                <a:off x="2074229" y="4284365"/>
                <a:ext cx="838147" cy="409544"/>
                <a:chOff x="6450065" y="3086233"/>
                <a:chExt cx="838147" cy="409544"/>
              </a:xfrm>
            </p:grpSpPr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12D5E124-AC11-0302-D0C4-84A7D8E9119E}"/>
                    </a:ext>
                  </a:extLst>
                </p:cNvPr>
                <p:cNvSpPr/>
                <p:nvPr/>
              </p:nvSpPr>
              <p:spPr>
                <a:xfrm rot="5400000">
                  <a:off x="6578884" y="2962430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7" name="正方形/長方形 26">
                  <a:extLst>
                    <a:ext uri="{FF2B5EF4-FFF2-40B4-BE49-F238E27FC236}">
                      <a16:creationId xmlns:a16="http://schemas.microsoft.com/office/drawing/2014/main" id="{62DD9337-8CA0-7112-0699-D2DFC41F47F6}"/>
                    </a:ext>
                  </a:extLst>
                </p:cNvPr>
                <p:cNvSpPr/>
                <p:nvPr/>
              </p:nvSpPr>
              <p:spPr>
                <a:xfrm rot="5400000">
                  <a:off x="6873146" y="3080711"/>
                  <a:ext cx="409544" cy="42058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1655C6E3-102B-F2C7-2BC1-7D39D1397127}"/>
                  </a:ext>
                </a:extLst>
              </p:cNvPr>
              <p:cNvGrpSpPr/>
              <p:nvPr/>
            </p:nvGrpSpPr>
            <p:grpSpPr>
              <a:xfrm>
                <a:off x="2062649" y="4744749"/>
                <a:ext cx="838147" cy="409544"/>
                <a:chOff x="6450065" y="3086233"/>
                <a:chExt cx="838147" cy="409544"/>
              </a:xfrm>
            </p:grpSpPr>
            <p:sp>
              <p:nvSpPr>
                <p:cNvPr id="24" name="正方形/長方形 23">
                  <a:extLst>
                    <a:ext uri="{FF2B5EF4-FFF2-40B4-BE49-F238E27FC236}">
                      <a16:creationId xmlns:a16="http://schemas.microsoft.com/office/drawing/2014/main" id="{0F67A238-E12D-FD58-D101-E374EDE8DF73}"/>
                    </a:ext>
                  </a:extLst>
                </p:cNvPr>
                <p:cNvSpPr/>
                <p:nvPr/>
              </p:nvSpPr>
              <p:spPr>
                <a:xfrm rot="5400000">
                  <a:off x="6578884" y="2962430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5" name="正方形/長方形 24">
                  <a:extLst>
                    <a:ext uri="{FF2B5EF4-FFF2-40B4-BE49-F238E27FC236}">
                      <a16:creationId xmlns:a16="http://schemas.microsoft.com/office/drawing/2014/main" id="{7F1AA92F-2A2F-C9B1-37DB-83CC8A235606}"/>
                    </a:ext>
                  </a:extLst>
                </p:cNvPr>
                <p:cNvSpPr/>
                <p:nvPr/>
              </p:nvSpPr>
              <p:spPr>
                <a:xfrm rot="5400000">
                  <a:off x="6873146" y="3080711"/>
                  <a:ext cx="409544" cy="42058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grpSp>
            <p:nvGrpSpPr>
              <p:cNvPr id="12" name="グループ化 11">
                <a:extLst>
                  <a:ext uri="{FF2B5EF4-FFF2-40B4-BE49-F238E27FC236}">
                    <a16:creationId xmlns:a16="http://schemas.microsoft.com/office/drawing/2014/main" id="{BED6574B-88BD-F548-286E-EA4BAD7DF54D}"/>
                  </a:ext>
                </a:extLst>
              </p:cNvPr>
              <p:cNvGrpSpPr/>
              <p:nvPr/>
            </p:nvGrpSpPr>
            <p:grpSpPr>
              <a:xfrm>
                <a:off x="2072387" y="5222744"/>
                <a:ext cx="838147" cy="409544"/>
                <a:chOff x="6450065" y="3086233"/>
                <a:chExt cx="838147" cy="409544"/>
              </a:xfrm>
            </p:grpSpPr>
            <p:sp>
              <p:nvSpPr>
                <p:cNvPr id="22" name="正方形/長方形 21">
                  <a:extLst>
                    <a:ext uri="{FF2B5EF4-FFF2-40B4-BE49-F238E27FC236}">
                      <a16:creationId xmlns:a16="http://schemas.microsoft.com/office/drawing/2014/main" id="{39819B02-8020-0001-A9F4-2F45651D012D}"/>
                    </a:ext>
                  </a:extLst>
                </p:cNvPr>
                <p:cNvSpPr/>
                <p:nvPr/>
              </p:nvSpPr>
              <p:spPr>
                <a:xfrm rot="5400000">
                  <a:off x="6578884" y="2962430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3" name="正方形/長方形 22">
                  <a:extLst>
                    <a:ext uri="{FF2B5EF4-FFF2-40B4-BE49-F238E27FC236}">
                      <a16:creationId xmlns:a16="http://schemas.microsoft.com/office/drawing/2014/main" id="{C5DACDD3-79AC-DAC8-DD48-5E69D8A3B964}"/>
                    </a:ext>
                  </a:extLst>
                </p:cNvPr>
                <p:cNvSpPr/>
                <p:nvPr/>
              </p:nvSpPr>
              <p:spPr>
                <a:xfrm rot="5400000">
                  <a:off x="6873146" y="3080711"/>
                  <a:ext cx="409544" cy="42058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13" name="左大かっこ 12">
                <a:extLst>
                  <a:ext uri="{FF2B5EF4-FFF2-40B4-BE49-F238E27FC236}">
                    <a16:creationId xmlns:a16="http://schemas.microsoft.com/office/drawing/2014/main" id="{1DB7B1F8-893E-66A9-17E2-E098D7DCF858}"/>
                  </a:ext>
                </a:extLst>
              </p:cNvPr>
              <p:cNvSpPr/>
              <p:nvPr/>
            </p:nvSpPr>
            <p:spPr>
              <a:xfrm flipH="1">
                <a:off x="2869260" y="4200613"/>
                <a:ext cx="85388" cy="147257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テキスト ボックス 13">
                    <a:extLst>
                      <a:ext uri="{FF2B5EF4-FFF2-40B4-BE49-F238E27FC236}">
                        <a16:creationId xmlns:a16="http://schemas.microsoft.com/office/drawing/2014/main" id="{5BD1D167-58D2-8452-17B3-A8E4AD70D7A1}"/>
                      </a:ext>
                    </a:extLst>
                  </p:cNvPr>
                  <p:cNvSpPr txBox="1"/>
                  <p:nvPr/>
                </p:nvSpPr>
                <p:spPr>
                  <a:xfrm>
                    <a:off x="2902415" y="4675857"/>
                    <a:ext cx="42213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320" name="テキスト ボックス 319">
                    <a:extLst>
                      <a:ext uri="{FF2B5EF4-FFF2-40B4-BE49-F238E27FC236}">
                        <a16:creationId xmlns:a16="http://schemas.microsoft.com/office/drawing/2014/main" id="{77DB6659-16DB-4045-B875-40786913C2F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02415" y="4675857"/>
                    <a:ext cx="422134" cy="27699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5" name="グループ化 14">
                <a:extLst>
                  <a:ext uri="{FF2B5EF4-FFF2-40B4-BE49-F238E27FC236}">
                    <a16:creationId xmlns:a16="http://schemas.microsoft.com/office/drawing/2014/main" id="{DFF17C5C-0B73-1118-D5F9-88EE5EB60D7E}"/>
                  </a:ext>
                </a:extLst>
              </p:cNvPr>
              <p:cNvGrpSpPr/>
              <p:nvPr/>
            </p:nvGrpSpPr>
            <p:grpSpPr>
              <a:xfrm>
                <a:off x="3272917" y="4714492"/>
                <a:ext cx="481952" cy="666573"/>
                <a:chOff x="642361" y="4717462"/>
                <a:chExt cx="481952" cy="666573"/>
              </a:xfrm>
            </p:grpSpPr>
            <p:grpSp>
              <p:nvGrpSpPr>
                <p:cNvPr id="16" name="グループ化 15">
                  <a:extLst>
                    <a:ext uri="{FF2B5EF4-FFF2-40B4-BE49-F238E27FC236}">
                      <a16:creationId xmlns:a16="http://schemas.microsoft.com/office/drawing/2014/main" id="{D839088C-02FF-60E1-2ED9-E80986C6EA60}"/>
                    </a:ext>
                  </a:extLst>
                </p:cNvPr>
                <p:cNvGrpSpPr/>
                <p:nvPr/>
              </p:nvGrpSpPr>
              <p:grpSpPr>
                <a:xfrm>
                  <a:off x="642361" y="4717462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20" name="左大かっこ 19">
                    <a:extLst>
                      <a:ext uri="{FF2B5EF4-FFF2-40B4-BE49-F238E27FC236}">
                        <a16:creationId xmlns:a16="http://schemas.microsoft.com/office/drawing/2014/main" id="{73D9A529-28D3-EA7C-6046-8FF98EB9942C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1" name="左大かっこ 20">
                    <a:extLst>
                      <a:ext uri="{FF2B5EF4-FFF2-40B4-BE49-F238E27FC236}">
                        <a16:creationId xmlns:a16="http://schemas.microsoft.com/office/drawing/2014/main" id="{E61401B6-424B-5927-EDEA-9ACB830E0BC9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  <p:sp>
              <p:nvSpPr>
                <p:cNvPr id="17" name="正方形/長方形 16">
                  <a:extLst>
                    <a:ext uri="{FF2B5EF4-FFF2-40B4-BE49-F238E27FC236}">
                      <a16:creationId xmlns:a16="http://schemas.microsoft.com/office/drawing/2014/main" id="{096E279A-E0DF-C7C4-E6B6-FE28A979D7FB}"/>
                    </a:ext>
                  </a:extLst>
                </p:cNvPr>
                <p:cNvSpPr/>
                <p:nvPr/>
              </p:nvSpPr>
              <p:spPr>
                <a:xfrm rot="5400000">
                  <a:off x="813463" y="4638040"/>
                  <a:ext cx="136800" cy="394437"/>
                </a:xfrm>
                <a:prstGeom prst="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53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E11F5B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8" name="正方形/長方形 17">
                  <a:extLst>
                    <a:ext uri="{FF2B5EF4-FFF2-40B4-BE49-F238E27FC236}">
                      <a16:creationId xmlns:a16="http://schemas.microsoft.com/office/drawing/2014/main" id="{AAA5E2E1-6F1B-C89B-3A80-DECC49197BD9}"/>
                    </a:ext>
                  </a:extLst>
                </p:cNvPr>
                <p:cNvSpPr/>
                <p:nvPr/>
              </p:nvSpPr>
              <p:spPr>
                <a:xfrm rot="5400000">
                  <a:off x="807294" y="4853529"/>
                  <a:ext cx="136800" cy="394437"/>
                </a:xfrm>
                <a:prstGeom prst="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53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E11F5B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9" name="正方形/長方形 18">
                  <a:extLst>
                    <a:ext uri="{FF2B5EF4-FFF2-40B4-BE49-F238E27FC236}">
                      <a16:creationId xmlns:a16="http://schemas.microsoft.com/office/drawing/2014/main" id="{F118DB6F-2524-9494-7397-2DF610A62F2A}"/>
                    </a:ext>
                  </a:extLst>
                </p:cNvPr>
                <p:cNvSpPr/>
                <p:nvPr/>
              </p:nvSpPr>
              <p:spPr>
                <a:xfrm rot="5400000">
                  <a:off x="812163" y="5070317"/>
                  <a:ext cx="136800" cy="391837"/>
                </a:xfrm>
                <a:prstGeom prst="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53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E11F5B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38C37E5B-A321-CFE0-0FE6-8D2372EF2AF2}"/>
                </a:ext>
              </a:extLst>
            </p:cNvPr>
            <p:cNvSpPr/>
            <p:nvPr/>
          </p:nvSpPr>
          <p:spPr>
            <a:xfrm>
              <a:off x="688501" y="3051681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MM</a:t>
              </a:r>
            </a:p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3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20484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F712FB4-33F3-A7F3-8E2F-C38416906303}"/>
              </a:ext>
            </a:extLst>
          </p:cNvPr>
          <p:cNvGrpSpPr/>
          <p:nvPr/>
        </p:nvGrpSpPr>
        <p:grpSpPr>
          <a:xfrm>
            <a:off x="4479517" y="3017270"/>
            <a:ext cx="3133513" cy="725866"/>
            <a:chOff x="4479517" y="3017270"/>
            <a:chExt cx="3133513" cy="725866"/>
          </a:xfrm>
        </p:grpSpPr>
        <p:sp>
          <p:nvSpPr>
            <p:cNvPr id="3" name="左大かっこ 2">
              <a:extLst>
                <a:ext uri="{FF2B5EF4-FFF2-40B4-BE49-F238E27FC236}">
                  <a16:creationId xmlns:a16="http://schemas.microsoft.com/office/drawing/2014/main" id="{332DD6A2-6194-F885-43A4-D78BEB40F12E}"/>
                </a:ext>
              </a:extLst>
            </p:cNvPr>
            <p:cNvSpPr/>
            <p:nvPr/>
          </p:nvSpPr>
          <p:spPr>
            <a:xfrm>
              <a:off x="4987721" y="307656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" name="左大かっこ 3">
              <a:extLst>
                <a:ext uri="{FF2B5EF4-FFF2-40B4-BE49-F238E27FC236}">
                  <a16:creationId xmlns:a16="http://schemas.microsoft.com/office/drawing/2014/main" id="{19657810-EE9A-3D8E-09D2-207F6069E199}"/>
                </a:ext>
              </a:extLst>
            </p:cNvPr>
            <p:cNvSpPr/>
            <p:nvPr/>
          </p:nvSpPr>
          <p:spPr>
            <a:xfrm flipH="1">
              <a:off x="5364407" y="3076565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67B859AE-9850-6679-AF2B-DF6E8FF9B701}"/>
                </a:ext>
              </a:extLst>
            </p:cNvPr>
            <p:cNvSpPr/>
            <p:nvPr/>
          </p:nvSpPr>
          <p:spPr>
            <a:xfrm>
              <a:off x="5048306" y="311489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80E035BC-A003-F04B-147B-79FB82D12DED}"/>
                </a:ext>
              </a:extLst>
            </p:cNvPr>
            <p:cNvSpPr/>
            <p:nvPr/>
          </p:nvSpPr>
          <p:spPr>
            <a:xfrm>
              <a:off x="5253801" y="311489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F0648D5C-7884-795E-774E-E6FDF0BC9CB9}"/>
                </a:ext>
              </a:extLst>
            </p:cNvPr>
            <p:cNvGrpSpPr/>
            <p:nvPr/>
          </p:nvGrpSpPr>
          <p:grpSpPr>
            <a:xfrm>
              <a:off x="5538835" y="3061462"/>
              <a:ext cx="481952" cy="498677"/>
              <a:chOff x="1462419" y="107793"/>
              <a:chExt cx="258051" cy="356903"/>
            </a:xfrm>
          </p:grpSpPr>
          <p:sp>
            <p:nvSpPr>
              <p:cNvPr id="29" name="左大かっこ 28">
                <a:extLst>
                  <a:ext uri="{FF2B5EF4-FFF2-40B4-BE49-F238E27FC236}">
                    <a16:creationId xmlns:a16="http://schemas.microsoft.com/office/drawing/2014/main" id="{018087AC-8A5A-EC91-AF1D-23EEAD3415D2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30" name="左大かっこ 29">
                <a:extLst>
                  <a:ext uri="{FF2B5EF4-FFF2-40B4-BE49-F238E27FC236}">
                    <a16:creationId xmlns:a16="http://schemas.microsoft.com/office/drawing/2014/main" id="{506AD41B-F5C6-A7FE-E29F-927F15571BFF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DC4841DD-6A75-6C58-5886-5FEEA1938757}"/>
                </a:ext>
              </a:extLst>
            </p:cNvPr>
            <p:cNvSpPr/>
            <p:nvPr/>
          </p:nvSpPr>
          <p:spPr>
            <a:xfrm rot="5400000">
              <a:off x="5709937" y="3010321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B8E75ABE-F71D-56B0-FA66-0241CEA4C40A}"/>
                </a:ext>
              </a:extLst>
            </p:cNvPr>
            <p:cNvSpPr/>
            <p:nvPr/>
          </p:nvSpPr>
          <p:spPr>
            <a:xfrm rot="5400000">
              <a:off x="5703768" y="3225810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68D95BC3-83D7-312C-4C22-428E77D70CA0}"/>
                    </a:ext>
                  </a:extLst>
                </p:cNvPr>
                <p:cNvSpPr txBox="1"/>
                <p:nvPr/>
              </p:nvSpPr>
              <p:spPr>
                <a:xfrm>
                  <a:off x="5998177" y="3017270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68D95BC3-83D7-312C-4C22-428E77D70CA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8177" y="3017270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64B3BC79-7C5C-EEBD-2C4C-8C157106E05C}"/>
                    </a:ext>
                  </a:extLst>
                </p:cNvPr>
                <p:cNvSpPr txBox="1"/>
                <p:nvPr/>
              </p:nvSpPr>
              <p:spPr>
                <a:xfrm>
                  <a:off x="6778240" y="3017270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64B3BC79-7C5C-EEBD-2C4C-8C157106E05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8240" y="3017270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1D7DBB99-F623-8367-4DAA-485D64D1BF85}"/>
                </a:ext>
              </a:extLst>
            </p:cNvPr>
            <p:cNvGrpSpPr/>
            <p:nvPr/>
          </p:nvGrpSpPr>
          <p:grpSpPr>
            <a:xfrm>
              <a:off x="6411012" y="3038890"/>
              <a:ext cx="481952" cy="666573"/>
              <a:chOff x="6582673" y="1895026"/>
              <a:chExt cx="481952" cy="666573"/>
            </a:xfrm>
          </p:grpSpPr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0BE2DF5C-8EA5-C9BB-1025-937D864D6728}"/>
                  </a:ext>
                </a:extLst>
              </p:cNvPr>
              <p:cNvSpPr/>
              <p:nvPr/>
            </p:nvSpPr>
            <p:spPr>
              <a:xfrm>
                <a:off x="6615487" y="1947645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23" name="グループ化 22">
                <a:extLst>
                  <a:ext uri="{FF2B5EF4-FFF2-40B4-BE49-F238E27FC236}">
                    <a16:creationId xmlns:a16="http://schemas.microsoft.com/office/drawing/2014/main" id="{2A861881-4D19-CA03-BAD8-EA155A0BCE33}"/>
                  </a:ext>
                </a:extLst>
              </p:cNvPr>
              <p:cNvGrpSpPr/>
              <p:nvPr/>
            </p:nvGrpSpPr>
            <p:grpSpPr>
              <a:xfrm>
                <a:off x="6582673" y="1895026"/>
                <a:ext cx="481952" cy="666573"/>
                <a:chOff x="5878563" y="4348528"/>
                <a:chExt cx="481952" cy="666573"/>
              </a:xfrm>
            </p:grpSpPr>
            <p:sp>
              <p:nvSpPr>
                <p:cNvPr id="24" name="正方形/長方形 23">
                  <a:extLst>
                    <a:ext uri="{FF2B5EF4-FFF2-40B4-BE49-F238E27FC236}">
                      <a16:creationId xmlns:a16="http://schemas.microsoft.com/office/drawing/2014/main" id="{C82DA81B-CB68-1441-71DD-A050453868EF}"/>
                    </a:ext>
                  </a:extLst>
                </p:cNvPr>
                <p:cNvSpPr/>
                <p:nvPr/>
              </p:nvSpPr>
              <p:spPr>
                <a:xfrm>
                  <a:off x="5921129" y="4403534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5" name="正方形/長方形 24">
                  <a:extLst>
                    <a:ext uri="{FF2B5EF4-FFF2-40B4-BE49-F238E27FC236}">
                      <a16:creationId xmlns:a16="http://schemas.microsoft.com/office/drawing/2014/main" id="{84EB181E-A3F5-0186-63F2-B0212563AD84}"/>
                    </a:ext>
                  </a:extLst>
                </p:cNvPr>
                <p:cNvSpPr/>
                <p:nvPr/>
              </p:nvSpPr>
              <p:spPr>
                <a:xfrm rot="5400000">
                  <a:off x="6049947" y="4274716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grpSp>
              <p:nvGrpSpPr>
                <p:cNvPr id="26" name="グループ化 25">
                  <a:extLst>
                    <a:ext uri="{FF2B5EF4-FFF2-40B4-BE49-F238E27FC236}">
                      <a16:creationId xmlns:a16="http://schemas.microsoft.com/office/drawing/2014/main" id="{B454BD9B-47AE-C787-B7E3-9FDD0A889798}"/>
                    </a:ext>
                  </a:extLst>
                </p:cNvPr>
                <p:cNvGrpSpPr/>
                <p:nvPr/>
              </p:nvGrpSpPr>
              <p:grpSpPr>
                <a:xfrm>
                  <a:off x="5878563" y="4348528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27" name="左大かっこ 26">
                    <a:extLst>
                      <a:ext uri="{FF2B5EF4-FFF2-40B4-BE49-F238E27FC236}">
                        <a16:creationId xmlns:a16="http://schemas.microsoft.com/office/drawing/2014/main" id="{53F09628-0B6F-6D30-8E44-8DEDB2A6B0B6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8" name="左大かっこ 27">
                    <a:extLst>
                      <a:ext uri="{FF2B5EF4-FFF2-40B4-BE49-F238E27FC236}">
                        <a16:creationId xmlns:a16="http://schemas.microsoft.com/office/drawing/2014/main" id="{4F05270D-3231-5112-D545-380C6BCF3ECB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</p:grpSp>
        </p:grp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274E8CCC-605B-D86F-EB0B-266484A9C033}"/>
                </a:ext>
              </a:extLst>
            </p:cNvPr>
            <p:cNvGrpSpPr/>
            <p:nvPr/>
          </p:nvGrpSpPr>
          <p:grpSpPr>
            <a:xfrm>
              <a:off x="7131078" y="3036822"/>
              <a:ext cx="481952" cy="666573"/>
              <a:chOff x="6582673" y="1895026"/>
              <a:chExt cx="481952" cy="666573"/>
            </a:xfrm>
          </p:grpSpPr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FD0BE997-5899-AE77-A8DF-F0E497498D1C}"/>
                  </a:ext>
                </a:extLst>
              </p:cNvPr>
              <p:cNvSpPr/>
              <p:nvPr/>
            </p:nvSpPr>
            <p:spPr>
              <a:xfrm>
                <a:off x="6615487" y="1947645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16" name="グループ化 15">
                <a:extLst>
                  <a:ext uri="{FF2B5EF4-FFF2-40B4-BE49-F238E27FC236}">
                    <a16:creationId xmlns:a16="http://schemas.microsoft.com/office/drawing/2014/main" id="{18EC32B9-288B-EB4B-5ED4-04660E5241E5}"/>
                  </a:ext>
                </a:extLst>
              </p:cNvPr>
              <p:cNvGrpSpPr/>
              <p:nvPr/>
            </p:nvGrpSpPr>
            <p:grpSpPr>
              <a:xfrm>
                <a:off x="6582673" y="1895026"/>
                <a:ext cx="481952" cy="666573"/>
                <a:chOff x="5878563" y="4348528"/>
                <a:chExt cx="481952" cy="666573"/>
              </a:xfrm>
            </p:grpSpPr>
            <p:sp>
              <p:nvSpPr>
                <p:cNvPr id="17" name="正方形/長方形 16">
                  <a:extLst>
                    <a:ext uri="{FF2B5EF4-FFF2-40B4-BE49-F238E27FC236}">
                      <a16:creationId xmlns:a16="http://schemas.microsoft.com/office/drawing/2014/main" id="{253F86CE-27A6-29C5-5D17-B76F8D00760E}"/>
                    </a:ext>
                  </a:extLst>
                </p:cNvPr>
                <p:cNvSpPr/>
                <p:nvPr/>
              </p:nvSpPr>
              <p:spPr>
                <a:xfrm>
                  <a:off x="5921129" y="4403534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8" name="正方形/長方形 17">
                  <a:extLst>
                    <a:ext uri="{FF2B5EF4-FFF2-40B4-BE49-F238E27FC236}">
                      <a16:creationId xmlns:a16="http://schemas.microsoft.com/office/drawing/2014/main" id="{A6E0241C-2C07-2C46-89F7-8867B6C051FC}"/>
                    </a:ext>
                  </a:extLst>
                </p:cNvPr>
                <p:cNvSpPr/>
                <p:nvPr/>
              </p:nvSpPr>
              <p:spPr>
                <a:xfrm rot="5400000">
                  <a:off x="6049947" y="4274716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grpSp>
              <p:nvGrpSpPr>
                <p:cNvPr id="19" name="グループ化 18">
                  <a:extLst>
                    <a:ext uri="{FF2B5EF4-FFF2-40B4-BE49-F238E27FC236}">
                      <a16:creationId xmlns:a16="http://schemas.microsoft.com/office/drawing/2014/main" id="{7448215C-28CC-CC22-5445-0AD13AFB493A}"/>
                    </a:ext>
                  </a:extLst>
                </p:cNvPr>
                <p:cNvGrpSpPr/>
                <p:nvPr/>
              </p:nvGrpSpPr>
              <p:grpSpPr>
                <a:xfrm>
                  <a:off x="5878563" y="4348528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20" name="左大かっこ 19">
                    <a:extLst>
                      <a:ext uri="{FF2B5EF4-FFF2-40B4-BE49-F238E27FC236}">
                        <a16:creationId xmlns:a16="http://schemas.microsoft.com/office/drawing/2014/main" id="{81223666-AF01-9410-1549-23332A17A929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1" name="左大かっこ 20">
                    <a:extLst>
                      <a:ext uri="{FF2B5EF4-FFF2-40B4-BE49-F238E27FC236}">
                        <a16:creationId xmlns:a16="http://schemas.microsoft.com/office/drawing/2014/main" id="{2550CD02-6432-65C3-813B-A9EF7CEA5186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</p:grpSp>
        </p:grp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1248946F-0F77-D061-D414-D4B14FE487C7}"/>
                </a:ext>
              </a:extLst>
            </p:cNvPr>
            <p:cNvSpPr/>
            <p:nvPr/>
          </p:nvSpPr>
          <p:spPr>
            <a:xfrm>
              <a:off x="4479517" y="3019993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MM</a:t>
              </a:r>
            </a:p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4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7060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31F56981-00AC-B725-107D-D84F2574D3EB}"/>
              </a:ext>
            </a:extLst>
          </p:cNvPr>
          <p:cNvGrpSpPr/>
          <p:nvPr/>
        </p:nvGrpSpPr>
        <p:grpSpPr>
          <a:xfrm>
            <a:off x="1492416" y="962416"/>
            <a:ext cx="660405" cy="666573"/>
            <a:chOff x="1757238" y="3450771"/>
            <a:chExt cx="660405" cy="666573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408E3524-C842-C9DC-5940-A1C046462624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左大かっこ 8">
              <a:extLst>
                <a:ext uri="{FF2B5EF4-FFF2-40B4-BE49-F238E27FC236}">
                  <a16:creationId xmlns:a16="http://schemas.microsoft.com/office/drawing/2014/main" id="{8B7F6897-2FEF-AEC2-7FB3-BE72E54B4860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68E69EA5-2780-4AE2-CB63-CEB2ED8C3840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" name="円/楕円 10">
              <a:extLst>
                <a:ext uri="{FF2B5EF4-FFF2-40B4-BE49-F238E27FC236}">
                  <a16:creationId xmlns:a16="http://schemas.microsoft.com/office/drawing/2014/main" id="{5103AAE9-D49D-59EC-3E4F-212755595BF0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円/楕円 11">
              <a:extLst>
                <a:ext uri="{FF2B5EF4-FFF2-40B4-BE49-F238E27FC236}">
                  <a16:creationId xmlns:a16="http://schemas.microsoft.com/office/drawing/2014/main" id="{AA488852-85A7-33A9-C61F-8C34BF12236D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7109E801-87CC-3610-ECC3-F3EC938E5832}"/>
                </a:ext>
              </a:extLst>
            </p:cNvPr>
            <p:cNvSpPr/>
            <p:nvPr/>
          </p:nvSpPr>
          <p:spPr>
            <a:xfrm>
              <a:off x="2047939" y="3554365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1CB4BA03-5525-7BB0-C7AD-5C1C1E45F95A}"/>
                </a:ext>
              </a:extLst>
            </p:cNvPr>
            <p:cNvSpPr/>
            <p:nvPr/>
          </p:nvSpPr>
          <p:spPr>
            <a:xfrm>
              <a:off x="2249270" y="3552580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5" name="円/楕円 14">
              <a:extLst>
                <a:ext uri="{FF2B5EF4-FFF2-40B4-BE49-F238E27FC236}">
                  <a16:creationId xmlns:a16="http://schemas.microsoft.com/office/drawing/2014/main" id="{7D8523AC-3724-1C80-E8A6-E44E7991B1ED}"/>
                </a:ext>
              </a:extLst>
            </p:cNvPr>
            <p:cNvSpPr/>
            <p:nvPr/>
          </p:nvSpPr>
          <p:spPr>
            <a:xfrm>
              <a:off x="1839201" y="3749927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6D7DB841-86E3-A8B5-EFBF-ABA0B8F1ADEE}"/>
                </a:ext>
              </a:extLst>
            </p:cNvPr>
            <p:cNvSpPr/>
            <p:nvPr/>
          </p:nvSpPr>
          <p:spPr>
            <a:xfrm>
              <a:off x="2249270" y="3749927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EFEAE5D1-5613-0864-8571-27508534E60B}"/>
                </a:ext>
              </a:extLst>
            </p:cNvPr>
            <p:cNvSpPr/>
            <p:nvPr/>
          </p:nvSpPr>
          <p:spPr>
            <a:xfrm>
              <a:off x="1845117" y="3953883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D65F6D32-B1FB-D74D-89B1-FC9701D248AD}"/>
                </a:ext>
              </a:extLst>
            </p:cNvPr>
            <p:cNvSpPr/>
            <p:nvPr/>
          </p:nvSpPr>
          <p:spPr>
            <a:xfrm>
              <a:off x="2047938" y="395747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1412D860-4D74-8B4C-F402-788AD8A6ACD1}"/>
              </a:ext>
            </a:extLst>
          </p:cNvPr>
          <p:cNvSpPr/>
          <p:nvPr/>
        </p:nvSpPr>
        <p:spPr>
          <a:xfrm>
            <a:off x="985296" y="100366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0184DBFC-50D7-525B-DCC5-3E46A66170FE}"/>
              </a:ext>
            </a:extLst>
          </p:cNvPr>
          <p:cNvSpPr/>
          <p:nvPr/>
        </p:nvSpPr>
        <p:spPr>
          <a:xfrm>
            <a:off x="1173300" y="100366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2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左大かっこ 20">
            <a:extLst>
              <a:ext uri="{FF2B5EF4-FFF2-40B4-BE49-F238E27FC236}">
                <a16:creationId xmlns:a16="http://schemas.microsoft.com/office/drawing/2014/main" id="{341AE898-3F0D-8B46-2137-E9740ADFD412}"/>
              </a:ext>
            </a:extLst>
          </p:cNvPr>
          <p:cNvSpPr/>
          <p:nvPr/>
        </p:nvSpPr>
        <p:spPr>
          <a:xfrm>
            <a:off x="735434" y="965321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左大かっこ 21">
            <a:extLst>
              <a:ext uri="{FF2B5EF4-FFF2-40B4-BE49-F238E27FC236}">
                <a16:creationId xmlns:a16="http://schemas.microsoft.com/office/drawing/2014/main" id="{2693A7AA-77B2-707A-4428-6344DB979ACA}"/>
              </a:ext>
            </a:extLst>
          </p:cNvPr>
          <p:cNvSpPr/>
          <p:nvPr/>
        </p:nvSpPr>
        <p:spPr>
          <a:xfrm flipH="1">
            <a:off x="1297178" y="96532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5A88F063-F55A-CA6F-5D74-7FF30772A880}"/>
                  </a:ext>
                </a:extLst>
              </p:cNvPr>
              <p:cNvSpPr txBox="1"/>
              <p:nvPr/>
            </p:nvSpPr>
            <p:spPr>
              <a:xfrm>
                <a:off x="2175663" y="924719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5A88F063-F55A-CA6F-5D74-7FF30772A8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5663" y="924719"/>
                <a:ext cx="254294" cy="276999"/>
              </a:xfrm>
              <a:prstGeom prst="rect">
                <a:avLst/>
              </a:prstGeom>
              <a:blipFill>
                <a:blip r:embed="rId2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C838A326-DD10-AF1F-04E9-1B8486907A77}"/>
              </a:ext>
            </a:extLst>
          </p:cNvPr>
          <p:cNvGrpSpPr/>
          <p:nvPr/>
        </p:nvGrpSpPr>
        <p:grpSpPr>
          <a:xfrm>
            <a:off x="2470952" y="959510"/>
            <a:ext cx="647132" cy="666573"/>
            <a:chOff x="1000256" y="3453676"/>
            <a:chExt cx="647132" cy="666573"/>
          </a:xfrm>
        </p:grpSpPr>
        <p:sp>
          <p:nvSpPr>
            <p:cNvPr id="25" name="左大かっこ 24">
              <a:extLst>
                <a:ext uri="{FF2B5EF4-FFF2-40B4-BE49-F238E27FC236}">
                  <a16:creationId xmlns:a16="http://schemas.microsoft.com/office/drawing/2014/main" id="{3A88DD98-1E01-28C6-344E-A2FC91FD3F95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6" name="左大かっこ 25">
              <a:extLst>
                <a:ext uri="{FF2B5EF4-FFF2-40B4-BE49-F238E27FC236}">
                  <a16:creationId xmlns:a16="http://schemas.microsoft.com/office/drawing/2014/main" id="{8942A876-D323-F4BB-4CC5-9D609830487F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D54E7BEB-DAC4-1A77-E4CE-E61A80F9E4F4}"/>
              </a:ext>
            </a:extLst>
          </p:cNvPr>
          <p:cNvSpPr/>
          <p:nvPr/>
        </p:nvSpPr>
        <p:spPr>
          <a:xfrm>
            <a:off x="802742" y="100366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D838CFAB-AED3-0EE4-6FA0-7EAB57ADE37E}"/>
              </a:ext>
            </a:extLst>
          </p:cNvPr>
          <p:cNvSpPr/>
          <p:nvPr/>
        </p:nvSpPr>
        <p:spPr>
          <a:xfrm>
            <a:off x="2730549" y="996488"/>
            <a:ext cx="133984" cy="5884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6353F83B-A1E7-0DAC-EBDE-B898A3E1AC95}"/>
              </a:ext>
            </a:extLst>
          </p:cNvPr>
          <p:cNvSpPr/>
          <p:nvPr/>
        </p:nvSpPr>
        <p:spPr>
          <a:xfrm>
            <a:off x="2918553" y="996488"/>
            <a:ext cx="133984" cy="5884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2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DBDC86C3-1E02-DF9D-AAD6-817451D888F3}"/>
              </a:ext>
            </a:extLst>
          </p:cNvPr>
          <p:cNvSpPr/>
          <p:nvPr/>
        </p:nvSpPr>
        <p:spPr>
          <a:xfrm>
            <a:off x="2547995" y="996488"/>
            <a:ext cx="133984" cy="5884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F0735FDF-F96C-3E14-C18A-198B7E5821CA}"/>
              </a:ext>
            </a:extLst>
          </p:cNvPr>
          <p:cNvGrpSpPr/>
          <p:nvPr/>
        </p:nvGrpSpPr>
        <p:grpSpPr>
          <a:xfrm>
            <a:off x="802742" y="3897584"/>
            <a:ext cx="660405" cy="666573"/>
            <a:chOff x="1757238" y="3450771"/>
            <a:chExt cx="660405" cy="666573"/>
          </a:xfrm>
        </p:grpSpPr>
        <p:sp>
          <p:nvSpPr>
            <p:cNvPr id="32" name="円/楕円 31">
              <a:extLst>
                <a:ext uri="{FF2B5EF4-FFF2-40B4-BE49-F238E27FC236}">
                  <a16:creationId xmlns:a16="http://schemas.microsoft.com/office/drawing/2014/main" id="{45A5F083-24A8-2CC1-D6C7-20DD8C861786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3" name="左大かっこ 32">
              <a:extLst>
                <a:ext uri="{FF2B5EF4-FFF2-40B4-BE49-F238E27FC236}">
                  <a16:creationId xmlns:a16="http://schemas.microsoft.com/office/drawing/2014/main" id="{3C9F37DD-76AA-4A71-BF73-08F57174ABFD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4" name="左大かっこ 33">
              <a:extLst>
                <a:ext uri="{FF2B5EF4-FFF2-40B4-BE49-F238E27FC236}">
                  <a16:creationId xmlns:a16="http://schemas.microsoft.com/office/drawing/2014/main" id="{5F435278-BADE-ADEA-90EB-EF97EE20C40C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5" name="円/楕円 34">
              <a:extLst>
                <a:ext uri="{FF2B5EF4-FFF2-40B4-BE49-F238E27FC236}">
                  <a16:creationId xmlns:a16="http://schemas.microsoft.com/office/drawing/2014/main" id="{756901D4-3487-2DB5-AA4D-70113E194EC2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6" name="円/楕円 35">
              <a:extLst>
                <a:ext uri="{FF2B5EF4-FFF2-40B4-BE49-F238E27FC236}">
                  <a16:creationId xmlns:a16="http://schemas.microsoft.com/office/drawing/2014/main" id="{19064B74-9B0C-A83B-6BCA-61A48B08B35F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7" name="円/楕円 36">
              <a:extLst>
                <a:ext uri="{FF2B5EF4-FFF2-40B4-BE49-F238E27FC236}">
                  <a16:creationId xmlns:a16="http://schemas.microsoft.com/office/drawing/2014/main" id="{8A8A4BFA-58AC-4D85-C69A-31B5A1175026}"/>
                </a:ext>
              </a:extLst>
            </p:cNvPr>
            <p:cNvSpPr/>
            <p:nvPr/>
          </p:nvSpPr>
          <p:spPr>
            <a:xfrm>
              <a:off x="2047939" y="3554365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8" name="円/楕円 37">
              <a:extLst>
                <a:ext uri="{FF2B5EF4-FFF2-40B4-BE49-F238E27FC236}">
                  <a16:creationId xmlns:a16="http://schemas.microsoft.com/office/drawing/2014/main" id="{A56ED8FA-60EC-3520-3A1E-B6DC10F8B966}"/>
                </a:ext>
              </a:extLst>
            </p:cNvPr>
            <p:cNvSpPr/>
            <p:nvPr/>
          </p:nvSpPr>
          <p:spPr>
            <a:xfrm>
              <a:off x="2249270" y="3552580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円/楕円 38">
              <a:extLst>
                <a:ext uri="{FF2B5EF4-FFF2-40B4-BE49-F238E27FC236}">
                  <a16:creationId xmlns:a16="http://schemas.microsoft.com/office/drawing/2014/main" id="{807001BD-12B1-B68E-6AE4-189BA8392A0D}"/>
                </a:ext>
              </a:extLst>
            </p:cNvPr>
            <p:cNvSpPr/>
            <p:nvPr/>
          </p:nvSpPr>
          <p:spPr>
            <a:xfrm>
              <a:off x="1839201" y="374992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0" name="円/楕円 39">
              <a:extLst>
                <a:ext uri="{FF2B5EF4-FFF2-40B4-BE49-F238E27FC236}">
                  <a16:creationId xmlns:a16="http://schemas.microsoft.com/office/drawing/2014/main" id="{E6749309-A1AC-0301-203A-30B3C9035331}"/>
                </a:ext>
              </a:extLst>
            </p:cNvPr>
            <p:cNvSpPr/>
            <p:nvPr/>
          </p:nvSpPr>
          <p:spPr>
            <a:xfrm>
              <a:off x="2249270" y="374992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1" name="円/楕円 40">
              <a:extLst>
                <a:ext uri="{FF2B5EF4-FFF2-40B4-BE49-F238E27FC236}">
                  <a16:creationId xmlns:a16="http://schemas.microsoft.com/office/drawing/2014/main" id="{3C330D75-BCE8-7AB2-90BA-5D5DA851459C}"/>
                </a:ext>
              </a:extLst>
            </p:cNvPr>
            <p:cNvSpPr/>
            <p:nvPr/>
          </p:nvSpPr>
          <p:spPr>
            <a:xfrm>
              <a:off x="1845117" y="3953883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2" name="円/楕円 41">
              <a:extLst>
                <a:ext uri="{FF2B5EF4-FFF2-40B4-BE49-F238E27FC236}">
                  <a16:creationId xmlns:a16="http://schemas.microsoft.com/office/drawing/2014/main" id="{A76BFE34-C229-E432-E9A3-9D5C73B32375}"/>
                </a:ext>
              </a:extLst>
            </p:cNvPr>
            <p:cNvSpPr/>
            <p:nvPr/>
          </p:nvSpPr>
          <p:spPr>
            <a:xfrm>
              <a:off x="2047938" y="3957477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6A975491-BC9A-028F-9CE8-F7BB379F9D76}"/>
              </a:ext>
            </a:extLst>
          </p:cNvPr>
          <p:cNvGrpSpPr/>
          <p:nvPr/>
        </p:nvGrpSpPr>
        <p:grpSpPr>
          <a:xfrm>
            <a:off x="3966664" y="863927"/>
            <a:ext cx="1733210" cy="727869"/>
            <a:chOff x="3966664" y="863927"/>
            <a:chExt cx="1733210" cy="727869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D0770AF5-1BA0-215D-2361-E5922F57B5DC}"/>
                </a:ext>
              </a:extLst>
            </p:cNvPr>
            <p:cNvSpPr/>
            <p:nvPr/>
          </p:nvSpPr>
          <p:spPr>
            <a:xfrm>
              <a:off x="4000381" y="956925"/>
              <a:ext cx="133984" cy="5884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テキスト ボックス 44">
                  <a:extLst>
                    <a:ext uri="{FF2B5EF4-FFF2-40B4-BE49-F238E27FC236}">
                      <a16:creationId xmlns:a16="http://schemas.microsoft.com/office/drawing/2014/main" id="{6516BB5D-1275-5FCE-3320-BB1A991B391A}"/>
                    </a:ext>
                  </a:extLst>
                </p:cNvPr>
                <p:cNvSpPr txBox="1"/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94" name="テキスト ボックス 93">
                  <a:extLst>
                    <a:ext uri="{FF2B5EF4-FFF2-40B4-BE49-F238E27FC236}">
                      <a16:creationId xmlns:a16="http://schemas.microsoft.com/office/drawing/2014/main" id="{74E6C991-5B86-F04C-8A8C-92C42F3A49E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blipFill>
                  <a:blip r:embed="rId3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D51DD7B1-7523-30DB-2C5C-0627DE258031}"/>
                </a:ext>
              </a:extLst>
            </p:cNvPr>
            <p:cNvGrpSpPr/>
            <p:nvPr/>
          </p:nvGrpSpPr>
          <p:grpSpPr>
            <a:xfrm>
              <a:off x="3966664" y="921111"/>
              <a:ext cx="200136" cy="670685"/>
              <a:chOff x="4021784" y="948931"/>
              <a:chExt cx="200136" cy="670685"/>
            </a:xfrm>
          </p:grpSpPr>
          <p:sp>
            <p:nvSpPr>
              <p:cNvPr id="75" name="左大かっこ 74">
                <a:extLst>
                  <a:ext uri="{FF2B5EF4-FFF2-40B4-BE49-F238E27FC236}">
                    <a16:creationId xmlns:a16="http://schemas.microsoft.com/office/drawing/2014/main" id="{A3428DB6-B26C-A47F-D08D-F33443687277}"/>
                  </a:ext>
                </a:extLst>
              </p:cNvPr>
              <p:cNvSpPr/>
              <p:nvPr/>
            </p:nvSpPr>
            <p:spPr>
              <a:xfrm>
                <a:off x="40217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77" name="左大かっこ 76">
                <a:extLst>
                  <a:ext uri="{FF2B5EF4-FFF2-40B4-BE49-F238E27FC236}">
                    <a16:creationId xmlns:a16="http://schemas.microsoft.com/office/drawing/2014/main" id="{34AE24A5-F087-A6F9-2076-DF50D085F3D2}"/>
                  </a:ext>
                </a:extLst>
              </p:cNvPr>
              <p:cNvSpPr/>
              <p:nvPr/>
            </p:nvSpPr>
            <p:spPr>
              <a:xfrm flipH="1">
                <a:off x="41365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47" name="円/楕円 46">
              <a:extLst>
                <a:ext uri="{FF2B5EF4-FFF2-40B4-BE49-F238E27FC236}">
                  <a16:creationId xmlns:a16="http://schemas.microsoft.com/office/drawing/2014/main" id="{CA22C876-150B-A0D6-54B1-341085D482CD}"/>
                </a:ext>
              </a:extLst>
            </p:cNvPr>
            <p:cNvSpPr/>
            <p:nvPr/>
          </p:nvSpPr>
          <p:spPr>
            <a:xfrm>
              <a:off x="4446682" y="974006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78B9CD3B-7D63-6C08-B938-93D1F8CC8BB9}"/>
                </a:ext>
              </a:extLst>
            </p:cNvPr>
            <p:cNvSpPr/>
            <p:nvPr/>
          </p:nvSpPr>
          <p:spPr>
            <a:xfrm>
              <a:off x="5039863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EA705CE6-E986-8852-1006-392C9A6B39C9}"/>
                </a:ext>
              </a:extLst>
            </p:cNvPr>
            <p:cNvSpPr/>
            <p:nvPr/>
          </p:nvSpPr>
          <p:spPr>
            <a:xfrm>
              <a:off x="4566880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テキスト ボックス 49">
                  <a:extLst>
                    <a:ext uri="{FF2B5EF4-FFF2-40B4-BE49-F238E27FC236}">
                      <a16:creationId xmlns:a16="http://schemas.microsoft.com/office/drawing/2014/main" id="{42EDB857-857D-0FC0-4A01-38DEA2363849}"/>
                    </a:ext>
                  </a:extLst>
                </p:cNvPr>
                <p:cNvSpPr txBox="1"/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04" name="テキスト ボックス 103">
                  <a:extLst>
                    <a:ext uri="{FF2B5EF4-FFF2-40B4-BE49-F238E27FC236}">
                      <a16:creationId xmlns:a16="http://schemas.microsoft.com/office/drawing/2014/main" id="{F51E95FE-8951-9F47-A48F-AA831E6025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15000" r="-15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1" name="円/楕円 50">
              <a:extLst>
                <a:ext uri="{FF2B5EF4-FFF2-40B4-BE49-F238E27FC236}">
                  <a16:creationId xmlns:a16="http://schemas.microsoft.com/office/drawing/2014/main" id="{151BE561-4010-7D4C-B683-2C30FEB08131}"/>
                </a:ext>
              </a:extLst>
            </p:cNvPr>
            <p:cNvSpPr/>
            <p:nvPr/>
          </p:nvSpPr>
          <p:spPr>
            <a:xfrm>
              <a:off x="4907193" y="975585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52" name="グループ化 51">
              <a:extLst>
                <a:ext uri="{FF2B5EF4-FFF2-40B4-BE49-F238E27FC236}">
                  <a16:creationId xmlns:a16="http://schemas.microsoft.com/office/drawing/2014/main" id="{368048B7-1C72-0311-5E56-17272D0B2F71}"/>
                </a:ext>
              </a:extLst>
            </p:cNvPr>
            <p:cNvGrpSpPr/>
            <p:nvPr/>
          </p:nvGrpSpPr>
          <p:grpSpPr>
            <a:xfrm>
              <a:off x="4540030" y="909376"/>
              <a:ext cx="200136" cy="670685"/>
              <a:chOff x="3983284" y="948931"/>
              <a:chExt cx="200136" cy="670685"/>
            </a:xfrm>
          </p:grpSpPr>
          <p:sp>
            <p:nvSpPr>
              <p:cNvPr id="73" name="左大かっこ 72">
                <a:extLst>
                  <a:ext uri="{FF2B5EF4-FFF2-40B4-BE49-F238E27FC236}">
                    <a16:creationId xmlns:a16="http://schemas.microsoft.com/office/drawing/2014/main" id="{DC112381-13A1-1237-50E8-4FF862D4B501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74" name="左大かっこ 73">
                <a:extLst>
                  <a:ext uri="{FF2B5EF4-FFF2-40B4-BE49-F238E27FC236}">
                    <a16:creationId xmlns:a16="http://schemas.microsoft.com/office/drawing/2014/main" id="{47CF8344-CCB8-2282-1ACA-81983FF172F2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D8100D12-E610-8835-9B31-F9B924C4D338}"/>
                </a:ext>
              </a:extLst>
            </p:cNvPr>
            <p:cNvGrpSpPr/>
            <p:nvPr/>
          </p:nvGrpSpPr>
          <p:grpSpPr>
            <a:xfrm>
              <a:off x="5010204" y="907318"/>
              <a:ext cx="200136" cy="670685"/>
              <a:chOff x="3983284" y="948931"/>
              <a:chExt cx="200136" cy="670685"/>
            </a:xfrm>
          </p:grpSpPr>
          <p:sp>
            <p:nvSpPr>
              <p:cNvPr id="66" name="左大かっこ 65">
                <a:extLst>
                  <a:ext uri="{FF2B5EF4-FFF2-40B4-BE49-F238E27FC236}">
                    <a16:creationId xmlns:a16="http://schemas.microsoft.com/office/drawing/2014/main" id="{CE0E0212-C736-17D5-1251-FA45DF7C5C18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71" name="左大かっこ 70">
                <a:extLst>
                  <a:ext uri="{FF2B5EF4-FFF2-40B4-BE49-F238E27FC236}">
                    <a16:creationId xmlns:a16="http://schemas.microsoft.com/office/drawing/2014/main" id="{9F04B32E-4C50-066B-35A6-CC24FF0CA969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DB3A6EA0-ADC3-CBFA-BB67-E3D189D182D9}"/>
                </a:ext>
              </a:extLst>
            </p:cNvPr>
            <p:cNvSpPr/>
            <p:nvPr/>
          </p:nvSpPr>
          <p:spPr>
            <a:xfrm>
              <a:off x="5529397" y="9569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3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5" name="円/楕円 54">
              <a:extLst>
                <a:ext uri="{FF2B5EF4-FFF2-40B4-BE49-F238E27FC236}">
                  <a16:creationId xmlns:a16="http://schemas.microsoft.com/office/drawing/2014/main" id="{B35C9F2D-B97F-6895-34AA-3DA6D4B9FFDC}"/>
                </a:ext>
              </a:extLst>
            </p:cNvPr>
            <p:cNvSpPr/>
            <p:nvPr/>
          </p:nvSpPr>
          <p:spPr>
            <a:xfrm>
              <a:off x="5406804" y="974006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56" name="グループ化 55">
              <a:extLst>
                <a:ext uri="{FF2B5EF4-FFF2-40B4-BE49-F238E27FC236}">
                  <a16:creationId xmlns:a16="http://schemas.microsoft.com/office/drawing/2014/main" id="{BFD39DBB-43B2-3B9E-96C4-7EA80983E77B}"/>
                </a:ext>
              </a:extLst>
            </p:cNvPr>
            <p:cNvGrpSpPr/>
            <p:nvPr/>
          </p:nvGrpSpPr>
          <p:grpSpPr>
            <a:xfrm>
              <a:off x="5499738" y="914492"/>
              <a:ext cx="200136" cy="670685"/>
              <a:chOff x="3983284" y="948931"/>
              <a:chExt cx="200136" cy="670685"/>
            </a:xfrm>
          </p:grpSpPr>
          <p:sp>
            <p:nvSpPr>
              <p:cNvPr id="58" name="左大かっこ 57">
                <a:extLst>
                  <a:ext uri="{FF2B5EF4-FFF2-40B4-BE49-F238E27FC236}">
                    <a16:creationId xmlns:a16="http://schemas.microsoft.com/office/drawing/2014/main" id="{C3A1FF8F-A295-4F50-6C23-11EE8648CEDA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59" name="左大かっこ 58">
                <a:extLst>
                  <a:ext uri="{FF2B5EF4-FFF2-40B4-BE49-F238E27FC236}">
                    <a16:creationId xmlns:a16="http://schemas.microsoft.com/office/drawing/2014/main" id="{C038CE53-7B06-DC7F-4184-0360B985F539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テキスト ボックス 56">
                  <a:extLst>
                    <a:ext uri="{FF2B5EF4-FFF2-40B4-BE49-F238E27FC236}">
                      <a16:creationId xmlns:a16="http://schemas.microsoft.com/office/drawing/2014/main" id="{1818D345-5505-89E8-7108-E4FF8A53B8C8}"/>
                    </a:ext>
                  </a:extLst>
                </p:cNvPr>
                <p:cNvSpPr txBox="1"/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35" name="テキスト ボックス 134">
                  <a:extLst>
                    <a:ext uri="{FF2B5EF4-FFF2-40B4-BE49-F238E27FC236}">
                      <a16:creationId xmlns:a16="http://schemas.microsoft.com/office/drawing/2014/main" id="{212C1321-2E77-C945-87ED-021BFDB036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9524" r="-1428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FD9A706E-8C75-F4A8-C44C-C7BAA2860181}"/>
              </a:ext>
            </a:extLst>
          </p:cNvPr>
          <p:cNvGrpSpPr/>
          <p:nvPr/>
        </p:nvGrpSpPr>
        <p:grpSpPr>
          <a:xfrm>
            <a:off x="3987061" y="1633175"/>
            <a:ext cx="1733210" cy="727869"/>
            <a:chOff x="3966664" y="863927"/>
            <a:chExt cx="1733210" cy="727869"/>
          </a:xfrm>
        </p:grpSpPr>
        <p:sp>
          <p:nvSpPr>
            <p:cNvPr id="81" name="正方形/長方形 80">
              <a:extLst>
                <a:ext uri="{FF2B5EF4-FFF2-40B4-BE49-F238E27FC236}">
                  <a16:creationId xmlns:a16="http://schemas.microsoft.com/office/drawing/2014/main" id="{7BA75672-415B-42A9-6878-6511CFEB1A1F}"/>
                </a:ext>
              </a:extLst>
            </p:cNvPr>
            <p:cNvSpPr/>
            <p:nvPr/>
          </p:nvSpPr>
          <p:spPr>
            <a:xfrm>
              <a:off x="4000381" y="956925"/>
              <a:ext cx="133984" cy="5884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8" name="テキスト ボックス 87">
                  <a:extLst>
                    <a:ext uri="{FF2B5EF4-FFF2-40B4-BE49-F238E27FC236}">
                      <a16:creationId xmlns:a16="http://schemas.microsoft.com/office/drawing/2014/main" id="{908F33D6-D427-D189-B2F8-0B3DBCADC9F7}"/>
                    </a:ext>
                  </a:extLst>
                </p:cNvPr>
                <p:cNvSpPr txBox="1"/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39" name="テキスト ボックス 138">
                  <a:extLst>
                    <a:ext uri="{FF2B5EF4-FFF2-40B4-BE49-F238E27FC236}">
                      <a16:creationId xmlns:a16="http://schemas.microsoft.com/office/drawing/2014/main" id="{9DA74796-6B75-884D-A1C1-61E90755BE9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blipFill>
                  <a:blip r:embed="rId6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9" name="グループ化 98">
              <a:extLst>
                <a:ext uri="{FF2B5EF4-FFF2-40B4-BE49-F238E27FC236}">
                  <a16:creationId xmlns:a16="http://schemas.microsoft.com/office/drawing/2014/main" id="{C7312EF0-D021-6FB6-FB96-4C9071AC3555}"/>
                </a:ext>
              </a:extLst>
            </p:cNvPr>
            <p:cNvGrpSpPr/>
            <p:nvPr/>
          </p:nvGrpSpPr>
          <p:grpSpPr>
            <a:xfrm>
              <a:off x="3966664" y="921111"/>
              <a:ext cx="200136" cy="670685"/>
              <a:chOff x="4021784" y="948931"/>
              <a:chExt cx="200136" cy="670685"/>
            </a:xfrm>
          </p:grpSpPr>
          <p:sp>
            <p:nvSpPr>
              <p:cNvPr id="157" name="左大かっこ 156">
                <a:extLst>
                  <a:ext uri="{FF2B5EF4-FFF2-40B4-BE49-F238E27FC236}">
                    <a16:creationId xmlns:a16="http://schemas.microsoft.com/office/drawing/2014/main" id="{423AE882-3FDD-89CE-0CA6-4D29869FE03B}"/>
                  </a:ext>
                </a:extLst>
              </p:cNvPr>
              <p:cNvSpPr/>
              <p:nvPr/>
            </p:nvSpPr>
            <p:spPr>
              <a:xfrm>
                <a:off x="40217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64" name="左大かっこ 163">
                <a:extLst>
                  <a:ext uri="{FF2B5EF4-FFF2-40B4-BE49-F238E27FC236}">
                    <a16:creationId xmlns:a16="http://schemas.microsoft.com/office/drawing/2014/main" id="{52D58009-DF64-4ADE-2975-88FD81FD08FE}"/>
                  </a:ext>
                </a:extLst>
              </p:cNvPr>
              <p:cNvSpPr/>
              <p:nvPr/>
            </p:nvSpPr>
            <p:spPr>
              <a:xfrm flipH="1">
                <a:off x="41365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00" name="円/楕円 99">
              <a:extLst>
                <a:ext uri="{FF2B5EF4-FFF2-40B4-BE49-F238E27FC236}">
                  <a16:creationId xmlns:a16="http://schemas.microsoft.com/office/drawing/2014/main" id="{AF80F62A-8ABF-D627-3D55-83E7C0B7E8F3}"/>
                </a:ext>
              </a:extLst>
            </p:cNvPr>
            <p:cNvSpPr/>
            <p:nvPr/>
          </p:nvSpPr>
          <p:spPr>
            <a:xfrm>
              <a:off x="4446682" y="974006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1" name="正方形/長方形 100">
              <a:extLst>
                <a:ext uri="{FF2B5EF4-FFF2-40B4-BE49-F238E27FC236}">
                  <a16:creationId xmlns:a16="http://schemas.microsoft.com/office/drawing/2014/main" id="{84B54EE0-34EE-43EA-4BAE-2402C2AC1CAB}"/>
                </a:ext>
              </a:extLst>
            </p:cNvPr>
            <p:cNvSpPr/>
            <p:nvPr/>
          </p:nvSpPr>
          <p:spPr>
            <a:xfrm>
              <a:off x="5039863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2" name="正方形/長方形 101">
              <a:extLst>
                <a:ext uri="{FF2B5EF4-FFF2-40B4-BE49-F238E27FC236}">
                  <a16:creationId xmlns:a16="http://schemas.microsoft.com/office/drawing/2014/main" id="{7AB32D86-B8BA-2A59-9991-5ADE4C30F70B}"/>
                </a:ext>
              </a:extLst>
            </p:cNvPr>
            <p:cNvSpPr/>
            <p:nvPr/>
          </p:nvSpPr>
          <p:spPr>
            <a:xfrm>
              <a:off x="4566880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4" name="テキスト ボックス 123">
                  <a:extLst>
                    <a:ext uri="{FF2B5EF4-FFF2-40B4-BE49-F238E27FC236}">
                      <a16:creationId xmlns:a16="http://schemas.microsoft.com/office/drawing/2014/main" id="{FF59CC15-5EF7-9DF9-41F8-D26F60CF37D6}"/>
                    </a:ext>
                  </a:extLst>
                </p:cNvPr>
                <p:cNvSpPr txBox="1"/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45" name="テキスト ボックス 144">
                  <a:extLst>
                    <a:ext uri="{FF2B5EF4-FFF2-40B4-BE49-F238E27FC236}">
                      <a16:creationId xmlns:a16="http://schemas.microsoft.com/office/drawing/2014/main" id="{5F239EC8-A4EE-4541-B7F7-601680AA10B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blipFill>
                  <a:blip r:embed="rId7"/>
                  <a:stretch>
                    <a:fillRect l="-9524" r="-1428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5" name="円/楕円 124">
              <a:extLst>
                <a:ext uri="{FF2B5EF4-FFF2-40B4-BE49-F238E27FC236}">
                  <a16:creationId xmlns:a16="http://schemas.microsoft.com/office/drawing/2014/main" id="{BF888DAF-84AA-0340-503A-A92809157B39}"/>
                </a:ext>
              </a:extLst>
            </p:cNvPr>
            <p:cNvSpPr/>
            <p:nvPr/>
          </p:nvSpPr>
          <p:spPr>
            <a:xfrm>
              <a:off x="4907193" y="975585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27" name="グループ化 126">
              <a:extLst>
                <a:ext uri="{FF2B5EF4-FFF2-40B4-BE49-F238E27FC236}">
                  <a16:creationId xmlns:a16="http://schemas.microsoft.com/office/drawing/2014/main" id="{85D6B0D2-EEB4-94DA-5ED9-25825CD631DC}"/>
                </a:ext>
              </a:extLst>
            </p:cNvPr>
            <p:cNvGrpSpPr/>
            <p:nvPr/>
          </p:nvGrpSpPr>
          <p:grpSpPr>
            <a:xfrm>
              <a:off x="4540030" y="909376"/>
              <a:ext cx="200136" cy="670685"/>
              <a:chOff x="3983284" y="948931"/>
              <a:chExt cx="200136" cy="670685"/>
            </a:xfrm>
          </p:grpSpPr>
          <p:sp>
            <p:nvSpPr>
              <p:cNvPr id="155" name="左大かっこ 154">
                <a:extLst>
                  <a:ext uri="{FF2B5EF4-FFF2-40B4-BE49-F238E27FC236}">
                    <a16:creationId xmlns:a16="http://schemas.microsoft.com/office/drawing/2014/main" id="{7133254A-E036-CABD-740D-66AC3F19F6C6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56" name="左大かっこ 155">
                <a:extLst>
                  <a:ext uri="{FF2B5EF4-FFF2-40B4-BE49-F238E27FC236}">
                    <a16:creationId xmlns:a16="http://schemas.microsoft.com/office/drawing/2014/main" id="{D6257C8A-6F26-12A7-99F5-09F7AE8A7A4F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28" name="グループ化 127">
              <a:extLst>
                <a:ext uri="{FF2B5EF4-FFF2-40B4-BE49-F238E27FC236}">
                  <a16:creationId xmlns:a16="http://schemas.microsoft.com/office/drawing/2014/main" id="{9ABF4A01-0AF7-F331-1D29-D5DD444800B6}"/>
                </a:ext>
              </a:extLst>
            </p:cNvPr>
            <p:cNvGrpSpPr/>
            <p:nvPr/>
          </p:nvGrpSpPr>
          <p:grpSpPr>
            <a:xfrm>
              <a:off x="5010204" y="907318"/>
              <a:ext cx="200136" cy="670685"/>
              <a:chOff x="3983284" y="948931"/>
              <a:chExt cx="200136" cy="670685"/>
            </a:xfrm>
          </p:grpSpPr>
          <p:sp>
            <p:nvSpPr>
              <p:cNvPr id="153" name="左大かっこ 152">
                <a:extLst>
                  <a:ext uri="{FF2B5EF4-FFF2-40B4-BE49-F238E27FC236}">
                    <a16:creationId xmlns:a16="http://schemas.microsoft.com/office/drawing/2014/main" id="{0FC06AF4-A887-ABD2-534D-FC1BC06537C3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54" name="左大かっこ 153">
                <a:extLst>
                  <a:ext uri="{FF2B5EF4-FFF2-40B4-BE49-F238E27FC236}">
                    <a16:creationId xmlns:a16="http://schemas.microsoft.com/office/drawing/2014/main" id="{5C941E7B-E04B-3453-264F-D88FE5E88C39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29" name="正方形/長方形 128">
              <a:extLst>
                <a:ext uri="{FF2B5EF4-FFF2-40B4-BE49-F238E27FC236}">
                  <a16:creationId xmlns:a16="http://schemas.microsoft.com/office/drawing/2014/main" id="{BACD9E20-A949-BCA3-47C8-0CADE1FB6241}"/>
                </a:ext>
              </a:extLst>
            </p:cNvPr>
            <p:cNvSpPr/>
            <p:nvPr/>
          </p:nvSpPr>
          <p:spPr>
            <a:xfrm>
              <a:off x="5529397" y="9569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3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1" name="円/楕円 130">
              <a:extLst>
                <a:ext uri="{FF2B5EF4-FFF2-40B4-BE49-F238E27FC236}">
                  <a16:creationId xmlns:a16="http://schemas.microsoft.com/office/drawing/2014/main" id="{53F668E2-A6BF-E9AA-A2A2-5CE162671EA6}"/>
                </a:ext>
              </a:extLst>
            </p:cNvPr>
            <p:cNvSpPr/>
            <p:nvPr/>
          </p:nvSpPr>
          <p:spPr>
            <a:xfrm>
              <a:off x="5406804" y="974006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38" name="グループ化 137">
              <a:extLst>
                <a:ext uri="{FF2B5EF4-FFF2-40B4-BE49-F238E27FC236}">
                  <a16:creationId xmlns:a16="http://schemas.microsoft.com/office/drawing/2014/main" id="{1F0196B2-C215-3C9C-BA84-B2EC933AB1EE}"/>
                </a:ext>
              </a:extLst>
            </p:cNvPr>
            <p:cNvGrpSpPr/>
            <p:nvPr/>
          </p:nvGrpSpPr>
          <p:grpSpPr>
            <a:xfrm>
              <a:off x="5499738" y="914492"/>
              <a:ext cx="200136" cy="670685"/>
              <a:chOff x="3983284" y="948931"/>
              <a:chExt cx="200136" cy="670685"/>
            </a:xfrm>
          </p:grpSpPr>
          <p:sp>
            <p:nvSpPr>
              <p:cNvPr id="146" name="左大かっこ 145">
                <a:extLst>
                  <a:ext uri="{FF2B5EF4-FFF2-40B4-BE49-F238E27FC236}">
                    <a16:creationId xmlns:a16="http://schemas.microsoft.com/office/drawing/2014/main" id="{4E01D735-E144-20A7-0A7C-C8CFAB28C562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47" name="左大かっこ 146">
                <a:extLst>
                  <a:ext uri="{FF2B5EF4-FFF2-40B4-BE49-F238E27FC236}">
                    <a16:creationId xmlns:a16="http://schemas.microsoft.com/office/drawing/2014/main" id="{C2351696-107B-4C81-F33A-7B8C41573C5C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2" name="テキスト ボックス 141">
                  <a:extLst>
                    <a:ext uri="{FF2B5EF4-FFF2-40B4-BE49-F238E27FC236}">
                      <a16:creationId xmlns:a16="http://schemas.microsoft.com/office/drawing/2014/main" id="{1940D5FD-0FEC-3120-EC82-FD23F2032C65}"/>
                    </a:ext>
                  </a:extLst>
                </p:cNvPr>
                <p:cNvSpPr txBox="1"/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59" name="テキスト ボックス 158">
                  <a:extLst>
                    <a:ext uri="{FF2B5EF4-FFF2-40B4-BE49-F238E27FC236}">
                      <a16:creationId xmlns:a16="http://schemas.microsoft.com/office/drawing/2014/main" id="{109AFD42-408C-BC42-9CA1-5234710D66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blipFill>
                  <a:blip r:embed="rId8"/>
                  <a:stretch>
                    <a:fillRect l="-9091" r="-909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65" name="グループ化 164">
            <a:extLst>
              <a:ext uri="{FF2B5EF4-FFF2-40B4-BE49-F238E27FC236}">
                <a16:creationId xmlns:a16="http://schemas.microsoft.com/office/drawing/2014/main" id="{9AB63414-EFDD-2971-E889-F1298DDDD7AE}"/>
              </a:ext>
            </a:extLst>
          </p:cNvPr>
          <p:cNvGrpSpPr/>
          <p:nvPr/>
        </p:nvGrpSpPr>
        <p:grpSpPr>
          <a:xfrm>
            <a:off x="3987061" y="2466344"/>
            <a:ext cx="1733210" cy="727869"/>
            <a:chOff x="3966664" y="863927"/>
            <a:chExt cx="1733210" cy="727869"/>
          </a:xfrm>
        </p:grpSpPr>
        <p:sp>
          <p:nvSpPr>
            <p:cNvPr id="166" name="正方形/長方形 165">
              <a:extLst>
                <a:ext uri="{FF2B5EF4-FFF2-40B4-BE49-F238E27FC236}">
                  <a16:creationId xmlns:a16="http://schemas.microsoft.com/office/drawing/2014/main" id="{E863EFB8-39F5-99AA-421D-2D64ABD80864}"/>
                </a:ext>
              </a:extLst>
            </p:cNvPr>
            <p:cNvSpPr/>
            <p:nvPr/>
          </p:nvSpPr>
          <p:spPr>
            <a:xfrm>
              <a:off x="4000381" y="956925"/>
              <a:ext cx="133984" cy="5884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3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7" name="テキスト ボックス 166">
                  <a:extLst>
                    <a:ext uri="{FF2B5EF4-FFF2-40B4-BE49-F238E27FC236}">
                      <a16:creationId xmlns:a16="http://schemas.microsoft.com/office/drawing/2014/main" id="{B717F187-54CD-EE99-B94A-7575EFC5CB2F}"/>
                    </a:ext>
                  </a:extLst>
                </p:cNvPr>
                <p:cNvSpPr txBox="1"/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98" name="テキスト ボックス 197">
                  <a:extLst>
                    <a:ext uri="{FF2B5EF4-FFF2-40B4-BE49-F238E27FC236}">
                      <a16:creationId xmlns:a16="http://schemas.microsoft.com/office/drawing/2014/main" id="{B19025E2-566F-6C44-A1DC-12628FDF948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blipFill>
                  <a:blip r:embed="rId9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68" name="グループ化 167">
              <a:extLst>
                <a:ext uri="{FF2B5EF4-FFF2-40B4-BE49-F238E27FC236}">
                  <a16:creationId xmlns:a16="http://schemas.microsoft.com/office/drawing/2014/main" id="{B41C6C15-3224-71D5-A84B-1F1F5E234E36}"/>
                </a:ext>
              </a:extLst>
            </p:cNvPr>
            <p:cNvGrpSpPr/>
            <p:nvPr/>
          </p:nvGrpSpPr>
          <p:grpSpPr>
            <a:xfrm>
              <a:off x="3966664" y="921111"/>
              <a:ext cx="200136" cy="670685"/>
              <a:chOff x="4021784" y="948931"/>
              <a:chExt cx="200136" cy="670685"/>
            </a:xfrm>
          </p:grpSpPr>
          <p:sp>
            <p:nvSpPr>
              <p:cNvPr id="188" name="左大かっこ 187">
                <a:extLst>
                  <a:ext uri="{FF2B5EF4-FFF2-40B4-BE49-F238E27FC236}">
                    <a16:creationId xmlns:a16="http://schemas.microsoft.com/office/drawing/2014/main" id="{5FE7CA93-A431-9E3E-BE11-C29C3D522FB3}"/>
                  </a:ext>
                </a:extLst>
              </p:cNvPr>
              <p:cNvSpPr/>
              <p:nvPr/>
            </p:nvSpPr>
            <p:spPr>
              <a:xfrm>
                <a:off x="40217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9" name="左大かっこ 188">
                <a:extLst>
                  <a:ext uri="{FF2B5EF4-FFF2-40B4-BE49-F238E27FC236}">
                    <a16:creationId xmlns:a16="http://schemas.microsoft.com/office/drawing/2014/main" id="{F653A9BB-0B92-D335-73CE-E0DDA125DE53}"/>
                  </a:ext>
                </a:extLst>
              </p:cNvPr>
              <p:cNvSpPr/>
              <p:nvPr/>
            </p:nvSpPr>
            <p:spPr>
              <a:xfrm flipH="1">
                <a:off x="41365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69" name="円/楕円 168">
              <a:extLst>
                <a:ext uri="{FF2B5EF4-FFF2-40B4-BE49-F238E27FC236}">
                  <a16:creationId xmlns:a16="http://schemas.microsoft.com/office/drawing/2014/main" id="{5DC78C22-8BB5-5EA8-27C2-ACF050DED231}"/>
                </a:ext>
              </a:extLst>
            </p:cNvPr>
            <p:cNvSpPr/>
            <p:nvPr/>
          </p:nvSpPr>
          <p:spPr>
            <a:xfrm>
              <a:off x="4446682" y="974006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1" name="正方形/長方形 170">
              <a:extLst>
                <a:ext uri="{FF2B5EF4-FFF2-40B4-BE49-F238E27FC236}">
                  <a16:creationId xmlns:a16="http://schemas.microsoft.com/office/drawing/2014/main" id="{B91BDBAC-E8CC-C429-26FE-3CDCDF7DEB89}"/>
                </a:ext>
              </a:extLst>
            </p:cNvPr>
            <p:cNvSpPr/>
            <p:nvPr/>
          </p:nvSpPr>
          <p:spPr>
            <a:xfrm>
              <a:off x="5039863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2" name="正方形/長方形 171">
              <a:extLst>
                <a:ext uri="{FF2B5EF4-FFF2-40B4-BE49-F238E27FC236}">
                  <a16:creationId xmlns:a16="http://schemas.microsoft.com/office/drawing/2014/main" id="{25B4C0D7-CDC1-6758-2458-7F556E3970B6}"/>
                </a:ext>
              </a:extLst>
            </p:cNvPr>
            <p:cNvSpPr/>
            <p:nvPr/>
          </p:nvSpPr>
          <p:spPr>
            <a:xfrm>
              <a:off x="4566880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F0A219F4-569C-D9F0-0A7B-774DB3A68535}"/>
                    </a:ext>
                  </a:extLst>
                </p:cNvPr>
                <p:cNvSpPr txBox="1"/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203" name="テキスト ボックス 202">
                  <a:extLst>
                    <a:ext uri="{FF2B5EF4-FFF2-40B4-BE49-F238E27FC236}">
                      <a16:creationId xmlns:a16="http://schemas.microsoft.com/office/drawing/2014/main" id="{3C3501FC-0484-714A-AC91-1FB17894DC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blipFill>
                  <a:blip r:embed="rId10"/>
                  <a:stretch>
                    <a:fillRect l="-9524" r="-1428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4" name="円/楕円 173">
              <a:extLst>
                <a:ext uri="{FF2B5EF4-FFF2-40B4-BE49-F238E27FC236}">
                  <a16:creationId xmlns:a16="http://schemas.microsoft.com/office/drawing/2014/main" id="{EBD26DE2-584D-5BAB-41DA-85624FEFAD49}"/>
                </a:ext>
              </a:extLst>
            </p:cNvPr>
            <p:cNvSpPr/>
            <p:nvPr/>
          </p:nvSpPr>
          <p:spPr>
            <a:xfrm>
              <a:off x="4907193" y="975585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75" name="グループ化 174">
              <a:extLst>
                <a:ext uri="{FF2B5EF4-FFF2-40B4-BE49-F238E27FC236}">
                  <a16:creationId xmlns:a16="http://schemas.microsoft.com/office/drawing/2014/main" id="{7AAA124A-DFE3-6669-39A9-7B391E2B36E2}"/>
                </a:ext>
              </a:extLst>
            </p:cNvPr>
            <p:cNvGrpSpPr/>
            <p:nvPr/>
          </p:nvGrpSpPr>
          <p:grpSpPr>
            <a:xfrm>
              <a:off x="4540030" y="909376"/>
              <a:ext cx="200136" cy="670685"/>
              <a:chOff x="3983284" y="948931"/>
              <a:chExt cx="200136" cy="670685"/>
            </a:xfrm>
          </p:grpSpPr>
          <p:sp>
            <p:nvSpPr>
              <p:cNvPr id="186" name="左大かっこ 185">
                <a:extLst>
                  <a:ext uri="{FF2B5EF4-FFF2-40B4-BE49-F238E27FC236}">
                    <a16:creationId xmlns:a16="http://schemas.microsoft.com/office/drawing/2014/main" id="{4ED4658A-A3D3-2F06-9014-8F7E344EF91F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7" name="左大かっこ 186">
                <a:extLst>
                  <a:ext uri="{FF2B5EF4-FFF2-40B4-BE49-F238E27FC236}">
                    <a16:creationId xmlns:a16="http://schemas.microsoft.com/office/drawing/2014/main" id="{38D77176-DC09-62E0-902F-9565F20D8791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76" name="グループ化 175">
              <a:extLst>
                <a:ext uri="{FF2B5EF4-FFF2-40B4-BE49-F238E27FC236}">
                  <a16:creationId xmlns:a16="http://schemas.microsoft.com/office/drawing/2014/main" id="{5C0A0E56-C015-164C-DA4E-CFECE2B34A94}"/>
                </a:ext>
              </a:extLst>
            </p:cNvPr>
            <p:cNvGrpSpPr/>
            <p:nvPr/>
          </p:nvGrpSpPr>
          <p:grpSpPr>
            <a:xfrm>
              <a:off x="5010204" y="907318"/>
              <a:ext cx="200136" cy="670685"/>
              <a:chOff x="3983284" y="948931"/>
              <a:chExt cx="200136" cy="670685"/>
            </a:xfrm>
          </p:grpSpPr>
          <p:sp>
            <p:nvSpPr>
              <p:cNvPr id="183" name="左大かっこ 182">
                <a:extLst>
                  <a:ext uri="{FF2B5EF4-FFF2-40B4-BE49-F238E27FC236}">
                    <a16:creationId xmlns:a16="http://schemas.microsoft.com/office/drawing/2014/main" id="{B4F89193-D115-B04B-63D6-59F2107AE4D4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4" name="左大かっこ 183">
                <a:extLst>
                  <a:ext uri="{FF2B5EF4-FFF2-40B4-BE49-F238E27FC236}">
                    <a16:creationId xmlns:a16="http://schemas.microsoft.com/office/drawing/2014/main" id="{A62C8A4A-69A7-DB98-0CC3-041B7E2C3A94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77" name="正方形/長方形 176">
              <a:extLst>
                <a:ext uri="{FF2B5EF4-FFF2-40B4-BE49-F238E27FC236}">
                  <a16:creationId xmlns:a16="http://schemas.microsoft.com/office/drawing/2014/main" id="{F1780601-2925-D734-E1B1-F95616694B5E}"/>
                </a:ext>
              </a:extLst>
            </p:cNvPr>
            <p:cNvSpPr/>
            <p:nvPr/>
          </p:nvSpPr>
          <p:spPr>
            <a:xfrm>
              <a:off x="5529397" y="9569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3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8" name="円/楕円 177">
              <a:extLst>
                <a:ext uri="{FF2B5EF4-FFF2-40B4-BE49-F238E27FC236}">
                  <a16:creationId xmlns:a16="http://schemas.microsoft.com/office/drawing/2014/main" id="{982E7253-4A3B-0150-D4BF-94E33B69FFA4}"/>
                </a:ext>
              </a:extLst>
            </p:cNvPr>
            <p:cNvSpPr/>
            <p:nvPr/>
          </p:nvSpPr>
          <p:spPr>
            <a:xfrm>
              <a:off x="5406804" y="974006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79" name="グループ化 178">
              <a:extLst>
                <a:ext uri="{FF2B5EF4-FFF2-40B4-BE49-F238E27FC236}">
                  <a16:creationId xmlns:a16="http://schemas.microsoft.com/office/drawing/2014/main" id="{29AF8A77-7650-4C23-C0BC-B64403501EAE}"/>
                </a:ext>
              </a:extLst>
            </p:cNvPr>
            <p:cNvGrpSpPr/>
            <p:nvPr/>
          </p:nvGrpSpPr>
          <p:grpSpPr>
            <a:xfrm>
              <a:off x="5499738" y="914492"/>
              <a:ext cx="200136" cy="670685"/>
              <a:chOff x="3983284" y="948931"/>
              <a:chExt cx="200136" cy="670685"/>
            </a:xfrm>
          </p:grpSpPr>
          <p:sp>
            <p:nvSpPr>
              <p:cNvPr id="181" name="左大かっこ 180">
                <a:extLst>
                  <a:ext uri="{FF2B5EF4-FFF2-40B4-BE49-F238E27FC236}">
                    <a16:creationId xmlns:a16="http://schemas.microsoft.com/office/drawing/2014/main" id="{54CE2988-9CE1-8740-EFB7-1E26797E7592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2" name="左大かっこ 181">
                <a:extLst>
                  <a:ext uri="{FF2B5EF4-FFF2-40B4-BE49-F238E27FC236}">
                    <a16:creationId xmlns:a16="http://schemas.microsoft.com/office/drawing/2014/main" id="{36C68154-F31E-F0A4-7E32-F6125F4F6C56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0" name="テキスト ボックス 179">
                  <a:extLst>
                    <a:ext uri="{FF2B5EF4-FFF2-40B4-BE49-F238E27FC236}">
                      <a16:creationId xmlns:a16="http://schemas.microsoft.com/office/drawing/2014/main" id="{593CA7B7-CDC1-3EEC-633A-55A8F5738E12}"/>
                    </a:ext>
                  </a:extLst>
                </p:cNvPr>
                <p:cNvSpPr txBox="1"/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210" name="テキスト ボックス 209">
                  <a:extLst>
                    <a:ext uri="{FF2B5EF4-FFF2-40B4-BE49-F238E27FC236}">
                      <a16:creationId xmlns:a16="http://schemas.microsoft.com/office/drawing/2014/main" id="{4B7C596A-4F7A-9448-BA24-A5FF40E9257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blipFill>
                  <a:blip r:embed="rId11"/>
                  <a:stretch>
                    <a:fillRect l="-9091" r="-909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91" name="左大かっこ 190">
            <a:extLst>
              <a:ext uri="{FF2B5EF4-FFF2-40B4-BE49-F238E27FC236}">
                <a16:creationId xmlns:a16="http://schemas.microsoft.com/office/drawing/2014/main" id="{43EFA8AF-6A4D-5ADE-AF14-32CC51F2FC56}"/>
              </a:ext>
            </a:extLst>
          </p:cNvPr>
          <p:cNvSpPr/>
          <p:nvPr/>
        </p:nvSpPr>
        <p:spPr>
          <a:xfrm>
            <a:off x="1569839" y="389576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2" name="左大かっこ 191">
            <a:extLst>
              <a:ext uri="{FF2B5EF4-FFF2-40B4-BE49-F238E27FC236}">
                <a16:creationId xmlns:a16="http://schemas.microsoft.com/office/drawing/2014/main" id="{2959EB55-2D10-21ED-21F6-E1236B4EB6FC}"/>
              </a:ext>
            </a:extLst>
          </p:cNvPr>
          <p:cNvSpPr/>
          <p:nvPr/>
        </p:nvSpPr>
        <p:spPr>
          <a:xfrm flipH="1">
            <a:off x="2131583" y="3895771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3" name="正方形/長方形 192">
            <a:extLst>
              <a:ext uri="{FF2B5EF4-FFF2-40B4-BE49-F238E27FC236}">
                <a16:creationId xmlns:a16="http://schemas.microsoft.com/office/drawing/2014/main" id="{8D3A3F46-041C-46CD-C083-0A90C35F6F07}"/>
              </a:ext>
            </a:extLst>
          </p:cNvPr>
          <p:cNvSpPr/>
          <p:nvPr/>
        </p:nvSpPr>
        <p:spPr>
          <a:xfrm>
            <a:off x="1606590" y="3965740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9" name="正方形/長方形 218">
            <a:extLst>
              <a:ext uri="{FF2B5EF4-FFF2-40B4-BE49-F238E27FC236}">
                <a16:creationId xmlns:a16="http://schemas.microsoft.com/office/drawing/2014/main" id="{30A011E5-345D-7305-519A-D7D09E59A103}"/>
              </a:ext>
            </a:extLst>
          </p:cNvPr>
          <p:cNvSpPr/>
          <p:nvPr/>
        </p:nvSpPr>
        <p:spPr>
          <a:xfrm>
            <a:off x="1606590" y="4161302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0" name="正方形/長方形 219">
            <a:extLst>
              <a:ext uri="{FF2B5EF4-FFF2-40B4-BE49-F238E27FC236}">
                <a16:creationId xmlns:a16="http://schemas.microsoft.com/office/drawing/2014/main" id="{880B5792-8681-7D4F-D466-1F3563C125BE}"/>
              </a:ext>
            </a:extLst>
          </p:cNvPr>
          <p:cNvSpPr/>
          <p:nvPr/>
        </p:nvSpPr>
        <p:spPr>
          <a:xfrm>
            <a:off x="1606590" y="4363875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3" name="テキスト ボックス 222">
                <a:extLst>
                  <a:ext uri="{FF2B5EF4-FFF2-40B4-BE49-F238E27FC236}">
                    <a16:creationId xmlns:a16="http://schemas.microsoft.com/office/drawing/2014/main" id="{EC731C2B-A2E7-167A-1BCF-B9EB0B5E94AC}"/>
                  </a:ext>
                </a:extLst>
              </p:cNvPr>
              <p:cNvSpPr txBox="1"/>
              <p:nvPr/>
            </p:nvSpPr>
            <p:spPr>
              <a:xfrm>
                <a:off x="2215923" y="3874876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23" name="テキスト ボックス 222">
                <a:extLst>
                  <a:ext uri="{FF2B5EF4-FFF2-40B4-BE49-F238E27FC236}">
                    <a16:creationId xmlns:a16="http://schemas.microsoft.com/office/drawing/2014/main" id="{EC731C2B-A2E7-167A-1BCF-B9EB0B5E94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5923" y="3874876"/>
                <a:ext cx="254294" cy="276999"/>
              </a:xfrm>
              <a:prstGeom prst="rect">
                <a:avLst/>
              </a:prstGeom>
              <a:blipFill>
                <a:blip r:embed="rId12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1" name="グループ化 230">
            <a:extLst>
              <a:ext uri="{FF2B5EF4-FFF2-40B4-BE49-F238E27FC236}">
                <a16:creationId xmlns:a16="http://schemas.microsoft.com/office/drawing/2014/main" id="{BC0C9AA9-4DFE-6BCB-14BF-C6CCFE7EE9C8}"/>
              </a:ext>
            </a:extLst>
          </p:cNvPr>
          <p:cNvGrpSpPr/>
          <p:nvPr/>
        </p:nvGrpSpPr>
        <p:grpSpPr>
          <a:xfrm>
            <a:off x="2511212" y="3909667"/>
            <a:ext cx="647132" cy="666573"/>
            <a:chOff x="1000256" y="3453676"/>
            <a:chExt cx="647132" cy="666573"/>
          </a:xfrm>
        </p:grpSpPr>
        <p:sp>
          <p:nvSpPr>
            <p:cNvPr id="232" name="左大かっこ 231">
              <a:extLst>
                <a:ext uri="{FF2B5EF4-FFF2-40B4-BE49-F238E27FC236}">
                  <a16:creationId xmlns:a16="http://schemas.microsoft.com/office/drawing/2014/main" id="{5833C8FA-FEA7-F810-418B-7090DC4FB7A4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33" name="左大かっこ 232">
              <a:extLst>
                <a:ext uri="{FF2B5EF4-FFF2-40B4-BE49-F238E27FC236}">
                  <a16:creationId xmlns:a16="http://schemas.microsoft.com/office/drawing/2014/main" id="{05CCCE6E-92E1-F4D0-D4CA-4720B9B65691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238" name="正方形/長方形 237">
            <a:extLst>
              <a:ext uri="{FF2B5EF4-FFF2-40B4-BE49-F238E27FC236}">
                <a16:creationId xmlns:a16="http://schemas.microsoft.com/office/drawing/2014/main" id="{A2A4B17C-16E9-3313-CF4F-78A0CE3BBBB1}"/>
              </a:ext>
            </a:extLst>
          </p:cNvPr>
          <p:cNvSpPr/>
          <p:nvPr/>
        </p:nvSpPr>
        <p:spPr>
          <a:xfrm>
            <a:off x="2557670" y="3950762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9" name="正方形/長方形 238">
            <a:extLst>
              <a:ext uri="{FF2B5EF4-FFF2-40B4-BE49-F238E27FC236}">
                <a16:creationId xmlns:a16="http://schemas.microsoft.com/office/drawing/2014/main" id="{6226D9E8-371A-1C45-DEC0-1C01F2EDE50B}"/>
              </a:ext>
            </a:extLst>
          </p:cNvPr>
          <p:cNvSpPr/>
          <p:nvPr/>
        </p:nvSpPr>
        <p:spPr>
          <a:xfrm>
            <a:off x="2557670" y="4146324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40" name="正方形/長方形 239">
            <a:extLst>
              <a:ext uri="{FF2B5EF4-FFF2-40B4-BE49-F238E27FC236}">
                <a16:creationId xmlns:a16="http://schemas.microsoft.com/office/drawing/2014/main" id="{127AA673-9620-D2F2-293D-3467E76F6862}"/>
              </a:ext>
            </a:extLst>
          </p:cNvPr>
          <p:cNvSpPr/>
          <p:nvPr/>
        </p:nvSpPr>
        <p:spPr>
          <a:xfrm>
            <a:off x="2557670" y="4348897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41" name="正方形/長方形 240">
            <a:extLst>
              <a:ext uri="{FF2B5EF4-FFF2-40B4-BE49-F238E27FC236}">
                <a16:creationId xmlns:a16="http://schemas.microsoft.com/office/drawing/2014/main" id="{B37AB1D1-627C-BDA0-E73E-6426639054A6}"/>
              </a:ext>
            </a:extLst>
          </p:cNvPr>
          <p:cNvSpPr/>
          <p:nvPr/>
        </p:nvSpPr>
        <p:spPr>
          <a:xfrm>
            <a:off x="3787984" y="3946382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4" name="テキスト ボックス 243">
                <a:extLst>
                  <a:ext uri="{FF2B5EF4-FFF2-40B4-BE49-F238E27FC236}">
                    <a16:creationId xmlns:a16="http://schemas.microsoft.com/office/drawing/2014/main" id="{E6D9FDCF-11C5-6E2D-2D09-5A5F1D9263A3}"/>
                  </a:ext>
                </a:extLst>
              </p:cNvPr>
              <p:cNvSpPr txBox="1"/>
              <p:nvPr/>
            </p:nvSpPr>
            <p:spPr>
              <a:xfrm>
                <a:off x="4415957" y="3859262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44" name="テキスト ボックス 243">
                <a:extLst>
                  <a:ext uri="{FF2B5EF4-FFF2-40B4-BE49-F238E27FC236}">
                    <a16:creationId xmlns:a16="http://schemas.microsoft.com/office/drawing/2014/main" id="{E6D9FDCF-11C5-6E2D-2D09-5A5F1D9263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5957" y="3859262"/>
                <a:ext cx="254294" cy="276999"/>
              </a:xfrm>
              <a:prstGeom prst="rect">
                <a:avLst/>
              </a:prstGeom>
              <a:blipFill>
                <a:blip r:embed="rId13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9" name="テキスト ボックス 248">
                <a:extLst>
                  <a:ext uri="{FF2B5EF4-FFF2-40B4-BE49-F238E27FC236}">
                    <a16:creationId xmlns:a16="http://schemas.microsoft.com/office/drawing/2014/main" id="{0AF0DC12-4EF5-B9E6-18DC-CF23935EFD88}"/>
                  </a:ext>
                </a:extLst>
              </p:cNvPr>
              <p:cNvSpPr txBox="1"/>
              <p:nvPr/>
            </p:nvSpPr>
            <p:spPr>
              <a:xfrm>
                <a:off x="5394950" y="3857911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49" name="テキスト ボックス 248">
                <a:extLst>
                  <a:ext uri="{FF2B5EF4-FFF2-40B4-BE49-F238E27FC236}">
                    <a16:creationId xmlns:a16="http://schemas.microsoft.com/office/drawing/2014/main" id="{0AF0DC12-4EF5-B9E6-18DC-CF23935EFD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0" y="3857911"/>
                <a:ext cx="254294" cy="276999"/>
              </a:xfrm>
              <a:prstGeom prst="rect">
                <a:avLst/>
              </a:prstGeom>
              <a:blipFill>
                <a:blip r:embed="rId14"/>
                <a:stretch>
                  <a:fillRect l="-9524" r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9" name="左大かっこ 298">
            <a:extLst>
              <a:ext uri="{FF2B5EF4-FFF2-40B4-BE49-F238E27FC236}">
                <a16:creationId xmlns:a16="http://schemas.microsoft.com/office/drawing/2014/main" id="{A906FBB4-E0AC-E07B-D87D-A94D96A3E823}"/>
              </a:ext>
            </a:extLst>
          </p:cNvPr>
          <p:cNvSpPr/>
          <p:nvPr/>
        </p:nvSpPr>
        <p:spPr>
          <a:xfrm>
            <a:off x="3746426" y="3909667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2" name="左大かっこ 301">
            <a:extLst>
              <a:ext uri="{FF2B5EF4-FFF2-40B4-BE49-F238E27FC236}">
                <a16:creationId xmlns:a16="http://schemas.microsoft.com/office/drawing/2014/main" id="{DEB161A1-3C5D-B562-2420-3B73DCF84EBA}"/>
              </a:ext>
            </a:extLst>
          </p:cNvPr>
          <p:cNvSpPr/>
          <p:nvPr/>
        </p:nvSpPr>
        <p:spPr>
          <a:xfrm flipH="1">
            <a:off x="4335602" y="3908091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5" name="円/楕円 304">
            <a:extLst>
              <a:ext uri="{FF2B5EF4-FFF2-40B4-BE49-F238E27FC236}">
                <a16:creationId xmlns:a16="http://schemas.microsoft.com/office/drawing/2014/main" id="{3F5AD3CA-2D50-5C3E-DEAD-CB8313AFEE98}"/>
              </a:ext>
            </a:extLst>
          </p:cNvPr>
          <p:cNvSpPr/>
          <p:nvPr/>
        </p:nvSpPr>
        <p:spPr>
          <a:xfrm>
            <a:off x="4681847" y="3957672"/>
            <a:ext cx="90249" cy="8538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7" name="正方形/長方形 306">
            <a:extLst>
              <a:ext uri="{FF2B5EF4-FFF2-40B4-BE49-F238E27FC236}">
                <a16:creationId xmlns:a16="http://schemas.microsoft.com/office/drawing/2014/main" id="{A2EDBE76-00B2-C6D4-550F-DE5AED1F9F29}"/>
              </a:ext>
            </a:extLst>
          </p:cNvPr>
          <p:cNvSpPr/>
          <p:nvPr/>
        </p:nvSpPr>
        <p:spPr>
          <a:xfrm>
            <a:off x="4806387" y="3930768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8" name="左大かっこ 307">
            <a:extLst>
              <a:ext uri="{FF2B5EF4-FFF2-40B4-BE49-F238E27FC236}">
                <a16:creationId xmlns:a16="http://schemas.microsoft.com/office/drawing/2014/main" id="{DCA747C1-D0D7-7D78-4D6B-A2156C485574}"/>
              </a:ext>
            </a:extLst>
          </p:cNvPr>
          <p:cNvSpPr/>
          <p:nvPr/>
        </p:nvSpPr>
        <p:spPr>
          <a:xfrm>
            <a:off x="4776146" y="3897345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9" name="左大かっこ 308">
            <a:extLst>
              <a:ext uri="{FF2B5EF4-FFF2-40B4-BE49-F238E27FC236}">
                <a16:creationId xmlns:a16="http://schemas.microsoft.com/office/drawing/2014/main" id="{FE6C2C35-380F-3483-418A-A66BE0C75E4D}"/>
              </a:ext>
            </a:extLst>
          </p:cNvPr>
          <p:cNvSpPr/>
          <p:nvPr/>
        </p:nvSpPr>
        <p:spPr>
          <a:xfrm flipH="1">
            <a:off x="5365322" y="3895769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0" name="円/楕円 309">
            <a:extLst>
              <a:ext uri="{FF2B5EF4-FFF2-40B4-BE49-F238E27FC236}">
                <a16:creationId xmlns:a16="http://schemas.microsoft.com/office/drawing/2014/main" id="{56D3084D-3F10-770D-E74B-99D2E8F33991}"/>
              </a:ext>
            </a:extLst>
          </p:cNvPr>
          <p:cNvSpPr/>
          <p:nvPr/>
        </p:nvSpPr>
        <p:spPr>
          <a:xfrm>
            <a:off x="5624728" y="3965184"/>
            <a:ext cx="90249" cy="8538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1" name="正方形/長方形 310">
            <a:extLst>
              <a:ext uri="{FF2B5EF4-FFF2-40B4-BE49-F238E27FC236}">
                <a16:creationId xmlns:a16="http://schemas.microsoft.com/office/drawing/2014/main" id="{086F029A-5BE0-B421-1AAD-C018921026BD}"/>
              </a:ext>
            </a:extLst>
          </p:cNvPr>
          <p:cNvSpPr/>
          <p:nvPr/>
        </p:nvSpPr>
        <p:spPr>
          <a:xfrm>
            <a:off x="5749268" y="3938280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2" name="左大かっこ 311">
            <a:extLst>
              <a:ext uri="{FF2B5EF4-FFF2-40B4-BE49-F238E27FC236}">
                <a16:creationId xmlns:a16="http://schemas.microsoft.com/office/drawing/2014/main" id="{0AC10E84-6457-4B3F-8790-A9C214F503AF}"/>
              </a:ext>
            </a:extLst>
          </p:cNvPr>
          <p:cNvSpPr/>
          <p:nvPr/>
        </p:nvSpPr>
        <p:spPr>
          <a:xfrm>
            <a:off x="5719027" y="3904857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3" name="左大かっこ 312">
            <a:extLst>
              <a:ext uri="{FF2B5EF4-FFF2-40B4-BE49-F238E27FC236}">
                <a16:creationId xmlns:a16="http://schemas.microsoft.com/office/drawing/2014/main" id="{A2B8362D-FBC8-7768-A86A-E2BC75AA48C5}"/>
              </a:ext>
            </a:extLst>
          </p:cNvPr>
          <p:cNvSpPr/>
          <p:nvPr/>
        </p:nvSpPr>
        <p:spPr>
          <a:xfrm flipH="1">
            <a:off x="6308203" y="3903281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4" name="円/楕円 313">
            <a:extLst>
              <a:ext uri="{FF2B5EF4-FFF2-40B4-BE49-F238E27FC236}">
                <a16:creationId xmlns:a16="http://schemas.microsoft.com/office/drawing/2014/main" id="{71F5B6FE-3EC1-EAFA-D1D4-581E3DB614C8}"/>
              </a:ext>
            </a:extLst>
          </p:cNvPr>
          <p:cNvSpPr/>
          <p:nvPr/>
        </p:nvSpPr>
        <p:spPr>
          <a:xfrm>
            <a:off x="6612442" y="3958298"/>
            <a:ext cx="90249" cy="8538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5" name="正方形/長方形 314">
            <a:extLst>
              <a:ext uri="{FF2B5EF4-FFF2-40B4-BE49-F238E27FC236}">
                <a16:creationId xmlns:a16="http://schemas.microsoft.com/office/drawing/2014/main" id="{6C11D721-DF54-AB5A-BB2B-E410754C4437}"/>
              </a:ext>
            </a:extLst>
          </p:cNvPr>
          <p:cNvSpPr/>
          <p:nvPr/>
        </p:nvSpPr>
        <p:spPr>
          <a:xfrm>
            <a:off x="6736982" y="3931394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6" name="左大かっこ 315">
            <a:extLst>
              <a:ext uri="{FF2B5EF4-FFF2-40B4-BE49-F238E27FC236}">
                <a16:creationId xmlns:a16="http://schemas.microsoft.com/office/drawing/2014/main" id="{3AD5BB4A-9277-9339-BC17-E50861CBAAC6}"/>
              </a:ext>
            </a:extLst>
          </p:cNvPr>
          <p:cNvSpPr/>
          <p:nvPr/>
        </p:nvSpPr>
        <p:spPr>
          <a:xfrm>
            <a:off x="6706741" y="3897971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7" name="左大かっこ 316">
            <a:extLst>
              <a:ext uri="{FF2B5EF4-FFF2-40B4-BE49-F238E27FC236}">
                <a16:creationId xmlns:a16="http://schemas.microsoft.com/office/drawing/2014/main" id="{DDB0A1B0-1C85-FDAF-DBC9-E0BC304C9F55}"/>
              </a:ext>
            </a:extLst>
          </p:cNvPr>
          <p:cNvSpPr/>
          <p:nvPr/>
        </p:nvSpPr>
        <p:spPr>
          <a:xfrm flipH="1">
            <a:off x="7295917" y="3896395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8" name="テキスト ボックス 317">
                <a:extLst>
                  <a:ext uri="{FF2B5EF4-FFF2-40B4-BE49-F238E27FC236}">
                    <a16:creationId xmlns:a16="http://schemas.microsoft.com/office/drawing/2014/main" id="{9F7ED83D-0EF4-4529-51D1-B04619E8054D}"/>
                  </a:ext>
                </a:extLst>
              </p:cNvPr>
              <p:cNvSpPr txBox="1"/>
              <p:nvPr/>
            </p:nvSpPr>
            <p:spPr>
              <a:xfrm>
                <a:off x="6350897" y="3857910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18" name="テキスト ボックス 317">
                <a:extLst>
                  <a:ext uri="{FF2B5EF4-FFF2-40B4-BE49-F238E27FC236}">
                    <a16:creationId xmlns:a16="http://schemas.microsoft.com/office/drawing/2014/main" id="{9F7ED83D-0EF4-4529-51D1-B04619E805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897" y="3857910"/>
                <a:ext cx="254294" cy="276999"/>
              </a:xfrm>
              <a:prstGeom prst="rect">
                <a:avLst/>
              </a:prstGeom>
              <a:blipFill>
                <a:blip r:embed="rId15"/>
                <a:stretch>
                  <a:fillRect l="-14286" r="-952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9" name="正方形/長方形 318">
            <a:extLst>
              <a:ext uri="{FF2B5EF4-FFF2-40B4-BE49-F238E27FC236}">
                <a16:creationId xmlns:a16="http://schemas.microsoft.com/office/drawing/2014/main" id="{A0DDF4E9-89A4-CA6C-CDEC-2728E487D8F1}"/>
              </a:ext>
            </a:extLst>
          </p:cNvPr>
          <p:cNvSpPr/>
          <p:nvPr/>
        </p:nvSpPr>
        <p:spPr>
          <a:xfrm>
            <a:off x="3798074" y="4402349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0" name="テキスト ボックス 319">
                <a:extLst>
                  <a:ext uri="{FF2B5EF4-FFF2-40B4-BE49-F238E27FC236}">
                    <a16:creationId xmlns:a16="http://schemas.microsoft.com/office/drawing/2014/main" id="{2374B2AC-78FE-146E-5C63-6AE989C9F117}"/>
                  </a:ext>
                </a:extLst>
              </p:cNvPr>
              <p:cNvSpPr txBox="1"/>
              <p:nvPr/>
            </p:nvSpPr>
            <p:spPr>
              <a:xfrm>
                <a:off x="4426047" y="4315229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20" name="テキスト ボックス 319">
                <a:extLst>
                  <a:ext uri="{FF2B5EF4-FFF2-40B4-BE49-F238E27FC236}">
                    <a16:creationId xmlns:a16="http://schemas.microsoft.com/office/drawing/2014/main" id="{2374B2AC-78FE-146E-5C63-6AE989C9F1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6047" y="4315229"/>
                <a:ext cx="254294" cy="276999"/>
              </a:xfrm>
              <a:prstGeom prst="rect">
                <a:avLst/>
              </a:prstGeom>
              <a:blipFill>
                <a:blip r:embed="rId2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1" name="テキスト ボックス 320">
                <a:extLst>
                  <a:ext uri="{FF2B5EF4-FFF2-40B4-BE49-F238E27FC236}">
                    <a16:creationId xmlns:a16="http://schemas.microsoft.com/office/drawing/2014/main" id="{5AE2F84A-74CD-35F6-0CC4-490004851581}"/>
                  </a:ext>
                </a:extLst>
              </p:cNvPr>
              <p:cNvSpPr txBox="1"/>
              <p:nvPr/>
            </p:nvSpPr>
            <p:spPr>
              <a:xfrm>
                <a:off x="5405040" y="4313878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21" name="テキスト ボックス 320">
                <a:extLst>
                  <a:ext uri="{FF2B5EF4-FFF2-40B4-BE49-F238E27FC236}">
                    <a16:creationId xmlns:a16="http://schemas.microsoft.com/office/drawing/2014/main" id="{5AE2F84A-74CD-35F6-0CC4-4900048515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5040" y="4313878"/>
                <a:ext cx="254294" cy="276999"/>
              </a:xfrm>
              <a:prstGeom prst="rect">
                <a:avLst/>
              </a:prstGeom>
              <a:blipFill>
                <a:blip r:embed="rId16"/>
                <a:stretch>
                  <a:fillRect l="-14286" r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2" name="左大かっこ 321">
            <a:extLst>
              <a:ext uri="{FF2B5EF4-FFF2-40B4-BE49-F238E27FC236}">
                <a16:creationId xmlns:a16="http://schemas.microsoft.com/office/drawing/2014/main" id="{FE64564E-CE0E-CF13-B2B0-76BB50636B48}"/>
              </a:ext>
            </a:extLst>
          </p:cNvPr>
          <p:cNvSpPr/>
          <p:nvPr/>
        </p:nvSpPr>
        <p:spPr>
          <a:xfrm>
            <a:off x="3756516" y="4365634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3" name="左大かっこ 322">
            <a:extLst>
              <a:ext uri="{FF2B5EF4-FFF2-40B4-BE49-F238E27FC236}">
                <a16:creationId xmlns:a16="http://schemas.microsoft.com/office/drawing/2014/main" id="{36897B35-7797-5069-C249-08193BEAE4E8}"/>
              </a:ext>
            </a:extLst>
          </p:cNvPr>
          <p:cNvSpPr/>
          <p:nvPr/>
        </p:nvSpPr>
        <p:spPr>
          <a:xfrm flipH="1">
            <a:off x="4345692" y="4364058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4" name="円/楕円 323">
            <a:extLst>
              <a:ext uri="{FF2B5EF4-FFF2-40B4-BE49-F238E27FC236}">
                <a16:creationId xmlns:a16="http://schemas.microsoft.com/office/drawing/2014/main" id="{996F08B2-03B6-05CF-5D2C-0A6EDAFB87C0}"/>
              </a:ext>
            </a:extLst>
          </p:cNvPr>
          <p:cNvSpPr/>
          <p:nvPr/>
        </p:nvSpPr>
        <p:spPr>
          <a:xfrm>
            <a:off x="4691937" y="4413639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5" name="正方形/長方形 324">
            <a:extLst>
              <a:ext uri="{FF2B5EF4-FFF2-40B4-BE49-F238E27FC236}">
                <a16:creationId xmlns:a16="http://schemas.microsoft.com/office/drawing/2014/main" id="{0565F8D0-5981-9518-26C5-56447215E106}"/>
              </a:ext>
            </a:extLst>
          </p:cNvPr>
          <p:cNvSpPr/>
          <p:nvPr/>
        </p:nvSpPr>
        <p:spPr>
          <a:xfrm>
            <a:off x="4816477" y="4386735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6" name="左大かっこ 325">
            <a:extLst>
              <a:ext uri="{FF2B5EF4-FFF2-40B4-BE49-F238E27FC236}">
                <a16:creationId xmlns:a16="http://schemas.microsoft.com/office/drawing/2014/main" id="{287038EE-62AC-4A49-6985-BD697F2382BC}"/>
              </a:ext>
            </a:extLst>
          </p:cNvPr>
          <p:cNvSpPr/>
          <p:nvPr/>
        </p:nvSpPr>
        <p:spPr>
          <a:xfrm>
            <a:off x="4786236" y="4353312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7" name="左大かっこ 326">
            <a:extLst>
              <a:ext uri="{FF2B5EF4-FFF2-40B4-BE49-F238E27FC236}">
                <a16:creationId xmlns:a16="http://schemas.microsoft.com/office/drawing/2014/main" id="{A7A202EB-D2BB-1F56-64D7-35CDA27D3254}"/>
              </a:ext>
            </a:extLst>
          </p:cNvPr>
          <p:cNvSpPr/>
          <p:nvPr/>
        </p:nvSpPr>
        <p:spPr>
          <a:xfrm flipH="1">
            <a:off x="5375412" y="4351736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8" name="円/楕円 327">
            <a:extLst>
              <a:ext uri="{FF2B5EF4-FFF2-40B4-BE49-F238E27FC236}">
                <a16:creationId xmlns:a16="http://schemas.microsoft.com/office/drawing/2014/main" id="{42495430-50F1-0E41-2781-0D3F641DDB96}"/>
              </a:ext>
            </a:extLst>
          </p:cNvPr>
          <p:cNvSpPr/>
          <p:nvPr/>
        </p:nvSpPr>
        <p:spPr>
          <a:xfrm>
            <a:off x="5634818" y="4421151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9" name="正方形/長方形 328">
            <a:extLst>
              <a:ext uri="{FF2B5EF4-FFF2-40B4-BE49-F238E27FC236}">
                <a16:creationId xmlns:a16="http://schemas.microsoft.com/office/drawing/2014/main" id="{1136BFBE-4E2D-6553-8FB2-451EA1C3FAC8}"/>
              </a:ext>
            </a:extLst>
          </p:cNvPr>
          <p:cNvSpPr/>
          <p:nvPr/>
        </p:nvSpPr>
        <p:spPr>
          <a:xfrm>
            <a:off x="5759358" y="4394247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0" name="左大かっこ 329">
            <a:extLst>
              <a:ext uri="{FF2B5EF4-FFF2-40B4-BE49-F238E27FC236}">
                <a16:creationId xmlns:a16="http://schemas.microsoft.com/office/drawing/2014/main" id="{DDE09FCB-27C0-006E-A95D-1719188A1A3D}"/>
              </a:ext>
            </a:extLst>
          </p:cNvPr>
          <p:cNvSpPr/>
          <p:nvPr/>
        </p:nvSpPr>
        <p:spPr>
          <a:xfrm>
            <a:off x="5729117" y="4360824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1" name="左大かっこ 330">
            <a:extLst>
              <a:ext uri="{FF2B5EF4-FFF2-40B4-BE49-F238E27FC236}">
                <a16:creationId xmlns:a16="http://schemas.microsoft.com/office/drawing/2014/main" id="{A573A1CB-5875-22C7-D0A1-A0C637EFF7F5}"/>
              </a:ext>
            </a:extLst>
          </p:cNvPr>
          <p:cNvSpPr/>
          <p:nvPr/>
        </p:nvSpPr>
        <p:spPr>
          <a:xfrm flipH="1">
            <a:off x="6318293" y="4359248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2" name="円/楕円 331">
            <a:extLst>
              <a:ext uri="{FF2B5EF4-FFF2-40B4-BE49-F238E27FC236}">
                <a16:creationId xmlns:a16="http://schemas.microsoft.com/office/drawing/2014/main" id="{217462D3-26EA-612C-38EB-3AB2D050C87F}"/>
              </a:ext>
            </a:extLst>
          </p:cNvPr>
          <p:cNvSpPr/>
          <p:nvPr/>
        </p:nvSpPr>
        <p:spPr>
          <a:xfrm>
            <a:off x="6622532" y="4414265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3" name="正方形/長方形 332">
            <a:extLst>
              <a:ext uri="{FF2B5EF4-FFF2-40B4-BE49-F238E27FC236}">
                <a16:creationId xmlns:a16="http://schemas.microsoft.com/office/drawing/2014/main" id="{949B5F08-8F05-1A7F-9BEE-05BCF7703912}"/>
              </a:ext>
            </a:extLst>
          </p:cNvPr>
          <p:cNvSpPr/>
          <p:nvPr/>
        </p:nvSpPr>
        <p:spPr>
          <a:xfrm>
            <a:off x="6747072" y="4387361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4" name="左大かっこ 333">
            <a:extLst>
              <a:ext uri="{FF2B5EF4-FFF2-40B4-BE49-F238E27FC236}">
                <a16:creationId xmlns:a16="http://schemas.microsoft.com/office/drawing/2014/main" id="{F064FAFC-76CC-B9F4-034E-DFF9686A7F01}"/>
              </a:ext>
            </a:extLst>
          </p:cNvPr>
          <p:cNvSpPr/>
          <p:nvPr/>
        </p:nvSpPr>
        <p:spPr>
          <a:xfrm>
            <a:off x="6716831" y="4353938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5" name="左大かっこ 334">
            <a:extLst>
              <a:ext uri="{FF2B5EF4-FFF2-40B4-BE49-F238E27FC236}">
                <a16:creationId xmlns:a16="http://schemas.microsoft.com/office/drawing/2014/main" id="{68D17C4B-2F5B-44F7-5D86-1D2B0159B6EF}"/>
              </a:ext>
            </a:extLst>
          </p:cNvPr>
          <p:cNvSpPr/>
          <p:nvPr/>
        </p:nvSpPr>
        <p:spPr>
          <a:xfrm flipH="1">
            <a:off x="7306007" y="4352362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6" name="テキスト ボックス 335">
                <a:extLst>
                  <a:ext uri="{FF2B5EF4-FFF2-40B4-BE49-F238E27FC236}">
                    <a16:creationId xmlns:a16="http://schemas.microsoft.com/office/drawing/2014/main" id="{322B7B50-2A29-7E83-76EC-245FAAC82AA0}"/>
                  </a:ext>
                </a:extLst>
              </p:cNvPr>
              <p:cNvSpPr txBox="1"/>
              <p:nvPr/>
            </p:nvSpPr>
            <p:spPr>
              <a:xfrm>
                <a:off x="6360987" y="4313877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36" name="テキスト ボックス 335">
                <a:extLst>
                  <a:ext uri="{FF2B5EF4-FFF2-40B4-BE49-F238E27FC236}">
                    <a16:creationId xmlns:a16="http://schemas.microsoft.com/office/drawing/2014/main" id="{322B7B50-2A29-7E83-76EC-245FAAC82A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0987" y="4313877"/>
                <a:ext cx="254294" cy="276999"/>
              </a:xfrm>
              <a:prstGeom prst="rect">
                <a:avLst/>
              </a:prstGeom>
              <a:blipFill>
                <a:blip r:embed="rId14"/>
                <a:stretch>
                  <a:fillRect l="-9524" r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7" name="正方形/長方形 336">
            <a:extLst>
              <a:ext uri="{FF2B5EF4-FFF2-40B4-BE49-F238E27FC236}">
                <a16:creationId xmlns:a16="http://schemas.microsoft.com/office/drawing/2014/main" id="{7B14F00D-F6EB-37A7-66B0-90781B223087}"/>
              </a:ext>
            </a:extLst>
          </p:cNvPr>
          <p:cNvSpPr/>
          <p:nvPr/>
        </p:nvSpPr>
        <p:spPr>
          <a:xfrm>
            <a:off x="3787984" y="4856144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8" name="テキスト ボックス 337">
                <a:extLst>
                  <a:ext uri="{FF2B5EF4-FFF2-40B4-BE49-F238E27FC236}">
                    <a16:creationId xmlns:a16="http://schemas.microsoft.com/office/drawing/2014/main" id="{27BE317F-76EC-56E2-4721-B8048E0EFB55}"/>
                  </a:ext>
                </a:extLst>
              </p:cNvPr>
              <p:cNvSpPr txBox="1"/>
              <p:nvPr/>
            </p:nvSpPr>
            <p:spPr>
              <a:xfrm>
                <a:off x="4415957" y="4769024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38" name="テキスト ボックス 337">
                <a:extLst>
                  <a:ext uri="{FF2B5EF4-FFF2-40B4-BE49-F238E27FC236}">
                    <a16:creationId xmlns:a16="http://schemas.microsoft.com/office/drawing/2014/main" id="{27BE317F-76EC-56E2-4721-B8048E0EFB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5957" y="4769024"/>
                <a:ext cx="254294" cy="276999"/>
              </a:xfrm>
              <a:prstGeom prst="rect">
                <a:avLst/>
              </a:prstGeom>
              <a:blipFill>
                <a:blip r:embed="rId17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9" name="テキスト ボックス 338">
                <a:extLst>
                  <a:ext uri="{FF2B5EF4-FFF2-40B4-BE49-F238E27FC236}">
                    <a16:creationId xmlns:a16="http://schemas.microsoft.com/office/drawing/2014/main" id="{8015DE97-EA65-D34E-1E4F-D87E6633D99A}"/>
                  </a:ext>
                </a:extLst>
              </p:cNvPr>
              <p:cNvSpPr txBox="1"/>
              <p:nvPr/>
            </p:nvSpPr>
            <p:spPr>
              <a:xfrm>
                <a:off x="5394950" y="4767673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39" name="テキスト ボックス 338">
                <a:extLst>
                  <a:ext uri="{FF2B5EF4-FFF2-40B4-BE49-F238E27FC236}">
                    <a16:creationId xmlns:a16="http://schemas.microsoft.com/office/drawing/2014/main" id="{8015DE97-EA65-D34E-1E4F-D87E6633D9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0" y="4767673"/>
                <a:ext cx="254294" cy="276999"/>
              </a:xfrm>
              <a:prstGeom prst="rect">
                <a:avLst/>
              </a:prstGeom>
              <a:blipFill>
                <a:blip r:embed="rId18"/>
                <a:stretch>
                  <a:fillRect l="-9524" r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0" name="左大かっこ 339">
            <a:extLst>
              <a:ext uri="{FF2B5EF4-FFF2-40B4-BE49-F238E27FC236}">
                <a16:creationId xmlns:a16="http://schemas.microsoft.com/office/drawing/2014/main" id="{446723C0-3897-A50E-395B-6501A3E1C6B4}"/>
              </a:ext>
            </a:extLst>
          </p:cNvPr>
          <p:cNvSpPr/>
          <p:nvPr/>
        </p:nvSpPr>
        <p:spPr>
          <a:xfrm>
            <a:off x="3746426" y="4819429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1" name="左大かっこ 340">
            <a:extLst>
              <a:ext uri="{FF2B5EF4-FFF2-40B4-BE49-F238E27FC236}">
                <a16:creationId xmlns:a16="http://schemas.microsoft.com/office/drawing/2014/main" id="{330A88AC-7D44-D09D-8FA8-61C6C4ED77E6}"/>
              </a:ext>
            </a:extLst>
          </p:cNvPr>
          <p:cNvSpPr/>
          <p:nvPr/>
        </p:nvSpPr>
        <p:spPr>
          <a:xfrm flipH="1">
            <a:off x="4335602" y="4817853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2" name="円/楕円 341">
            <a:extLst>
              <a:ext uri="{FF2B5EF4-FFF2-40B4-BE49-F238E27FC236}">
                <a16:creationId xmlns:a16="http://schemas.microsoft.com/office/drawing/2014/main" id="{E6E67BF0-3637-05D7-1D5C-B87AE7675524}"/>
              </a:ext>
            </a:extLst>
          </p:cNvPr>
          <p:cNvSpPr/>
          <p:nvPr/>
        </p:nvSpPr>
        <p:spPr>
          <a:xfrm>
            <a:off x="4681847" y="4867434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3" name="正方形/長方形 342">
            <a:extLst>
              <a:ext uri="{FF2B5EF4-FFF2-40B4-BE49-F238E27FC236}">
                <a16:creationId xmlns:a16="http://schemas.microsoft.com/office/drawing/2014/main" id="{E342CED9-E2E0-B9FE-40CB-E4105D4ECD0F}"/>
              </a:ext>
            </a:extLst>
          </p:cNvPr>
          <p:cNvSpPr/>
          <p:nvPr/>
        </p:nvSpPr>
        <p:spPr>
          <a:xfrm>
            <a:off x="4806387" y="4840530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4" name="左大かっこ 343">
            <a:extLst>
              <a:ext uri="{FF2B5EF4-FFF2-40B4-BE49-F238E27FC236}">
                <a16:creationId xmlns:a16="http://schemas.microsoft.com/office/drawing/2014/main" id="{1603544E-E5A3-BFD3-F96E-4EF32F2ACB8F}"/>
              </a:ext>
            </a:extLst>
          </p:cNvPr>
          <p:cNvSpPr/>
          <p:nvPr/>
        </p:nvSpPr>
        <p:spPr>
          <a:xfrm>
            <a:off x="4776146" y="4807107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5" name="左大かっこ 344">
            <a:extLst>
              <a:ext uri="{FF2B5EF4-FFF2-40B4-BE49-F238E27FC236}">
                <a16:creationId xmlns:a16="http://schemas.microsoft.com/office/drawing/2014/main" id="{5606845B-2183-FBF8-45C5-BFB2D86792B0}"/>
              </a:ext>
            </a:extLst>
          </p:cNvPr>
          <p:cNvSpPr/>
          <p:nvPr/>
        </p:nvSpPr>
        <p:spPr>
          <a:xfrm flipH="1">
            <a:off x="5365322" y="4805531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6" name="円/楕円 345">
            <a:extLst>
              <a:ext uri="{FF2B5EF4-FFF2-40B4-BE49-F238E27FC236}">
                <a16:creationId xmlns:a16="http://schemas.microsoft.com/office/drawing/2014/main" id="{39C96441-2105-C1A1-2BD0-3D1BDA7705BF}"/>
              </a:ext>
            </a:extLst>
          </p:cNvPr>
          <p:cNvSpPr/>
          <p:nvPr/>
        </p:nvSpPr>
        <p:spPr>
          <a:xfrm>
            <a:off x="5624728" y="4874946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7" name="正方形/長方形 346">
            <a:extLst>
              <a:ext uri="{FF2B5EF4-FFF2-40B4-BE49-F238E27FC236}">
                <a16:creationId xmlns:a16="http://schemas.microsoft.com/office/drawing/2014/main" id="{007A9AA1-8147-1D04-3889-611EF17486B6}"/>
              </a:ext>
            </a:extLst>
          </p:cNvPr>
          <p:cNvSpPr/>
          <p:nvPr/>
        </p:nvSpPr>
        <p:spPr>
          <a:xfrm>
            <a:off x="5749268" y="4848042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8" name="左大かっこ 347">
            <a:extLst>
              <a:ext uri="{FF2B5EF4-FFF2-40B4-BE49-F238E27FC236}">
                <a16:creationId xmlns:a16="http://schemas.microsoft.com/office/drawing/2014/main" id="{E9D5FC97-00CF-E7FE-077B-3B8C9D10153B}"/>
              </a:ext>
            </a:extLst>
          </p:cNvPr>
          <p:cNvSpPr/>
          <p:nvPr/>
        </p:nvSpPr>
        <p:spPr>
          <a:xfrm>
            <a:off x="5719027" y="4814619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9" name="左大かっこ 348">
            <a:extLst>
              <a:ext uri="{FF2B5EF4-FFF2-40B4-BE49-F238E27FC236}">
                <a16:creationId xmlns:a16="http://schemas.microsoft.com/office/drawing/2014/main" id="{C6F227DA-43A3-37BE-272C-24AEBE676120}"/>
              </a:ext>
            </a:extLst>
          </p:cNvPr>
          <p:cNvSpPr/>
          <p:nvPr/>
        </p:nvSpPr>
        <p:spPr>
          <a:xfrm flipH="1">
            <a:off x="6308203" y="4813043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0" name="円/楕円 349">
            <a:extLst>
              <a:ext uri="{FF2B5EF4-FFF2-40B4-BE49-F238E27FC236}">
                <a16:creationId xmlns:a16="http://schemas.microsoft.com/office/drawing/2014/main" id="{891DE150-15E7-5F71-8C2F-C75125DF1729}"/>
              </a:ext>
            </a:extLst>
          </p:cNvPr>
          <p:cNvSpPr/>
          <p:nvPr/>
        </p:nvSpPr>
        <p:spPr>
          <a:xfrm>
            <a:off x="6612442" y="4868060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1" name="正方形/長方形 350">
            <a:extLst>
              <a:ext uri="{FF2B5EF4-FFF2-40B4-BE49-F238E27FC236}">
                <a16:creationId xmlns:a16="http://schemas.microsoft.com/office/drawing/2014/main" id="{536EC12E-1C53-B2A1-9247-3D016F273A14}"/>
              </a:ext>
            </a:extLst>
          </p:cNvPr>
          <p:cNvSpPr/>
          <p:nvPr/>
        </p:nvSpPr>
        <p:spPr>
          <a:xfrm>
            <a:off x="6736982" y="4841156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2" name="左大かっこ 351">
            <a:extLst>
              <a:ext uri="{FF2B5EF4-FFF2-40B4-BE49-F238E27FC236}">
                <a16:creationId xmlns:a16="http://schemas.microsoft.com/office/drawing/2014/main" id="{5BA0EDC6-6654-3B7C-2121-F3FF21E1DA97}"/>
              </a:ext>
            </a:extLst>
          </p:cNvPr>
          <p:cNvSpPr/>
          <p:nvPr/>
        </p:nvSpPr>
        <p:spPr>
          <a:xfrm>
            <a:off x="6706741" y="4807733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3" name="左大かっこ 352">
            <a:extLst>
              <a:ext uri="{FF2B5EF4-FFF2-40B4-BE49-F238E27FC236}">
                <a16:creationId xmlns:a16="http://schemas.microsoft.com/office/drawing/2014/main" id="{D9141B75-75CD-4E7A-19B3-C20B2720E712}"/>
              </a:ext>
            </a:extLst>
          </p:cNvPr>
          <p:cNvSpPr/>
          <p:nvPr/>
        </p:nvSpPr>
        <p:spPr>
          <a:xfrm flipH="1">
            <a:off x="7295917" y="4806157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4" name="テキスト ボックス 353">
                <a:extLst>
                  <a:ext uri="{FF2B5EF4-FFF2-40B4-BE49-F238E27FC236}">
                    <a16:creationId xmlns:a16="http://schemas.microsoft.com/office/drawing/2014/main" id="{C4F851BF-13DA-E43A-D020-2B874CA6294E}"/>
                  </a:ext>
                </a:extLst>
              </p:cNvPr>
              <p:cNvSpPr txBox="1"/>
              <p:nvPr/>
            </p:nvSpPr>
            <p:spPr>
              <a:xfrm>
                <a:off x="6350897" y="4767672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54" name="テキスト ボックス 353">
                <a:extLst>
                  <a:ext uri="{FF2B5EF4-FFF2-40B4-BE49-F238E27FC236}">
                    <a16:creationId xmlns:a16="http://schemas.microsoft.com/office/drawing/2014/main" id="{C4F851BF-13DA-E43A-D020-2B874CA629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897" y="4767672"/>
                <a:ext cx="254294" cy="276999"/>
              </a:xfrm>
              <a:prstGeom prst="rect">
                <a:avLst/>
              </a:prstGeom>
              <a:blipFill>
                <a:blip r:embed="rId19"/>
                <a:stretch>
                  <a:fillRect l="-14286" r="-952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5" name="円/楕円 354">
            <a:extLst>
              <a:ext uri="{FF2B5EF4-FFF2-40B4-BE49-F238E27FC236}">
                <a16:creationId xmlns:a16="http://schemas.microsoft.com/office/drawing/2014/main" id="{7F48F4BC-D190-17D2-893B-F9E73EB0FA9D}"/>
              </a:ext>
            </a:extLst>
          </p:cNvPr>
          <p:cNvSpPr/>
          <p:nvPr/>
        </p:nvSpPr>
        <p:spPr>
          <a:xfrm>
            <a:off x="6396696" y="1122789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6" name="円/楕円 355">
            <a:extLst>
              <a:ext uri="{FF2B5EF4-FFF2-40B4-BE49-F238E27FC236}">
                <a16:creationId xmlns:a16="http://schemas.microsoft.com/office/drawing/2014/main" id="{069E438A-A1F7-F264-A8A9-B0E8732B9895}"/>
              </a:ext>
            </a:extLst>
          </p:cNvPr>
          <p:cNvSpPr/>
          <p:nvPr/>
        </p:nvSpPr>
        <p:spPr>
          <a:xfrm>
            <a:off x="6788337" y="1122789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Mv2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7" name="テキスト ボックス 356">
            <a:extLst>
              <a:ext uri="{FF2B5EF4-FFF2-40B4-BE49-F238E27FC236}">
                <a16:creationId xmlns:a16="http://schemas.microsoft.com/office/drawing/2014/main" id="{E83AD698-1191-2446-59D1-C86A9FB94CD6}"/>
              </a:ext>
            </a:extLst>
          </p:cNvPr>
          <p:cNvSpPr txBox="1"/>
          <p:nvPr/>
        </p:nvSpPr>
        <p:spPr>
          <a:xfrm>
            <a:off x="586267" y="1785447"/>
            <a:ext cx="26232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右からの操作は、列に作用する。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この表現は、右の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つの線形結合を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つの行列表現で表したものだとも言える。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8" name="テキスト ボックス 357">
            <a:extLst>
              <a:ext uri="{FF2B5EF4-FFF2-40B4-BE49-F238E27FC236}">
                <a16:creationId xmlns:a16="http://schemas.microsoft.com/office/drawing/2014/main" id="{A204B0F1-256E-F19C-A30C-95C32E961480}"/>
              </a:ext>
            </a:extLst>
          </p:cNvPr>
          <p:cNvSpPr txBox="1"/>
          <p:nvPr/>
        </p:nvSpPr>
        <p:spPr>
          <a:xfrm>
            <a:off x="674861" y="4701768"/>
            <a:ext cx="2623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左からの操作は、行に作用する。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この表現は、右の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つの線形結合を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つの行列表現で表したものだとも言える。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9" name="円/楕円 358">
            <a:extLst>
              <a:ext uri="{FF2B5EF4-FFF2-40B4-BE49-F238E27FC236}">
                <a16:creationId xmlns:a16="http://schemas.microsoft.com/office/drawing/2014/main" id="{888CD833-6ACD-39BB-3AB1-EFABC5A79DBC}"/>
              </a:ext>
            </a:extLst>
          </p:cNvPr>
          <p:cNvSpPr/>
          <p:nvPr/>
        </p:nvSpPr>
        <p:spPr>
          <a:xfrm>
            <a:off x="182339" y="1004010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P1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60" name="円/楕円 359">
            <a:extLst>
              <a:ext uri="{FF2B5EF4-FFF2-40B4-BE49-F238E27FC236}">
                <a16:creationId xmlns:a16="http://schemas.microsoft.com/office/drawing/2014/main" id="{D7AA0704-1687-A0E4-337A-B83B7ECEAE26}"/>
              </a:ext>
            </a:extLst>
          </p:cNvPr>
          <p:cNvSpPr/>
          <p:nvPr/>
        </p:nvSpPr>
        <p:spPr>
          <a:xfrm>
            <a:off x="226267" y="3980766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P2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61" name="テキスト ボックス 360">
            <a:extLst>
              <a:ext uri="{FF2B5EF4-FFF2-40B4-BE49-F238E27FC236}">
                <a16:creationId xmlns:a16="http://schemas.microsoft.com/office/drawing/2014/main" id="{C42BCB39-0298-4580-6CBC-E9CCFCBB63BC}"/>
              </a:ext>
            </a:extLst>
          </p:cNvPr>
          <p:cNvSpPr txBox="1"/>
          <p:nvPr/>
        </p:nvSpPr>
        <p:spPr>
          <a:xfrm>
            <a:off x="6485165" y="860175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Meiryo" panose="020B0604030504040204" pitchFamily="34" charset="-128"/>
                <a:ea typeface="Meiryo" panose="020B0604030504040204" pitchFamily="34" charset="-128"/>
              </a:rPr>
              <a:t>using</a:t>
            </a:r>
            <a:endParaRPr kumimoji="1" lang="ja-JP" altLang="en-US" sz="140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62" name="左大かっこ 361">
            <a:extLst>
              <a:ext uri="{FF2B5EF4-FFF2-40B4-BE49-F238E27FC236}">
                <a16:creationId xmlns:a16="http://schemas.microsoft.com/office/drawing/2014/main" id="{DDCDB3B6-ADF8-51D9-061A-A3ED9381479E}"/>
              </a:ext>
            </a:extLst>
          </p:cNvPr>
          <p:cNvSpPr/>
          <p:nvPr/>
        </p:nvSpPr>
        <p:spPr>
          <a:xfrm flipH="1">
            <a:off x="7306007" y="4123765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63" name="円/楕円 362">
            <a:extLst>
              <a:ext uri="{FF2B5EF4-FFF2-40B4-BE49-F238E27FC236}">
                <a16:creationId xmlns:a16="http://schemas.microsoft.com/office/drawing/2014/main" id="{9B5D4890-CF17-6FDB-7F6E-1DC7FC56828A}"/>
              </a:ext>
            </a:extLst>
          </p:cNvPr>
          <p:cNvSpPr/>
          <p:nvPr/>
        </p:nvSpPr>
        <p:spPr>
          <a:xfrm>
            <a:off x="7566799" y="4022270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64" name="テキスト ボックス 363">
            <a:extLst>
              <a:ext uri="{FF2B5EF4-FFF2-40B4-BE49-F238E27FC236}">
                <a16:creationId xmlns:a16="http://schemas.microsoft.com/office/drawing/2014/main" id="{2709EF12-AE71-FFD3-1844-B28A22299FD9}"/>
              </a:ext>
            </a:extLst>
          </p:cNvPr>
          <p:cNvSpPr txBox="1"/>
          <p:nvPr/>
        </p:nvSpPr>
        <p:spPr>
          <a:xfrm>
            <a:off x="7674950" y="3763838"/>
            <a:ext cx="570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using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65" name="円/楕円 364">
            <a:extLst>
              <a:ext uri="{FF2B5EF4-FFF2-40B4-BE49-F238E27FC236}">
                <a16:creationId xmlns:a16="http://schemas.microsoft.com/office/drawing/2014/main" id="{F1FE37E1-0798-513A-AAB6-5AFFACD6A347}"/>
              </a:ext>
            </a:extLst>
          </p:cNvPr>
          <p:cNvSpPr/>
          <p:nvPr/>
        </p:nvSpPr>
        <p:spPr>
          <a:xfrm>
            <a:off x="7981258" y="4022270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vM2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99161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4D476350-53EE-B5B7-550B-23F1AF2E02C4}"/>
              </a:ext>
            </a:extLst>
          </p:cNvPr>
          <p:cNvGrpSpPr/>
          <p:nvPr/>
        </p:nvGrpSpPr>
        <p:grpSpPr>
          <a:xfrm>
            <a:off x="839604" y="1109663"/>
            <a:ext cx="3511697" cy="848610"/>
            <a:chOff x="839604" y="1109663"/>
            <a:chExt cx="3511697" cy="848610"/>
          </a:xfrm>
        </p:grpSpPr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52D86F08-F0BF-0129-BD9C-1D446121CA11}"/>
                </a:ext>
              </a:extLst>
            </p:cNvPr>
            <p:cNvGrpSpPr/>
            <p:nvPr/>
          </p:nvGrpSpPr>
          <p:grpSpPr>
            <a:xfrm>
              <a:off x="2400500" y="1154900"/>
              <a:ext cx="792486" cy="799888"/>
              <a:chOff x="1757238" y="3450771"/>
              <a:chExt cx="660405" cy="666573"/>
            </a:xfrm>
          </p:grpSpPr>
          <p:sp>
            <p:nvSpPr>
              <p:cNvPr id="29" name="円/楕円 28">
                <a:extLst>
                  <a:ext uri="{FF2B5EF4-FFF2-40B4-BE49-F238E27FC236}">
                    <a16:creationId xmlns:a16="http://schemas.microsoft.com/office/drawing/2014/main" id="{631A2340-F672-59F6-FC36-D116058D863C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0" name="左大かっこ 29">
                <a:extLst>
                  <a:ext uri="{FF2B5EF4-FFF2-40B4-BE49-F238E27FC236}">
                    <a16:creationId xmlns:a16="http://schemas.microsoft.com/office/drawing/2014/main" id="{EEE7F603-6651-C2BE-8327-655AA8FAACF6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1" name="左大かっこ 30">
                <a:extLst>
                  <a:ext uri="{FF2B5EF4-FFF2-40B4-BE49-F238E27FC236}">
                    <a16:creationId xmlns:a16="http://schemas.microsoft.com/office/drawing/2014/main" id="{FEA23E31-BA76-6E69-0630-378A5E4F3581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2" name="円/楕円 31">
                <a:extLst>
                  <a:ext uri="{FF2B5EF4-FFF2-40B4-BE49-F238E27FC236}">
                    <a16:creationId xmlns:a16="http://schemas.microsoft.com/office/drawing/2014/main" id="{D761C5AF-02C8-89BB-84A8-57D448741C9F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3" name="円/楕円 32">
                <a:extLst>
                  <a:ext uri="{FF2B5EF4-FFF2-40B4-BE49-F238E27FC236}">
                    <a16:creationId xmlns:a16="http://schemas.microsoft.com/office/drawing/2014/main" id="{5800FAD1-0936-8C73-D7D8-5333207D0D2E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4" name="円/楕円 33">
                <a:extLst>
                  <a:ext uri="{FF2B5EF4-FFF2-40B4-BE49-F238E27FC236}">
                    <a16:creationId xmlns:a16="http://schemas.microsoft.com/office/drawing/2014/main" id="{F90D8B93-3ACB-4FE4-0016-B6B030D0FF56}"/>
                  </a:ext>
                </a:extLst>
              </p:cNvPr>
              <p:cNvSpPr/>
              <p:nvPr/>
            </p:nvSpPr>
            <p:spPr>
              <a:xfrm>
                <a:off x="2047939" y="3554365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5" name="円/楕円 34">
                <a:extLst>
                  <a:ext uri="{FF2B5EF4-FFF2-40B4-BE49-F238E27FC236}">
                    <a16:creationId xmlns:a16="http://schemas.microsoft.com/office/drawing/2014/main" id="{80498949-E33D-B4B4-F515-F8C66842365F}"/>
                  </a:ext>
                </a:extLst>
              </p:cNvPr>
              <p:cNvSpPr/>
              <p:nvPr/>
            </p:nvSpPr>
            <p:spPr>
              <a:xfrm>
                <a:off x="2249270" y="3552580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6" name="円/楕円 35">
                <a:extLst>
                  <a:ext uri="{FF2B5EF4-FFF2-40B4-BE49-F238E27FC236}">
                    <a16:creationId xmlns:a16="http://schemas.microsoft.com/office/drawing/2014/main" id="{A5D457A3-B74C-BA73-2678-FF8BE6B8BF1E}"/>
                  </a:ext>
                </a:extLst>
              </p:cNvPr>
              <p:cNvSpPr/>
              <p:nvPr/>
            </p:nvSpPr>
            <p:spPr>
              <a:xfrm>
                <a:off x="1839201" y="3749927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7" name="円/楕円 36">
                <a:extLst>
                  <a:ext uri="{FF2B5EF4-FFF2-40B4-BE49-F238E27FC236}">
                    <a16:creationId xmlns:a16="http://schemas.microsoft.com/office/drawing/2014/main" id="{0E24E387-0B3E-1FA2-35C3-FA7F4F6F4702}"/>
                  </a:ext>
                </a:extLst>
              </p:cNvPr>
              <p:cNvSpPr/>
              <p:nvPr/>
            </p:nvSpPr>
            <p:spPr>
              <a:xfrm>
                <a:off x="2249270" y="3749927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8" name="円/楕円 37">
                <a:extLst>
                  <a:ext uri="{FF2B5EF4-FFF2-40B4-BE49-F238E27FC236}">
                    <a16:creationId xmlns:a16="http://schemas.microsoft.com/office/drawing/2014/main" id="{CC1FD48B-5DA5-967F-6B89-82148AF37A3A}"/>
                  </a:ext>
                </a:extLst>
              </p:cNvPr>
              <p:cNvSpPr/>
              <p:nvPr/>
            </p:nvSpPr>
            <p:spPr>
              <a:xfrm>
                <a:off x="1845117" y="3953883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9" name="円/楕円 38">
                <a:extLst>
                  <a:ext uri="{FF2B5EF4-FFF2-40B4-BE49-F238E27FC236}">
                    <a16:creationId xmlns:a16="http://schemas.microsoft.com/office/drawing/2014/main" id="{29BC63F4-1449-88D0-61C4-54E91CA11486}"/>
                  </a:ext>
                </a:extLst>
              </p:cNvPr>
              <p:cNvSpPr/>
              <p:nvPr/>
            </p:nvSpPr>
            <p:spPr>
              <a:xfrm>
                <a:off x="2047938" y="3957477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B27DC1E8-66CB-DB58-F555-94732353901E}"/>
                </a:ext>
              </a:extLst>
            </p:cNvPr>
            <p:cNvSpPr/>
            <p:nvPr/>
          </p:nvSpPr>
          <p:spPr>
            <a:xfrm>
              <a:off x="1791955" y="1204394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FFCCE02B-D894-3F71-EA29-DCC024D440A4}"/>
                </a:ext>
              </a:extLst>
            </p:cNvPr>
            <p:cNvSpPr/>
            <p:nvPr/>
          </p:nvSpPr>
          <p:spPr>
            <a:xfrm>
              <a:off x="2017560" y="1204394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44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2" name="左大かっこ 41">
              <a:extLst>
                <a:ext uri="{FF2B5EF4-FFF2-40B4-BE49-F238E27FC236}">
                  <a16:creationId xmlns:a16="http://schemas.microsoft.com/office/drawing/2014/main" id="{0F83B1F6-A02E-78FF-CCFE-34374CCEB84C}"/>
                </a:ext>
              </a:extLst>
            </p:cNvPr>
            <p:cNvSpPr/>
            <p:nvPr/>
          </p:nvSpPr>
          <p:spPr>
            <a:xfrm>
              <a:off x="1492121" y="1158386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3" name="左大かっこ 42">
              <a:extLst>
                <a:ext uri="{FF2B5EF4-FFF2-40B4-BE49-F238E27FC236}">
                  <a16:creationId xmlns:a16="http://schemas.microsoft.com/office/drawing/2014/main" id="{B10B3B41-7A97-4D36-80DB-F877E1724A2C}"/>
                </a:ext>
              </a:extLst>
            </p:cNvPr>
            <p:cNvSpPr/>
            <p:nvPr/>
          </p:nvSpPr>
          <p:spPr>
            <a:xfrm flipH="1">
              <a:off x="2166213" y="1158388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テキスト ボックス 43">
                  <a:extLst>
                    <a:ext uri="{FF2B5EF4-FFF2-40B4-BE49-F238E27FC236}">
                      <a16:creationId xmlns:a16="http://schemas.microsoft.com/office/drawing/2014/main" id="{B0471E40-60E6-780A-2EEA-EC8998A68777}"/>
                    </a:ext>
                  </a:extLst>
                </p:cNvPr>
                <p:cNvSpPr txBox="1"/>
                <p:nvPr/>
              </p:nvSpPr>
              <p:spPr>
                <a:xfrm>
                  <a:off x="3220396" y="1109663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44" name="テキスト ボックス 43">
                  <a:extLst>
                    <a:ext uri="{FF2B5EF4-FFF2-40B4-BE49-F238E27FC236}">
                      <a16:creationId xmlns:a16="http://schemas.microsoft.com/office/drawing/2014/main" id="{B0471E40-60E6-780A-2EEA-EC8998A687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20396" y="1109663"/>
                  <a:ext cx="305153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3A52D661-37DA-1282-05B9-EBA0DE8F828F}"/>
                </a:ext>
              </a:extLst>
            </p:cNvPr>
            <p:cNvGrpSpPr/>
            <p:nvPr/>
          </p:nvGrpSpPr>
          <p:grpSpPr>
            <a:xfrm>
              <a:off x="3574743" y="1151412"/>
              <a:ext cx="776558" cy="799888"/>
              <a:chOff x="1000256" y="3453676"/>
              <a:chExt cx="647132" cy="666573"/>
            </a:xfrm>
          </p:grpSpPr>
          <p:sp>
            <p:nvSpPr>
              <p:cNvPr id="46" name="左大かっこ 45">
                <a:extLst>
                  <a:ext uri="{FF2B5EF4-FFF2-40B4-BE49-F238E27FC236}">
                    <a16:creationId xmlns:a16="http://schemas.microsoft.com/office/drawing/2014/main" id="{BC26A4EA-C795-D3A7-21BB-5A43BC30B318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7" name="左大かっこ 46">
                <a:extLst>
                  <a:ext uri="{FF2B5EF4-FFF2-40B4-BE49-F238E27FC236}">
                    <a16:creationId xmlns:a16="http://schemas.microsoft.com/office/drawing/2014/main" id="{02A4AC10-B353-9EA1-A238-49D0818EEAC1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142678E2-DF97-D885-0E83-0063E3FD602F}"/>
                </a:ext>
              </a:extLst>
            </p:cNvPr>
            <p:cNvSpPr/>
            <p:nvPr/>
          </p:nvSpPr>
          <p:spPr>
            <a:xfrm>
              <a:off x="1572890" y="1204394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6DAD72B0-FE63-B228-CF33-78FD2CB463B3}"/>
                </a:ext>
              </a:extLst>
            </p:cNvPr>
            <p:cNvSpPr/>
            <p:nvPr/>
          </p:nvSpPr>
          <p:spPr>
            <a:xfrm>
              <a:off x="3886259" y="1195785"/>
              <a:ext cx="160781" cy="7061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F212AA38-6F94-4B9C-AC14-8BA12B5A511B}"/>
                </a:ext>
              </a:extLst>
            </p:cNvPr>
            <p:cNvSpPr/>
            <p:nvPr/>
          </p:nvSpPr>
          <p:spPr>
            <a:xfrm>
              <a:off x="4111864" y="1195785"/>
              <a:ext cx="160781" cy="7061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44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07B77C4E-2082-1474-044E-E62923B78777}"/>
                </a:ext>
              </a:extLst>
            </p:cNvPr>
            <p:cNvSpPr/>
            <p:nvPr/>
          </p:nvSpPr>
          <p:spPr>
            <a:xfrm>
              <a:off x="3667194" y="1195785"/>
              <a:ext cx="160781" cy="7061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2" name="円/楕円 51">
              <a:extLst>
                <a:ext uri="{FF2B5EF4-FFF2-40B4-BE49-F238E27FC236}">
                  <a16:creationId xmlns:a16="http://schemas.microsoft.com/office/drawing/2014/main" id="{19CBD2BA-7B30-FF0F-37E7-B69261BF831B}"/>
                </a:ext>
              </a:extLst>
            </p:cNvPr>
            <p:cNvSpPr/>
            <p:nvPr/>
          </p:nvSpPr>
          <p:spPr>
            <a:xfrm>
              <a:off x="839604" y="1378072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P1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1427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5BE3B32C-5BAF-A611-4A8D-135897DB3144}"/>
              </a:ext>
            </a:extLst>
          </p:cNvPr>
          <p:cNvGrpSpPr/>
          <p:nvPr/>
        </p:nvGrpSpPr>
        <p:grpSpPr>
          <a:xfrm>
            <a:off x="3578608" y="1196918"/>
            <a:ext cx="481952" cy="666573"/>
            <a:chOff x="3550538" y="1208086"/>
            <a:chExt cx="481952" cy="666573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40C1891E-2718-CFB7-933B-2C40D65E4AC5}"/>
                </a:ext>
              </a:extLst>
            </p:cNvPr>
            <p:cNvGrpSpPr/>
            <p:nvPr/>
          </p:nvGrpSpPr>
          <p:grpSpPr>
            <a:xfrm>
              <a:off x="3550538" y="1208086"/>
              <a:ext cx="481952" cy="666573"/>
              <a:chOff x="2993085" y="107794"/>
              <a:chExt cx="258051" cy="356903"/>
            </a:xfrm>
          </p:grpSpPr>
          <p:sp>
            <p:nvSpPr>
              <p:cNvPr id="15" name="左大かっこ 14">
                <a:extLst>
                  <a:ext uri="{FF2B5EF4-FFF2-40B4-BE49-F238E27FC236}">
                    <a16:creationId xmlns:a16="http://schemas.microsoft.com/office/drawing/2014/main" id="{55E23B9D-CABF-E74B-A1D2-7316C4D42204}"/>
                  </a:ext>
                </a:extLst>
              </p:cNvPr>
              <p:cNvSpPr/>
              <p:nvPr/>
            </p:nvSpPr>
            <p:spPr>
              <a:xfrm>
                <a:off x="299308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左大かっこ 15">
                <a:extLst>
                  <a:ext uri="{FF2B5EF4-FFF2-40B4-BE49-F238E27FC236}">
                    <a16:creationId xmlns:a16="http://schemas.microsoft.com/office/drawing/2014/main" id="{38D653B2-5166-97AD-0543-6C4DA89BA863}"/>
                  </a:ext>
                </a:extLst>
              </p:cNvPr>
              <p:cNvSpPr/>
              <p:nvPr/>
            </p:nvSpPr>
            <p:spPr>
              <a:xfrm flipH="1">
                <a:off x="3205417" y="107795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83FAD209-4CED-AC18-CE39-8B4D8CEBFEA3}"/>
                </a:ext>
              </a:extLst>
            </p:cNvPr>
            <p:cNvGrpSpPr/>
            <p:nvPr/>
          </p:nvGrpSpPr>
          <p:grpSpPr>
            <a:xfrm>
              <a:off x="3635086" y="1308889"/>
              <a:ext cx="298683" cy="487697"/>
              <a:chOff x="3611192" y="1806580"/>
              <a:chExt cx="298683" cy="487697"/>
            </a:xfrm>
          </p:grpSpPr>
          <p:sp>
            <p:nvSpPr>
              <p:cNvPr id="9" name="円/楕円 8">
                <a:extLst>
                  <a:ext uri="{FF2B5EF4-FFF2-40B4-BE49-F238E27FC236}">
                    <a16:creationId xmlns:a16="http://schemas.microsoft.com/office/drawing/2014/main" id="{C8D1B9A3-DA9D-CA8B-ED61-1F1FFCE5F43D}"/>
                  </a:ext>
                </a:extLst>
              </p:cNvPr>
              <p:cNvSpPr/>
              <p:nvPr/>
            </p:nvSpPr>
            <p:spPr>
              <a:xfrm>
                <a:off x="3611192" y="1806580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" name="円/楕円 9">
                <a:extLst>
                  <a:ext uri="{FF2B5EF4-FFF2-40B4-BE49-F238E27FC236}">
                    <a16:creationId xmlns:a16="http://schemas.microsoft.com/office/drawing/2014/main" id="{FAC90CDD-932E-E5DA-F997-1FD069D209EB}"/>
                  </a:ext>
                </a:extLst>
              </p:cNvPr>
              <p:cNvSpPr/>
              <p:nvPr/>
            </p:nvSpPr>
            <p:spPr>
              <a:xfrm>
                <a:off x="3611192" y="2007734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円/楕円 10">
                <a:extLst>
                  <a:ext uri="{FF2B5EF4-FFF2-40B4-BE49-F238E27FC236}">
                    <a16:creationId xmlns:a16="http://schemas.microsoft.com/office/drawing/2014/main" id="{3A6B0EE0-39E1-539C-B97E-349E9C6D0116}"/>
                  </a:ext>
                </a:extLst>
              </p:cNvPr>
              <p:cNvSpPr/>
              <p:nvPr/>
            </p:nvSpPr>
            <p:spPr>
              <a:xfrm>
                <a:off x="3611192" y="2208889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円/楕円 11">
                <a:extLst>
                  <a:ext uri="{FF2B5EF4-FFF2-40B4-BE49-F238E27FC236}">
                    <a16:creationId xmlns:a16="http://schemas.microsoft.com/office/drawing/2014/main" id="{7B7EAE5D-1BE9-371E-D5E9-57FB7D1D408B}"/>
                  </a:ext>
                </a:extLst>
              </p:cNvPr>
              <p:cNvSpPr/>
              <p:nvPr/>
            </p:nvSpPr>
            <p:spPr>
              <a:xfrm>
                <a:off x="3819626" y="1806580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" name="円/楕円 12">
                <a:extLst>
                  <a:ext uri="{FF2B5EF4-FFF2-40B4-BE49-F238E27FC236}">
                    <a16:creationId xmlns:a16="http://schemas.microsoft.com/office/drawing/2014/main" id="{BC36D395-4630-3293-BB3E-420D8B8295A5}"/>
                  </a:ext>
                </a:extLst>
              </p:cNvPr>
              <p:cNvSpPr/>
              <p:nvPr/>
            </p:nvSpPr>
            <p:spPr>
              <a:xfrm>
                <a:off x="3819626" y="2007734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円/楕円 13">
                <a:extLst>
                  <a:ext uri="{FF2B5EF4-FFF2-40B4-BE49-F238E27FC236}">
                    <a16:creationId xmlns:a16="http://schemas.microsoft.com/office/drawing/2014/main" id="{B838ED90-642A-0C0C-D8AF-CB265CC21B15}"/>
                  </a:ext>
                </a:extLst>
              </p:cNvPr>
              <p:cNvSpPr/>
              <p:nvPr/>
            </p:nvSpPr>
            <p:spPr>
              <a:xfrm>
                <a:off x="3819626" y="2208889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8FBF609F-8C42-F7E4-C86D-269457BC8E33}"/>
              </a:ext>
            </a:extLst>
          </p:cNvPr>
          <p:cNvGrpSpPr/>
          <p:nvPr/>
        </p:nvGrpSpPr>
        <p:grpSpPr>
          <a:xfrm>
            <a:off x="2757589" y="1194627"/>
            <a:ext cx="481952" cy="666573"/>
            <a:chOff x="3710410" y="1147811"/>
            <a:chExt cx="481952" cy="666573"/>
          </a:xfrm>
        </p:grpSpPr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04E56F22-415F-6A1A-BD5D-256A9CB03849}"/>
                </a:ext>
              </a:extLst>
            </p:cNvPr>
            <p:cNvSpPr/>
            <p:nvPr/>
          </p:nvSpPr>
          <p:spPr>
            <a:xfrm>
              <a:off x="3745587" y="1186847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24E58D34-C8D8-6606-717B-2CCDFC850485}"/>
                </a:ext>
              </a:extLst>
            </p:cNvPr>
            <p:cNvGrpSpPr/>
            <p:nvPr/>
          </p:nvGrpSpPr>
          <p:grpSpPr>
            <a:xfrm>
              <a:off x="3710410" y="1147811"/>
              <a:ext cx="481952" cy="666573"/>
              <a:chOff x="1462419" y="107793"/>
              <a:chExt cx="258051" cy="356903"/>
            </a:xfrm>
          </p:grpSpPr>
          <p:sp>
            <p:nvSpPr>
              <p:cNvPr id="20" name="左大かっこ 19">
                <a:extLst>
                  <a:ext uri="{FF2B5EF4-FFF2-40B4-BE49-F238E27FC236}">
                    <a16:creationId xmlns:a16="http://schemas.microsoft.com/office/drawing/2014/main" id="{7AC578F5-4279-4255-14CC-0AD66446CC5F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左大かっこ 20">
                <a:extLst>
                  <a:ext uri="{FF2B5EF4-FFF2-40B4-BE49-F238E27FC236}">
                    <a16:creationId xmlns:a16="http://schemas.microsoft.com/office/drawing/2014/main" id="{435C7BE2-9E3F-228A-7929-6DF95001AC97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F22CD97E-8E83-C3BE-D4AD-129307A2910F}"/>
                  </a:ext>
                </a:extLst>
              </p:cNvPr>
              <p:cNvSpPr txBox="1"/>
              <p:nvPr/>
            </p:nvSpPr>
            <p:spPr>
              <a:xfrm>
                <a:off x="3191321" y="1388661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/>
              </a:p>
            </p:txBody>
          </p:sp>
        </mc:Choice>
        <mc:Fallback xmlns="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F22CD97E-8E83-C3BE-D4AD-129307A291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1321" y="1388661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C06A0F1E-B3BD-F400-CA6E-D4586F85DA33}"/>
                  </a:ext>
                </a:extLst>
              </p:cNvPr>
              <p:cNvSpPr txBox="1"/>
              <p:nvPr/>
            </p:nvSpPr>
            <p:spPr>
              <a:xfrm>
                <a:off x="4034851" y="1376913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/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C06A0F1E-B3BD-F400-CA6E-D4586F85DA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4851" y="1376913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86D9957C-5A2A-F037-79CF-D0B47E71B0AE}"/>
                  </a:ext>
                </a:extLst>
              </p:cNvPr>
              <p:cNvSpPr txBox="1"/>
              <p:nvPr/>
            </p:nvSpPr>
            <p:spPr>
              <a:xfrm>
                <a:off x="4859198" y="1350474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/>
              </a:p>
            </p:txBody>
          </p:sp>
        </mc:Choice>
        <mc:Fallback xmlns="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86D9957C-5A2A-F037-79CF-D0B47E71B0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9198" y="1350474"/>
                <a:ext cx="422134" cy="5173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FF3AF15C-F99C-8E1E-59AE-114348CDD1FC}"/>
              </a:ext>
            </a:extLst>
          </p:cNvPr>
          <p:cNvSpPr txBox="1"/>
          <p:nvPr/>
        </p:nvSpPr>
        <p:spPr>
          <a:xfrm>
            <a:off x="4056874" y="3233914"/>
            <a:ext cx="12105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sz="1050">
                <a:latin typeface="Meiryo" panose="020B0604030504040204" pitchFamily="34" charset="-128"/>
                <a:ea typeface="Meiryo" panose="020B0604030504040204" pitchFamily="34" charset="-128"/>
              </a:rPr>
              <a:t>つの数からなる</a:t>
            </a:r>
            <a:endParaRPr kumimoji="1" lang="en-US" altLang="ja-JP" sz="105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en-US" altLang="ja-JP" sz="1050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1" lang="ja-JP" altLang="en-US" sz="1050">
                <a:latin typeface="Meiryo" panose="020B0604030504040204" pitchFamily="34" charset="-128"/>
                <a:ea typeface="Meiryo" panose="020B0604030504040204" pitchFamily="34" charset="-128"/>
              </a:rPr>
              <a:t>つの列ベクトル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44E7260-2D30-158F-4BD5-87F0EC03281E}"/>
              </a:ext>
            </a:extLst>
          </p:cNvPr>
          <p:cNvSpPr txBox="1"/>
          <p:nvPr/>
        </p:nvSpPr>
        <p:spPr>
          <a:xfrm>
            <a:off x="5284676" y="3220601"/>
            <a:ext cx="12105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1" lang="ja-JP" altLang="en-US" sz="1050">
                <a:latin typeface="Meiryo" panose="020B0604030504040204" pitchFamily="34" charset="-128"/>
                <a:ea typeface="Meiryo" panose="020B0604030504040204" pitchFamily="34" charset="-128"/>
              </a:rPr>
              <a:t>つの数からなる</a:t>
            </a:r>
            <a:endParaRPr kumimoji="1" lang="en-US" altLang="ja-JP" sz="105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en-US" altLang="ja-JP" sz="1050" dirty="0"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sz="1050">
                <a:latin typeface="Meiryo" panose="020B0604030504040204" pitchFamily="34" charset="-128"/>
                <a:ea typeface="Meiryo" panose="020B0604030504040204" pitchFamily="34" charset="-128"/>
              </a:rPr>
              <a:t>つの行ベクトル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B0EC5761-537F-8343-6105-864A181C3ADF}"/>
              </a:ext>
            </a:extLst>
          </p:cNvPr>
          <p:cNvSpPr txBox="1"/>
          <p:nvPr/>
        </p:nvSpPr>
        <p:spPr>
          <a:xfrm>
            <a:off x="3301928" y="3238719"/>
            <a:ext cx="67197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kumimoji="1" lang="ja-JP" altLang="en-US" sz="1050">
                <a:latin typeface="Meiryo" panose="020B0604030504040204" pitchFamily="34" charset="-128"/>
                <a:ea typeface="Meiryo" panose="020B0604030504040204" pitchFamily="34" charset="-128"/>
              </a:rPr>
              <a:t>つの数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FE66071-39AF-FB8D-26AC-8C7897BBD7B6}"/>
              </a:ext>
            </a:extLst>
          </p:cNvPr>
          <p:cNvSpPr txBox="1"/>
          <p:nvPr/>
        </p:nvSpPr>
        <p:spPr>
          <a:xfrm>
            <a:off x="2431866" y="3248814"/>
            <a:ext cx="8531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Meiryo" panose="020B0604030504040204" pitchFamily="34" charset="-128"/>
                <a:ea typeface="Meiryo" panose="020B0604030504040204" pitchFamily="34" charset="-128"/>
              </a:rPr>
              <a:t>1 </a:t>
            </a:r>
            <a:r>
              <a:rPr kumimoji="1" lang="ja-JP" altLang="en-US" sz="1050">
                <a:latin typeface="Meiryo" panose="020B0604030504040204" pitchFamily="34" charset="-128"/>
                <a:ea typeface="Meiryo" panose="020B0604030504040204" pitchFamily="34" charset="-128"/>
              </a:rPr>
              <a:t>つの行列</a:t>
            </a: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797D1B2E-3F7A-1770-B57B-32C5F712A8EF}"/>
              </a:ext>
            </a:extLst>
          </p:cNvPr>
          <p:cNvGrpSpPr/>
          <p:nvPr/>
        </p:nvGrpSpPr>
        <p:grpSpPr>
          <a:xfrm>
            <a:off x="4428698" y="1191036"/>
            <a:ext cx="481952" cy="666573"/>
            <a:chOff x="4505756" y="1203784"/>
            <a:chExt cx="481952" cy="666573"/>
          </a:xfrm>
        </p:grpSpPr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6AF2A291-F597-CAE1-0531-4C67F0A23616}"/>
                </a:ext>
              </a:extLst>
            </p:cNvPr>
            <p:cNvSpPr/>
            <p:nvPr/>
          </p:nvSpPr>
          <p:spPr>
            <a:xfrm>
              <a:off x="4578640" y="12421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5DE4E464-7CE6-461B-F9A9-A3240210E3C8}"/>
                </a:ext>
              </a:extLst>
            </p:cNvPr>
            <p:cNvSpPr/>
            <p:nvPr/>
          </p:nvSpPr>
          <p:spPr>
            <a:xfrm>
              <a:off x="4784135" y="12421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95CF7B2D-99DA-8775-DC19-BBDA8BEA0F06}"/>
                </a:ext>
              </a:extLst>
            </p:cNvPr>
            <p:cNvGrpSpPr/>
            <p:nvPr/>
          </p:nvGrpSpPr>
          <p:grpSpPr>
            <a:xfrm>
              <a:off x="4505756" y="1203784"/>
              <a:ext cx="481952" cy="666573"/>
              <a:chOff x="1462419" y="107793"/>
              <a:chExt cx="258051" cy="356903"/>
            </a:xfrm>
          </p:grpSpPr>
          <p:sp>
            <p:nvSpPr>
              <p:cNvPr id="33" name="左大かっこ 32">
                <a:extLst>
                  <a:ext uri="{FF2B5EF4-FFF2-40B4-BE49-F238E27FC236}">
                    <a16:creationId xmlns:a16="http://schemas.microsoft.com/office/drawing/2014/main" id="{A45E80FA-40CB-7A82-B1A3-524A3EB825A0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4" name="左大かっこ 33">
                <a:extLst>
                  <a:ext uri="{FF2B5EF4-FFF2-40B4-BE49-F238E27FC236}">
                    <a16:creationId xmlns:a16="http://schemas.microsoft.com/office/drawing/2014/main" id="{4AFEF8C6-6D0D-CAED-1AB5-BBFF024B9FD6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81BA6F5C-675B-AD3C-8ABE-A37793C9F2DD}"/>
              </a:ext>
            </a:extLst>
          </p:cNvPr>
          <p:cNvGrpSpPr/>
          <p:nvPr/>
        </p:nvGrpSpPr>
        <p:grpSpPr>
          <a:xfrm>
            <a:off x="5240953" y="1180984"/>
            <a:ext cx="481952" cy="666573"/>
            <a:chOff x="5560593" y="1202204"/>
            <a:chExt cx="481952" cy="666573"/>
          </a:xfrm>
        </p:grpSpPr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339A56DA-7C52-EDC4-7F2E-BFA0AC924B6D}"/>
                </a:ext>
              </a:extLst>
            </p:cNvPr>
            <p:cNvGrpSpPr/>
            <p:nvPr/>
          </p:nvGrpSpPr>
          <p:grpSpPr>
            <a:xfrm>
              <a:off x="5560593" y="1202204"/>
              <a:ext cx="481952" cy="666573"/>
              <a:chOff x="1462419" y="107793"/>
              <a:chExt cx="258051" cy="356903"/>
            </a:xfrm>
          </p:grpSpPr>
          <p:sp>
            <p:nvSpPr>
              <p:cNvPr id="57" name="左大かっこ 56">
                <a:extLst>
                  <a:ext uri="{FF2B5EF4-FFF2-40B4-BE49-F238E27FC236}">
                    <a16:creationId xmlns:a16="http://schemas.microsoft.com/office/drawing/2014/main" id="{1FC91694-878C-77EC-716C-4AEAA832D3AB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8" name="左大かっこ 57">
                <a:extLst>
                  <a:ext uri="{FF2B5EF4-FFF2-40B4-BE49-F238E27FC236}">
                    <a16:creationId xmlns:a16="http://schemas.microsoft.com/office/drawing/2014/main" id="{F73340BB-BE0E-0F8B-4B3F-8F6535434F6C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4C2BFA18-97BA-7C23-8699-766D2CA93774}"/>
                </a:ext>
              </a:extLst>
            </p:cNvPr>
            <p:cNvSpPr/>
            <p:nvPr/>
          </p:nvSpPr>
          <p:spPr>
            <a:xfrm rot="5400000">
              <a:off x="5721145" y="1126186"/>
              <a:ext cx="144000" cy="3960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8E3C4653-52C3-95EC-74C6-6F639191DCF8}"/>
                </a:ext>
              </a:extLst>
            </p:cNvPr>
            <p:cNvSpPr/>
            <p:nvPr/>
          </p:nvSpPr>
          <p:spPr>
            <a:xfrm rot="5400000">
              <a:off x="5721926" y="1341871"/>
              <a:ext cx="1440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BCF2176E-C073-F2DA-C3DF-47A2D0EA9BAF}"/>
                </a:ext>
              </a:extLst>
            </p:cNvPr>
            <p:cNvSpPr/>
            <p:nvPr/>
          </p:nvSpPr>
          <p:spPr>
            <a:xfrm rot="5400000">
              <a:off x="5724714" y="1556577"/>
              <a:ext cx="144000" cy="3960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92A40FEF-B868-F754-92DF-47F2E2E46481}"/>
              </a:ext>
            </a:extLst>
          </p:cNvPr>
          <p:cNvSpPr/>
          <p:nvPr/>
        </p:nvSpPr>
        <p:spPr>
          <a:xfrm>
            <a:off x="2793056" y="2265154"/>
            <a:ext cx="409544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8B2162D8-1B35-423B-0E79-2E953AA97474}"/>
              </a:ext>
            </a:extLst>
          </p:cNvPr>
          <p:cNvGrpSpPr/>
          <p:nvPr/>
        </p:nvGrpSpPr>
        <p:grpSpPr>
          <a:xfrm>
            <a:off x="5275384" y="2235138"/>
            <a:ext cx="406132" cy="663006"/>
            <a:chOff x="5065254" y="2438330"/>
            <a:chExt cx="406132" cy="663006"/>
          </a:xfrm>
        </p:grpSpPr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FD78685C-9ADB-2389-DDE6-FDD5D8DF9CFA}"/>
                </a:ext>
              </a:extLst>
            </p:cNvPr>
            <p:cNvSpPr/>
            <p:nvPr/>
          </p:nvSpPr>
          <p:spPr>
            <a:xfrm rot="5400000">
              <a:off x="5194526" y="2578127"/>
              <a:ext cx="136800" cy="394437"/>
            </a:xfrm>
            <a:prstGeom prst="rect">
              <a:avLst/>
            </a:prstGeom>
            <a:solidFill>
              <a:srgbClr val="E11F5B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C376541D-926A-D9FC-A901-EC59233F1CC8}"/>
                </a:ext>
              </a:extLst>
            </p:cNvPr>
            <p:cNvSpPr/>
            <p:nvPr/>
          </p:nvSpPr>
          <p:spPr>
            <a:xfrm rot="5400000">
              <a:off x="5205768" y="2309511"/>
              <a:ext cx="136800" cy="394437"/>
            </a:xfrm>
            <a:prstGeom prst="rect">
              <a:avLst/>
            </a:prstGeom>
            <a:solidFill>
              <a:srgbClr val="E11F5B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5E9FF664-8033-FFA6-3EBD-32F774C511B1}"/>
                </a:ext>
              </a:extLst>
            </p:cNvPr>
            <p:cNvSpPr/>
            <p:nvPr/>
          </p:nvSpPr>
          <p:spPr>
            <a:xfrm rot="5400000">
              <a:off x="5194073" y="2835717"/>
              <a:ext cx="136800" cy="394437"/>
            </a:xfrm>
            <a:prstGeom prst="rect">
              <a:avLst/>
            </a:prstGeom>
            <a:solidFill>
              <a:srgbClr val="E11F5B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5DB48BAC-F755-3EC6-C3D9-D62C4B1C860F}"/>
              </a:ext>
            </a:extLst>
          </p:cNvPr>
          <p:cNvGrpSpPr/>
          <p:nvPr/>
        </p:nvGrpSpPr>
        <p:grpSpPr>
          <a:xfrm>
            <a:off x="4461446" y="2199771"/>
            <a:ext cx="379010" cy="745198"/>
            <a:chOff x="4251316" y="2402963"/>
            <a:chExt cx="379010" cy="745198"/>
          </a:xfrm>
        </p:grpSpPr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A5EE3D02-FDA6-29CA-A739-C72849657DD5}"/>
                </a:ext>
              </a:extLst>
            </p:cNvPr>
            <p:cNvSpPr/>
            <p:nvPr/>
          </p:nvSpPr>
          <p:spPr>
            <a:xfrm>
              <a:off x="4251316" y="2415589"/>
              <a:ext cx="157241" cy="732572"/>
            </a:xfrm>
            <a:prstGeom prst="rect">
              <a:avLst/>
            </a:prstGeom>
            <a:solidFill>
              <a:srgbClr val="2EB77C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06ECBF59-407F-5F56-D101-5930EF9CC755}"/>
                </a:ext>
              </a:extLst>
            </p:cNvPr>
            <p:cNvSpPr/>
            <p:nvPr/>
          </p:nvSpPr>
          <p:spPr>
            <a:xfrm>
              <a:off x="4488996" y="2402963"/>
              <a:ext cx="141330" cy="745197"/>
            </a:xfrm>
            <a:prstGeom prst="rect">
              <a:avLst/>
            </a:prstGeom>
            <a:solidFill>
              <a:srgbClr val="2EB77C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4AF80CD9-6ADE-29CF-0336-79439BA88C4C}"/>
              </a:ext>
            </a:extLst>
          </p:cNvPr>
          <p:cNvGrpSpPr/>
          <p:nvPr/>
        </p:nvGrpSpPr>
        <p:grpSpPr>
          <a:xfrm>
            <a:off x="3673806" y="2255625"/>
            <a:ext cx="316434" cy="606565"/>
            <a:chOff x="3463676" y="2458817"/>
            <a:chExt cx="316434" cy="606565"/>
          </a:xfrm>
        </p:grpSpPr>
        <p:sp>
          <p:nvSpPr>
            <p:cNvPr id="68" name="円/楕円 67">
              <a:extLst>
                <a:ext uri="{FF2B5EF4-FFF2-40B4-BE49-F238E27FC236}">
                  <a16:creationId xmlns:a16="http://schemas.microsoft.com/office/drawing/2014/main" id="{61EA35C6-556D-AAA0-B611-3C37B170CCA9}"/>
                </a:ext>
              </a:extLst>
            </p:cNvPr>
            <p:cNvSpPr/>
            <p:nvPr/>
          </p:nvSpPr>
          <p:spPr>
            <a:xfrm>
              <a:off x="3463676" y="2458817"/>
              <a:ext cx="108000" cy="108000"/>
            </a:xfrm>
            <a:prstGeom prst="ellipse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円/楕円 68">
              <a:extLst>
                <a:ext uri="{FF2B5EF4-FFF2-40B4-BE49-F238E27FC236}">
                  <a16:creationId xmlns:a16="http://schemas.microsoft.com/office/drawing/2014/main" id="{CDE868FB-B1A8-FE1A-C8D3-D2B0E8EA7376}"/>
                </a:ext>
              </a:extLst>
            </p:cNvPr>
            <p:cNvSpPr/>
            <p:nvPr/>
          </p:nvSpPr>
          <p:spPr>
            <a:xfrm>
              <a:off x="3463676" y="2708099"/>
              <a:ext cx="108000" cy="108000"/>
            </a:xfrm>
            <a:prstGeom prst="ellipse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円/楕円 69">
              <a:extLst>
                <a:ext uri="{FF2B5EF4-FFF2-40B4-BE49-F238E27FC236}">
                  <a16:creationId xmlns:a16="http://schemas.microsoft.com/office/drawing/2014/main" id="{019BACCA-4A02-411C-ED57-3A592F157844}"/>
                </a:ext>
              </a:extLst>
            </p:cNvPr>
            <p:cNvSpPr/>
            <p:nvPr/>
          </p:nvSpPr>
          <p:spPr>
            <a:xfrm>
              <a:off x="3463676" y="2957382"/>
              <a:ext cx="108000" cy="108000"/>
            </a:xfrm>
            <a:prstGeom prst="ellipse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円/楕円 70">
              <a:extLst>
                <a:ext uri="{FF2B5EF4-FFF2-40B4-BE49-F238E27FC236}">
                  <a16:creationId xmlns:a16="http://schemas.microsoft.com/office/drawing/2014/main" id="{B651E436-54D5-215F-DDC2-B9E3A887523C}"/>
                </a:ext>
              </a:extLst>
            </p:cNvPr>
            <p:cNvSpPr/>
            <p:nvPr/>
          </p:nvSpPr>
          <p:spPr>
            <a:xfrm>
              <a:off x="3672110" y="2458817"/>
              <a:ext cx="108000" cy="108000"/>
            </a:xfrm>
            <a:prstGeom prst="ellipse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円/楕円 71">
              <a:extLst>
                <a:ext uri="{FF2B5EF4-FFF2-40B4-BE49-F238E27FC236}">
                  <a16:creationId xmlns:a16="http://schemas.microsoft.com/office/drawing/2014/main" id="{841C4719-801A-E399-3D3F-125DF73B1C92}"/>
                </a:ext>
              </a:extLst>
            </p:cNvPr>
            <p:cNvSpPr/>
            <p:nvPr/>
          </p:nvSpPr>
          <p:spPr>
            <a:xfrm>
              <a:off x="3672110" y="2708099"/>
              <a:ext cx="108000" cy="108000"/>
            </a:xfrm>
            <a:prstGeom prst="ellipse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円/楕円 72">
              <a:extLst>
                <a:ext uri="{FF2B5EF4-FFF2-40B4-BE49-F238E27FC236}">
                  <a16:creationId xmlns:a16="http://schemas.microsoft.com/office/drawing/2014/main" id="{04412F8E-A40C-7C23-44A6-5640FEE4DBF1}"/>
                </a:ext>
              </a:extLst>
            </p:cNvPr>
            <p:cNvSpPr/>
            <p:nvPr/>
          </p:nvSpPr>
          <p:spPr>
            <a:xfrm>
              <a:off x="3672110" y="2957382"/>
              <a:ext cx="108000" cy="108000"/>
            </a:xfrm>
            <a:prstGeom prst="ellipse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8B0768DB-AB08-8BCA-F502-48415739CEAF}"/>
                  </a:ext>
                </a:extLst>
              </p:cNvPr>
              <p:cNvSpPr txBox="1"/>
              <p:nvPr/>
            </p:nvSpPr>
            <p:spPr>
              <a:xfrm>
                <a:off x="2900828" y="2181314"/>
                <a:ext cx="3068105" cy="73257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    </m:t>
                    </m:r>
                    <m:r>
                      <a:rPr kumimoji="1" lang="en-US" altLang="ja-JP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1" lang="en-US" altLang="ja-JP" b="0" i="1" smtClean="0">
                                <a:latin typeface="Cambria Math" panose="02040503050406030204" pitchFamily="18" charset="0"/>
                              </a:rPr>
                              <m:t>1  4</m:t>
                            </m:r>
                          </m:e>
                          <m:e>
                            <m:r>
                              <a:rPr kumimoji="1" lang="en-US" altLang="ja-JP" b="0" i="1" smtClean="0">
                                <a:latin typeface="Cambria Math" panose="02040503050406030204" pitchFamily="18" charset="0"/>
                              </a:rPr>
                              <m:t>2  5</m:t>
                            </m:r>
                          </m:e>
                          <m:e>
                            <m:r>
                              <a:rPr kumimoji="1" lang="en-US" altLang="ja-JP" b="0" i="1" smtClean="0">
                                <a:latin typeface="Cambria Math" panose="02040503050406030204" pitchFamily="18" charset="0"/>
                              </a:rPr>
                              <m:t>3  6</m:t>
                            </m:r>
                          </m:e>
                        </m:eqArr>
                      </m:e>
                    </m:d>
                    <m:r>
                      <a:rPr kumimoji="1" lang="en-US" altLang="ja-JP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1" lang="en-US" altLang="ja-JP" b="0" i="1">
                                <a:latin typeface="Cambria Math" panose="02040503050406030204" pitchFamily="18" charset="0"/>
                              </a:rPr>
                              <m:t>1  4</m:t>
                            </m:r>
                          </m:e>
                          <m:e>
                            <m:r>
                              <a:rPr kumimoji="1" lang="en-US" altLang="ja-JP" b="0" i="1">
                                <a:latin typeface="Cambria Math" panose="02040503050406030204" pitchFamily="18" charset="0"/>
                              </a:rPr>
                              <m:t>2  5</m:t>
                            </m:r>
                          </m:e>
                          <m:e>
                            <m:r>
                              <a:rPr kumimoji="1" lang="en-US" altLang="ja-JP" b="0" i="1">
                                <a:latin typeface="Cambria Math" panose="02040503050406030204" pitchFamily="18" charset="0"/>
                              </a:rPr>
                              <m:t>3  6</m:t>
                            </m:r>
                          </m:e>
                        </m:eqArr>
                      </m:e>
                    </m:d>
                  </m:oMath>
                </a14:m>
                <a:r>
                  <a:rPr kumimoji="1" lang="en-US" altLang="ja-JP" b="1" dirty="0"/>
                  <a:t> </a:t>
                </a:r>
                <a14:m>
                  <m:oMath xmlns:m="http://schemas.openxmlformats.org/officeDocument/2006/math">
                    <m:r>
                      <a:rPr kumimoji="1" lang="en-US" altLang="ja-JP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1" lang="en-US" altLang="ja-JP" b="0" i="1">
                                <a:latin typeface="Cambria Math" panose="02040503050406030204" pitchFamily="18" charset="0"/>
                              </a:rPr>
                              <m:t>1  4</m:t>
                            </m:r>
                          </m:e>
                          <m:e>
                            <m:r>
                              <a:rPr kumimoji="1" lang="en-US" altLang="ja-JP" b="0" i="1">
                                <a:latin typeface="Cambria Math" panose="02040503050406030204" pitchFamily="18" charset="0"/>
                              </a:rPr>
                              <m:t>2  5</m:t>
                            </m:r>
                          </m:e>
                          <m:e>
                            <m:r>
                              <a:rPr kumimoji="1" lang="en-US" altLang="ja-JP" b="0" i="1">
                                <a:latin typeface="Cambria Math" panose="02040503050406030204" pitchFamily="18" charset="0"/>
                              </a:rPr>
                              <m:t>3  6</m:t>
                            </m:r>
                          </m:e>
                        </m:eqArr>
                      </m:e>
                    </m:d>
                  </m:oMath>
                </a14:m>
                <a:endParaRPr kumimoji="1" lang="ja-JP" altLang="en-US" b="1"/>
              </a:p>
            </p:txBody>
          </p:sp>
        </mc:Choice>
        <mc:Fallback xmlns=""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8B0768DB-AB08-8BCA-F502-48415739CE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828" y="2181314"/>
                <a:ext cx="3068105" cy="732573"/>
              </a:xfrm>
              <a:prstGeom prst="rect">
                <a:avLst/>
              </a:prstGeom>
              <a:blipFill>
                <a:blip r:embed="rId4"/>
                <a:stretch>
                  <a:fillRect l="-2479" t="-5085" b="-2033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76903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E6934D66-EF42-0AFA-55C6-7F0667B73309}"/>
              </a:ext>
            </a:extLst>
          </p:cNvPr>
          <p:cNvGrpSpPr/>
          <p:nvPr/>
        </p:nvGrpSpPr>
        <p:grpSpPr>
          <a:xfrm>
            <a:off x="5369597" y="1032211"/>
            <a:ext cx="3818007" cy="2800845"/>
            <a:chOff x="5369597" y="1032211"/>
            <a:chExt cx="3818007" cy="2800845"/>
          </a:xfrm>
        </p:grpSpPr>
        <p:grpSp>
          <p:nvGrpSpPr>
            <p:cNvPr id="77" name="グループ化 76">
              <a:extLst>
                <a:ext uri="{FF2B5EF4-FFF2-40B4-BE49-F238E27FC236}">
                  <a16:creationId xmlns:a16="http://schemas.microsoft.com/office/drawing/2014/main" id="{4255A311-73EC-8472-BDE7-0E9EEC07ABE6}"/>
                </a:ext>
              </a:extLst>
            </p:cNvPr>
            <p:cNvGrpSpPr/>
            <p:nvPr/>
          </p:nvGrpSpPr>
          <p:grpSpPr>
            <a:xfrm>
              <a:off x="5369597" y="1036713"/>
              <a:ext cx="2079852" cy="873443"/>
              <a:chOff x="3966664" y="863927"/>
              <a:chExt cx="1733210" cy="727869"/>
            </a:xfrm>
          </p:grpSpPr>
          <p:sp>
            <p:nvSpPr>
              <p:cNvPr id="127" name="正方形/長方形 126">
                <a:extLst>
                  <a:ext uri="{FF2B5EF4-FFF2-40B4-BE49-F238E27FC236}">
                    <a16:creationId xmlns:a16="http://schemas.microsoft.com/office/drawing/2014/main" id="{9B6B5C67-B0A1-F839-2ABC-2F747CF0AE60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8" name="テキスト ボックス 127">
                    <a:extLst>
                      <a:ext uri="{FF2B5EF4-FFF2-40B4-BE49-F238E27FC236}">
                        <a16:creationId xmlns:a16="http://schemas.microsoft.com/office/drawing/2014/main" id="{AE738B4D-4698-F627-602C-82D0C960F455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94" name="テキスト ボックス 93">
                    <a:extLst>
                      <a:ext uri="{FF2B5EF4-FFF2-40B4-BE49-F238E27FC236}">
                        <a16:creationId xmlns:a16="http://schemas.microsoft.com/office/drawing/2014/main" id="{74E6C991-5B86-F04C-8A8C-92C42F3A49E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29" name="グループ化 128">
                <a:extLst>
                  <a:ext uri="{FF2B5EF4-FFF2-40B4-BE49-F238E27FC236}">
                    <a16:creationId xmlns:a16="http://schemas.microsoft.com/office/drawing/2014/main" id="{05E3D7E2-88CE-EAF0-837D-B5B8D0FE5813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147" name="左大かっこ 146">
                  <a:extLst>
                    <a:ext uri="{FF2B5EF4-FFF2-40B4-BE49-F238E27FC236}">
                      <a16:creationId xmlns:a16="http://schemas.microsoft.com/office/drawing/2014/main" id="{9A8CB4C5-733E-B6CF-D717-FCF280208974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48" name="左大かっこ 147">
                  <a:extLst>
                    <a:ext uri="{FF2B5EF4-FFF2-40B4-BE49-F238E27FC236}">
                      <a16:creationId xmlns:a16="http://schemas.microsoft.com/office/drawing/2014/main" id="{70AAD520-B549-1D14-367D-24B2D1CABD78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30" name="円/楕円 129">
                <a:extLst>
                  <a:ext uri="{FF2B5EF4-FFF2-40B4-BE49-F238E27FC236}">
                    <a16:creationId xmlns:a16="http://schemas.microsoft.com/office/drawing/2014/main" id="{AC3ED720-2E48-7D5A-B4D0-7829C0BD9A3F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1" name="正方形/長方形 130">
                <a:extLst>
                  <a:ext uri="{FF2B5EF4-FFF2-40B4-BE49-F238E27FC236}">
                    <a16:creationId xmlns:a16="http://schemas.microsoft.com/office/drawing/2014/main" id="{D87EA874-3C3A-51AC-3B3C-E7DC07B1BBA1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2" name="正方形/長方形 131">
                <a:extLst>
                  <a:ext uri="{FF2B5EF4-FFF2-40B4-BE49-F238E27FC236}">
                    <a16:creationId xmlns:a16="http://schemas.microsoft.com/office/drawing/2014/main" id="{E8D66F80-B50D-9416-8E19-688FF7EC9F60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3" name="テキスト ボックス 132">
                    <a:extLst>
                      <a:ext uri="{FF2B5EF4-FFF2-40B4-BE49-F238E27FC236}">
                        <a16:creationId xmlns:a16="http://schemas.microsoft.com/office/drawing/2014/main" id="{6A8C8111-EF6A-1DDB-092C-40B3B72E5E73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04" name="テキスト ボックス 103">
                    <a:extLst>
                      <a:ext uri="{FF2B5EF4-FFF2-40B4-BE49-F238E27FC236}">
                        <a16:creationId xmlns:a16="http://schemas.microsoft.com/office/drawing/2014/main" id="{F51E95FE-8951-9F47-A48F-AA831E6025F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16667" r="-16667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34" name="円/楕円 133">
                <a:extLst>
                  <a:ext uri="{FF2B5EF4-FFF2-40B4-BE49-F238E27FC236}">
                    <a16:creationId xmlns:a16="http://schemas.microsoft.com/office/drawing/2014/main" id="{6BC063D6-E6E3-1704-4F05-E1E4F30B6149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35" name="グループ化 134">
                <a:extLst>
                  <a:ext uri="{FF2B5EF4-FFF2-40B4-BE49-F238E27FC236}">
                    <a16:creationId xmlns:a16="http://schemas.microsoft.com/office/drawing/2014/main" id="{70ACEA5C-201F-6F70-EA92-EE00D0963071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145" name="左大かっこ 144">
                  <a:extLst>
                    <a:ext uri="{FF2B5EF4-FFF2-40B4-BE49-F238E27FC236}">
                      <a16:creationId xmlns:a16="http://schemas.microsoft.com/office/drawing/2014/main" id="{FFCF2F80-A49B-2BC5-525F-4989FA29B20B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46" name="左大かっこ 145">
                  <a:extLst>
                    <a:ext uri="{FF2B5EF4-FFF2-40B4-BE49-F238E27FC236}">
                      <a16:creationId xmlns:a16="http://schemas.microsoft.com/office/drawing/2014/main" id="{7C0F9B62-F10B-BCC3-3A7A-1D3A92D5FB0F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136" name="グループ化 135">
                <a:extLst>
                  <a:ext uri="{FF2B5EF4-FFF2-40B4-BE49-F238E27FC236}">
                    <a16:creationId xmlns:a16="http://schemas.microsoft.com/office/drawing/2014/main" id="{3BBB540C-9D7F-DE28-8B30-37D8376682BD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143" name="左大かっこ 142">
                  <a:extLst>
                    <a:ext uri="{FF2B5EF4-FFF2-40B4-BE49-F238E27FC236}">
                      <a16:creationId xmlns:a16="http://schemas.microsoft.com/office/drawing/2014/main" id="{778BACE3-3794-7946-B748-350FC755580B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44" name="左大かっこ 143">
                  <a:extLst>
                    <a:ext uri="{FF2B5EF4-FFF2-40B4-BE49-F238E27FC236}">
                      <a16:creationId xmlns:a16="http://schemas.microsoft.com/office/drawing/2014/main" id="{1CCF8803-2760-8633-FA4D-1BC39F7E8105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37" name="正方形/長方形 136">
                <a:extLst>
                  <a:ext uri="{FF2B5EF4-FFF2-40B4-BE49-F238E27FC236}">
                    <a16:creationId xmlns:a16="http://schemas.microsoft.com/office/drawing/2014/main" id="{56846FBE-B0BA-C6C7-CBA1-F3BEFB323642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8" name="円/楕円 137">
                <a:extLst>
                  <a:ext uri="{FF2B5EF4-FFF2-40B4-BE49-F238E27FC236}">
                    <a16:creationId xmlns:a16="http://schemas.microsoft.com/office/drawing/2014/main" id="{BCAAA5E4-C1EE-8DCC-5240-4884301B3485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39" name="グループ化 138">
                <a:extLst>
                  <a:ext uri="{FF2B5EF4-FFF2-40B4-BE49-F238E27FC236}">
                    <a16:creationId xmlns:a16="http://schemas.microsoft.com/office/drawing/2014/main" id="{0D0A872F-5925-8A9A-DC1B-9786E169BB53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141" name="左大かっこ 140">
                  <a:extLst>
                    <a:ext uri="{FF2B5EF4-FFF2-40B4-BE49-F238E27FC236}">
                      <a16:creationId xmlns:a16="http://schemas.microsoft.com/office/drawing/2014/main" id="{D13E244E-56D6-0E4B-A5C9-C0992A7C6B09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42" name="左大かっこ 141">
                  <a:extLst>
                    <a:ext uri="{FF2B5EF4-FFF2-40B4-BE49-F238E27FC236}">
                      <a16:creationId xmlns:a16="http://schemas.microsoft.com/office/drawing/2014/main" id="{0763D9BA-0B0A-7793-3792-89901A53E175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0" name="テキスト ボックス 139">
                    <a:extLst>
                      <a:ext uri="{FF2B5EF4-FFF2-40B4-BE49-F238E27FC236}">
                        <a16:creationId xmlns:a16="http://schemas.microsoft.com/office/drawing/2014/main" id="{BE63A19D-476C-7CE0-8F82-86829E2F2524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35" name="テキスト ボックス 134">
                    <a:extLst>
                      <a:ext uri="{FF2B5EF4-FFF2-40B4-BE49-F238E27FC236}">
                        <a16:creationId xmlns:a16="http://schemas.microsoft.com/office/drawing/2014/main" id="{212C1321-2E77-C945-87ED-021BFDB036D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16000" r="-8000" b="-7692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78" name="グループ化 77">
              <a:extLst>
                <a:ext uri="{FF2B5EF4-FFF2-40B4-BE49-F238E27FC236}">
                  <a16:creationId xmlns:a16="http://schemas.microsoft.com/office/drawing/2014/main" id="{1A04A277-B511-EA94-9045-9F69770203BC}"/>
                </a:ext>
              </a:extLst>
            </p:cNvPr>
            <p:cNvGrpSpPr/>
            <p:nvPr/>
          </p:nvGrpSpPr>
          <p:grpSpPr>
            <a:xfrm>
              <a:off x="5394073" y="1959811"/>
              <a:ext cx="2079852" cy="873443"/>
              <a:chOff x="3966664" y="863927"/>
              <a:chExt cx="1733210" cy="727869"/>
            </a:xfrm>
          </p:grpSpPr>
          <p:sp>
            <p:nvSpPr>
              <p:cNvPr id="105" name="正方形/長方形 104">
                <a:extLst>
                  <a:ext uri="{FF2B5EF4-FFF2-40B4-BE49-F238E27FC236}">
                    <a16:creationId xmlns:a16="http://schemas.microsoft.com/office/drawing/2014/main" id="{45B28DB9-1AC2-B860-8514-46ADBBEC4A25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6" name="テキスト ボックス 105">
                    <a:extLst>
                      <a:ext uri="{FF2B5EF4-FFF2-40B4-BE49-F238E27FC236}">
                        <a16:creationId xmlns:a16="http://schemas.microsoft.com/office/drawing/2014/main" id="{5242889B-1444-7895-20EA-6C13B5BF15B6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39" name="テキスト ボックス 138">
                    <a:extLst>
                      <a:ext uri="{FF2B5EF4-FFF2-40B4-BE49-F238E27FC236}">
                        <a16:creationId xmlns:a16="http://schemas.microsoft.com/office/drawing/2014/main" id="{9DA74796-6B75-884D-A1C1-61E90755BE9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07" name="グループ化 106">
                <a:extLst>
                  <a:ext uri="{FF2B5EF4-FFF2-40B4-BE49-F238E27FC236}">
                    <a16:creationId xmlns:a16="http://schemas.microsoft.com/office/drawing/2014/main" id="{4D37EA2B-DEFF-99E0-A53F-1CE80577017F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125" name="左大かっこ 124">
                  <a:extLst>
                    <a:ext uri="{FF2B5EF4-FFF2-40B4-BE49-F238E27FC236}">
                      <a16:creationId xmlns:a16="http://schemas.microsoft.com/office/drawing/2014/main" id="{B10BC10D-4BD1-8265-42AF-0B97CDE26875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26" name="左大かっこ 125">
                  <a:extLst>
                    <a:ext uri="{FF2B5EF4-FFF2-40B4-BE49-F238E27FC236}">
                      <a16:creationId xmlns:a16="http://schemas.microsoft.com/office/drawing/2014/main" id="{DA3BB494-306D-8EAF-0219-D75D9958EA80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08" name="円/楕円 107">
                <a:extLst>
                  <a:ext uri="{FF2B5EF4-FFF2-40B4-BE49-F238E27FC236}">
                    <a16:creationId xmlns:a16="http://schemas.microsoft.com/office/drawing/2014/main" id="{DDFDB43D-64D3-230B-1481-C320FF9BAD96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09" name="正方形/長方形 108">
                <a:extLst>
                  <a:ext uri="{FF2B5EF4-FFF2-40B4-BE49-F238E27FC236}">
                    <a16:creationId xmlns:a16="http://schemas.microsoft.com/office/drawing/2014/main" id="{F03073F0-9E53-917A-3AD5-C434C5F6E75A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0" name="正方形/長方形 109">
                <a:extLst>
                  <a:ext uri="{FF2B5EF4-FFF2-40B4-BE49-F238E27FC236}">
                    <a16:creationId xmlns:a16="http://schemas.microsoft.com/office/drawing/2014/main" id="{3F6E7F0B-F985-FAC6-0C8F-82797E90118A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1" name="テキスト ボックス 110">
                    <a:extLst>
                      <a:ext uri="{FF2B5EF4-FFF2-40B4-BE49-F238E27FC236}">
                        <a16:creationId xmlns:a16="http://schemas.microsoft.com/office/drawing/2014/main" id="{ED06D505-EC56-AA78-CB3C-9BF04BA54793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45" name="テキスト ボックス 144">
                    <a:extLst>
                      <a:ext uri="{FF2B5EF4-FFF2-40B4-BE49-F238E27FC236}">
                        <a16:creationId xmlns:a16="http://schemas.microsoft.com/office/drawing/2014/main" id="{5F239EC8-A4EE-4541-B7F7-601680AA10B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12000" r="-16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12" name="円/楕円 111">
                <a:extLst>
                  <a:ext uri="{FF2B5EF4-FFF2-40B4-BE49-F238E27FC236}">
                    <a16:creationId xmlns:a16="http://schemas.microsoft.com/office/drawing/2014/main" id="{8F1555B7-A038-6BA5-B89E-8276F116B6FA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13" name="グループ化 112">
                <a:extLst>
                  <a:ext uri="{FF2B5EF4-FFF2-40B4-BE49-F238E27FC236}">
                    <a16:creationId xmlns:a16="http://schemas.microsoft.com/office/drawing/2014/main" id="{37B06E35-9A60-8913-433B-7DAC8B6E6751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123" name="左大かっこ 122">
                  <a:extLst>
                    <a:ext uri="{FF2B5EF4-FFF2-40B4-BE49-F238E27FC236}">
                      <a16:creationId xmlns:a16="http://schemas.microsoft.com/office/drawing/2014/main" id="{39D873D6-D9A6-C4D2-675D-73E2CCA12756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24" name="左大かっこ 123">
                  <a:extLst>
                    <a:ext uri="{FF2B5EF4-FFF2-40B4-BE49-F238E27FC236}">
                      <a16:creationId xmlns:a16="http://schemas.microsoft.com/office/drawing/2014/main" id="{79A3DF89-F4D6-D9F6-9EDC-D4E82D554DE7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114" name="グループ化 113">
                <a:extLst>
                  <a:ext uri="{FF2B5EF4-FFF2-40B4-BE49-F238E27FC236}">
                    <a16:creationId xmlns:a16="http://schemas.microsoft.com/office/drawing/2014/main" id="{5B479DB8-92F2-6579-713E-E23230888CC7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121" name="左大かっこ 120">
                  <a:extLst>
                    <a:ext uri="{FF2B5EF4-FFF2-40B4-BE49-F238E27FC236}">
                      <a16:creationId xmlns:a16="http://schemas.microsoft.com/office/drawing/2014/main" id="{EBF255B1-F1EA-707D-6A66-08677C79F0D6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22" name="左大かっこ 121">
                  <a:extLst>
                    <a:ext uri="{FF2B5EF4-FFF2-40B4-BE49-F238E27FC236}">
                      <a16:creationId xmlns:a16="http://schemas.microsoft.com/office/drawing/2014/main" id="{29FDBDB6-8B78-514E-F60A-AB00D216F056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15" name="正方形/長方形 114">
                <a:extLst>
                  <a:ext uri="{FF2B5EF4-FFF2-40B4-BE49-F238E27FC236}">
                    <a16:creationId xmlns:a16="http://schemas.microsoft.com/office/drawing/2014/main" id="{20455C22-CC64-D03B-BBD9-47946DFE7C19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6" name="円/楕円 115">
                <a:extLst>
                  <a:ext uri="{FF2B5EF4-FFF2-40B4-BE49-F238E27FC236}">
                    <a16:creationId xmlns:a16="http://schemas.microsoft.com/office/drawing/2014/main" id="{E74C9807-342C-E356-E887-2F30E1C1396D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17" name="グループ化 116">
                <a:extLst>
                  <a:ext uri="{FF2B5EF4-FFF2-40B4-BE49-F238E27FC236}">
                    <a16:creationId xmlns:a16="http://schemas.microsoft.com/office/drawing/2014/main" id="{3CEBBD35-21EA-EA22-447C-D6FADBDAF1F9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119" name="左大かっこ 118">
                  <a:extLst>
                    <a:ext uri="{FF2B5EF4-FFF2-40B4-BE49-F238E27FC236}">
                      <a16:creationId xmlns:a16="http://schemas.microsoft.com/office/drawing/2014/main" id="{9C4FBA04-331A-7172-4B8A-DF7079B8BB7C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20" name="左大かっこ 119">
                  <a:extLst>
                    <a:ext uri="{FF2B5EF4-FFF2-40B4-BE49-F238E27FC236}">
                      <a16:creationId xmlns:a16="http://schemas.microsoft.com/office/drawing/2014/main" id="{5BC439A3-BBFC-2BF3-0DE0-632DD7306EE1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8" name="テキスト ボックス 117">
                    <a:extLst>
                      <a:ext uri="{FF2B5EF4-FFF2-40B4-BE49-F238E27FC236}">
                        <a16:creationId xmlns:a16="http://schemas.microsoft.com/office/drawing/2014/main" id="{D4A9A049-5D28-D55C-E41A-84C3A9964CBE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59" name="テキスト ボックス 158">
                    <a:extLst>
                      <a:ext uri="{FF2B5EF4-FFF2-40B4-BE49-F238E27FC236}">
                        <a16:creationId xmlns:a16="http://schemas.microsoft.com/office/drawing/2014/main" id="{109AFD42-408C-BC42-9CA1-5234710D663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16000" r="-8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79" name="グループ化 78">
              <a:extLst>
                <a:ext uri="{FF2B5EF4-FFF2-40B4-BE49-F238E27FC236}">
                  <a16:creationId xmlns:a16="http://schemas.microsoft.com/office/drawing/2014/main" id="{4688581C-3E71-DFB3-AB5A-64DD2BD0227B}"/>
                </a:ext>
              </a:extLst>
            </p:cNvPr>
            <p:cNvGrpSpPr/>
            <p:nvPr/>
          </p:nvGrpSpPr>
          <p:grpSpPr>
            <a:xfrm>
              <a:off x="5394073" y="2959613"/>
              <a:ext cx="2079852" cy="873443"/>
              <a:chOff x="3966664" y="863927"/>
              <a:chExt cx="1733210" cy="727869"/>
            </a:xfrm>
          </p:grpSpPr>
          <p:sp>
            <p:nvSpPr>
              <p:cNvPr id="83" name="正方形/長方形 82">
                <a:extLst>
                  <a:ext uri="{FF2B5EF4-FFF2-40B4-BE49-F238E27FC236}">
                    <a16:creationId xmlns:a16="http://schemas.microsoft.com/office/drawing/2014/main" id="{54773932-7245-24C0-63A8-26E335E71A2C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4" name="テキスト ボックス 83">
                    <a:extLst>
                      <a:ext uri="{FF2B5EF4-FFF2-40B4-BE49-F238E27FC236}">
                        <a16:creationId xmlns:a16="http://schemas.microsoft.com/office/drawing/2014/main" id="{6D4BA82A-4BAC-B5FC-E624-B14AC7054198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98" name="テキスト ボックス 197">
                    <a:extLst>
                      <a:ext uri="{FF2B5EF4-FFF2-40B4-BE49-F238E27FC236}">
                        <a16:creationId xmlns:a16="http://schemas.microsoft.com/office/drawing/2014/main" id="{B19025E2-566F-6C44-A1DC-12628FDF948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85" name="グループ化 84">
                <a:extLst>
                  <a:ext uri="{FF2B5EF4-FFF2-40B4-BE49-F238E27FC236}">
                    <a16:creationId xmlns:a16="http://schemas.microsoft.com/office/drawing/2014/main" id="{90CD8EC7-299C-84D1-CC8F-ADA4D2DAC11E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103" name="左大かっこ 102">
                  <a:extLst>
                    <a:ext uri="{FF2B5EF4-FFF2-40B4-BE49-F238E27FC236}">
                      <a16:creationId xmlns:a16="http://schemas.microsoft.com/office/drawing/2014/main" id="{32776985-F4F2-02D1-9E39-045347380FF8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4" name="左大かっこ 103">
                  <a:extLst>
                    <a:ext uri="{FF2B5EF4-FFF2-40B4-BE49-F238E27FC236}">
                      <a16:creationId xmlns:a16="http://schemas.microsoft.com/office/drawing/2014/main" id="{B4151A93-7A1D-B601-3158-8E1E0BF24A24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86" name="円/楕円 85">
                <a:extLst>
                  <a:ext uri="{FF2B5EF4-FFF2-40B4-BE49-F238E27FC236}">
                    <a16:creationId xmlns:a16="http://schemas.microsoft.com/office/drawing/2014/main" id="{8C17ABEA-06A0-C091-2BE9-0EB2FCBB366D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7" name="正方形/長方形 86">
                <a:extLst>
                  <a:ext uri="{FF2B5EF4-FFF2-40B4-BE49-F238E27FC236}">
                    <a16:creationId xmlns:a16="http://schemas.microsoft.com/office/drawing/2014/main" id="{408ED355-C3DE-D912-F2EF-C1EA76294611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8" name="正方形/長方形 87">
                <a:extLst>
                  <a:ext uri="{FF2B5EF4-FFF2-40B4-BE49-F238E27FC236}">
                    <a16:creationId xmlns:a16="http://schemas.microsoft.com/office/drawing/2014/main" id="{C47042F0-0790-502C-D673-140C5CF2302F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9" name="テキスト ボックス 88">
                    <a:extLst>
                      <a:ext uri="{FF2B5EF4-FFF2-40B4-BE49-F238E27FC236}">
                        <a16:creationId xmlns:a16="http://schemas.microsoft.com/office/drawing/2014/main" id="{C2F7CED3-9DCE-E3B5-E415-25FA88BD934A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03" name="テキスト ボックス 202">
                    <a:extLst>
                      <a:ext uri="{FF2B5EF4-FFF2-40B4-BE49-F238E27FC236}">
                        <a16:creationId xmlns:a16="http://schemas.microsoft.com/office/drawing/2014/main" id="{3C3501FC-0484-714A-AC91-1FB17894DC1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12000" r="-16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90" name="円/楕円 89">
                <a:extLst>
                  <a:ext uri="{FF2B5EF4-FFF2-40B4-BE49-F238E27FC236}">
                    <a16:creationId xmlns:a16="http://schemas.microsoft.com/office/drawing/2014/main" id="{AFCFE24C-BF8E-B82B-A892-5140454F66FD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91" name="グループ化 90">
                <a:extLst>
                  <a:ext uri="{FF2B5EF4-FFF2-40B4-BE49-F238E27FC236}">
                    <a16:creationId xmlns:a16="http://schemas.microsoft.com/office/drawing/2014/main" id="{36031F90-BCD0-C1DE-1436-07B46F8F5179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101" name="左大かっこ 100">
                  <a:extLst>
                    <a:ext uri="{FF2B5EF4-FFF2-40B4-BE49-F238E27FC236}">
                      <a16:creationId xmlns:a16="http://schemas.microsoft.com/office/drawing/2014/main" id="{999203E6-8C99-3FE7-562C-213D66370E10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2" name="左大かっこ 101">
                  <a:extLst>
                    <a:ext uri="{FF2B5EF4-FFF2-40B4-BE49-F238E27FC236}">
                      <a16:creationId xmlns:a16="http://schemas.microsoft.com/office/drawing/2014/main" id="{C829B675-BCB1-0F7D-7D7B-6B76032087F7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92" name="グループ化 91">
                <a:extLst>
                  <a:ext uri="{FF2B5EF4-FFF2-40B4-BE49-F238E27FC236}">
                    <a16:creationId xmlns:a16="http://schemas.microsoft.com/office/drawing/2014/main" id="{25993139-3FFD-E36B-A32F-7D0782761C5D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99" name="左大かっこ 98">
                  <a:extLst>
                    <a:ext uri="{FF2B5EF4-FFF2-40B4-BE49-F238E27FC236}">
                      <a16:creationId xmlns:a16="http://schemas.microsoft.com/office/drawing/2014/main" id="{FFA82AFE-FD8B-E2D5-907F-EF510BCD9C81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0" name="左大かっこ 99">
                  <a:extLst>
                    <a:ext uri="{FF2B5EF4-FFF2-40B4-BE49-F238E27FC236}">
                      <a16:creationId xmlns:a16="http://schemas.microsoft.com/office/drawing/2014/main" id="{3406790D-BDFA-6E28-D60E-7B4F14206688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93" name="正方形/長方形 92">
                <a:extLst>
                  <a:ext uri="{FF2B5EF4-FFF2-40B4-BE49-F238E27FC236}">
                    <a16:creationId xmlns:a16="http://schemas.microsoft.com/office/drawing/2014/main" id="{049E900E-891B-E2D9-20A8-96EA4C830E9E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94" name="円/楕円 93">
                <a:extLst>
                  <a:ext uri="{FF2B5EF4-FFF2-40B4-BE49-F238E27FC236}">
                    <a16:creationId xmlns:a16="http://schemas.microsoft.com/office/drawing/2014/main" id="{64F3BF98-66A6-1890-F791-8649CD720630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95" name="グループ化 94">
                <a:extLst>
                  <a:ext uri="{FF2B5EF4-FFF2-40B4-BE49-F238E27FC236}">
                    <a16:creationId xmlns:a16="http://schemas.microsoft.com/office/drawing/2014/main" id="{095C63EC-F416-3CD8-877F-7F59DBBD0E44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97" name="左大かっこ 96">
                  <a:extLst>
                    <a:ext uri="{FF2B5EF4-FFF2-40B4-BE49-F238E27FC236}">
                      <a16:creationId xmlns:a16="http://schemas.microsoft.com/office/drawing/2014/main" id="{05E654CE-CC71-E7B6-0D0D-25D4E8D295DE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98" name="左大かっこ 97">
                  <a:extLst>
                    <a:ext uri="{FF2B5EF4-FFF2-40B4-BE49-F238E27FC236}">
                      <a16:creationId xmlns:a16="http://schemas.microsoft.com/office/drawing/2014/main" id="{CF7A229A-7D75-D46C-4E58-C0FBB4A21800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6" name="テキスト ボックス 95">
                    <a:extLst>
                      <a:ext uri="{FF2B5EF4-FFF2-40B4-BE49-F238E27FC236}">
                        <a16:creationId xmlns:a16="http://schemas.microsoft.com/office/drawing/2014/main" id="{0BAC8E83-5120-6A08-9A4C-FDDB1C9B1E1E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10" name="テキスト ボックス 209">
                    <a:extLst>
                      <a:ext uri="{FF2B5EF4-FFF2-40B4-BE49-F238E27FC236}">
                        <a16:creationId xmlns:a16="http://schemas.microsoft.com/office/drawing/2014/main" id="{4B7C596A-4F7A-9448-BA24-A5FF40E9257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16000" r="-8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80" name="円/楕円 79">
              <a:extLst>
                <a:ext uri="{FF2B5EF4-FFF2-40B4-BE49-F238E27FC236}">
                  <a16:creationId xmlns:a16="http://schemas.microsoft.com/office/drawing/2014/main" id="{1F8010F2-6D1E-14AD-8575-30F06E8874F4}"/>
                </a:ext>
              </a:extLst>
            </p:cNvPr>
            <p:cNvSpPr/>
            <p:nvPr/>
          </p:nvSpPr>
          <p:spPr>
            <a:xfrm>
              <a:off x="8285635" y="1347347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MM</a:t>
              </a:r>
            </a:p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1" name="円/楕円 80">
              <a:extLst>
                <a:ext uri="{FF2B5EF4-FFF2-40B4-BE49-F238E27FC236}">
                  <a16:creationId xmlns:a16="http://schemas.microsoft.com/office/drawing/2014/main" id="{7D4625E2-606E-9602-42AB-AFF650F90513}"/>
                </a:ext>
              </a:extLst>
            </p:cNvPr>
            <p:cNvSpPr/>
            <p:nvPr/>
          </p:nvSpPr>
          <p:spPr>
            <a:xfrm>
              <a:off x="8755604" y="1347347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Mv2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2" name="テキスト ボックス 81">
              <a:extLst>
                <a:ext uri="{FF2B5EF4-FFF2-40B4-BE49-F238E27FC236}">
                  <a16:creationId xmlns:a16="http://schemas.microsoft.com/office/drawing/2014/main" id="{273E7D69-4DEB-71D7-1B04-A2173E8F2180}"/>
                </a:ext>
              </a:extLst>
            </p:cNvPr>
            <p:cNvSpPr txBox="1"/>
            <p:nvPr/>
          </p:nvSpPr>
          <p:spPr>
            <a:xfrm>
              <a:off x="8391798" y="1032211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1340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98E371D2-DAD6-7A32-2246-C3E77BCF0081}"/>
              </a:ext>
            </a:extLst>
          </p:cNvPr>
          <p:cNvGrpSpPr/>
          <p:nvPr/>
        </p:nvGrpSpPr>
        <p:grpSpPr>
          <a:xfrm>
            <a:off x="881120" y="4375535"/>
            <a:ext cx="3518493" cy="841637"/>
            <a:chOff x="881120" y="4375535"/>
            <a:chExt cx="3518493" cy="841637"/>
          </a:xfrm>
        </p:grpSpPr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D0AC42B6-DC01-5FF5-98CA-EFB4183044F9}"/>
                </a:ext>
              </a:extLst>
            </p:cNvPr>
            <p:cNvGrpSpPr/>
            <p:nvPr/>
          </p:nvGrpSpPr>
          <p:grpSpPr>
            <a:xfrm>
              <a:off x="1572891" y="4402785"/>
              <a:ext cx="792486" cy="799888"/>
              <a:chOff x="1757238" y="3450771"/>
              <a:chExt cx="660405" cy="666573"/>
            </a:xfrm>
          </p:grpSpPr>
          <p:sp>
            <p:nvSpPr>
              <p:cNvPr id="43" name="円/楕円 42">
                <a:extLst>
                  <a:ext uri="{FF2B5EF4-FFF2-40B4-BE49-F238E27FC236}">
                    <a16:creationId xmlns:a16="http://schemas.microsoft.com/office/drawing/2014/main" id="{B5D3028E-3B40-3E5A-B7E8-C3028FA909AC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4" name="左大かっこ 43">
                <a:extLst>
                  <a:ext uri="{FF2B5EF4-FFF2-40B4-BE49-F238E27FC236}">
                    <a16:creationId xmlns:a16="http://schemas.microsoft.com/office/drawing/2014/main" id="{CE8039B5-7F00-3203-9089-A7D450167337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5" name="左大かっこ 44">
                <a:extLst>
                  <a:ext uri="{FF2B5EF4-FFF2-40B4-BE49-F238E27FC236}">
                    <a16:creationId xmlns:a16="http://schemas.microsoft.com/office/drawing/2014/main" id="{253B2018-8A52-125A-64FD-14CD0C56B025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6" name="円/楕円 45">
                <a:extLst>
                  <a:ext uri="{FF2B5EF4-FFF2-40B4-BE49-F238E27FC236}">
                    <a16:creationId xmlns:a16="http://schemas.microsoft.com/office/drawing/2014/main" id="{CD93A5CE-47ED-DC8A-AE9A-9864746E1CC6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7" name="円/楕円 46">
                <a:extLst>
                  <a:ext uri="{FF2B5EF4-FFF2-40B4-BE49-F238E27FC236}">
                    <a16:creationId xmlns:a16="http://schemas.microsoft.com/office/drawing/2014/main" id="{DFE720C1-B355-348F-2AF9-2D134621EF9F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8" name="円/楕円 47">
                <a:extLst>
                  <a:ext uri="{FF2B5EF4-FFF2-40B4-BE49-F238E27FC236}">
                    <a16:creationId xmlns:a16="http://schemas.microsoft.com/office/drawing/2014/main" id="{B714FC26-7442-4797-EE67-4314F5BF9929}"/>
                  </a:ext>
                </a:extLst>
              </p:cNvPr>
              <p:cNvSpPr/>
              <p:nvPr/>
            </p:nvSpPr>
            <p:spPr>
              <a:xfrm>
                <a:off x="2047939" y="3554365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9" name="円/楕円 48">
                <a:extLst>
                  <a:ext uri="{FF2B5EF4-FFF2-40B4-BE49-F238E27FC236}">
                    <a16:creationId xmlns:a16="http://schemas.microsoft.com/office/drawing/2014/main" id="{706CFCE7-5527-205B-FC24-C144C0BAE576}"/>
                  </a:ext>
                </a:extLst>
              </p:cNvPr>
              <p:cNvSpPr/>
              <p:nvPr/>
            </p:nvSpPr>
            <p:spPr>
              <a:xfrm>
                <a:off x="2249270" y="3552580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0" name="円/楕円 49">
                <a:extLst>
                  <a:ext uri="{FF2B5EF4-FFF2-40B4-BE49-F238E27FC236}">
                    <a16:creationId xmlns:a16="http://schemas.microsoft.com/office/drawing/2014/main" id="{92EC6C56-ABE6-A027-057E-DFC4FF7DD1B4}"/>
                  </a:ext>
                </a:extLst>
              </p:cNvPr>
              <p:cNvSpPr/>
              <p:nvPr/>
            </p:nvSpPr>
            <p:spPr>
              <a:xfrm>
                <a:off x="1839201" y="3749927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1" name="円/楕円 50">
                <a:extLst>
                  <a:ext uri="{FF2B5EF4-FFF2-40B4-BE49-F238E27FC236}">
                    <a16:creationId xmlns:a16="http://schemas.microsoft.com/office/drawing/2014/main" id="{997B5FB2-E99F-5E64-3ED2-BCC597D2E435}"/>
                  </a:ext>
                </a:extLst>
              </p:cNvPr>
              <p:cNvSpPr/>
              <p:nvPr/>
            </p:nvSpPr>
            <p:spPr>
              <a:xfrm>
                <a:off x="2249270" y="3749927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2" name="円/楕円 51">
                <a:extLst>
                  <a:ext uri="{FF2B5EF4-FFF2-40B4-BE49-F238E27FC236}">
                    <a16:creationId xmlns:a16="http://schemas.microsoft.com/office/drawing/2014/main" id="{8F675D5F-13B6-465D-4828-6196E11A06FC}"/>
                  </a:ext>
                </a:extLst>
              </p:cNvPr>
              <p:cNvSpPr/>
              <p:nvPr/>
            </p:nvSpPr>
            <p:spPr>
              <a:xfrm>
                <a:off x="1845117" y="3953883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3" name="円/楕円 52">
                <a:extLst>
                  <a:ext uri="{FF2B5EF4-FFF2-40B4-BE49-F238E27FC236}">
                    <a16:creationId xmlns:a16="http://schemas.microsoft.com/office/drawing/2014/main" id="{6FC23B0A-556C-9B4F-4341-B1F3398D571B}"/>
                  </a:ext>
                </a:extLst>
              </p:cNvPr>
              <p:cNvSpPr/>
              <p:nvPr/>
            </p:nvSpPr>
            <p:spPr>
              <a:xfrm>
                <a:off x="2047938" y="3957477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8E087491-1B23-F8E9-8DB7-B9FEEF8D9B32}"/>
                </a:ext>
              </a:extLst>
            </p:cNvPr>
            <p:cNvSpPr/>
            <p:nvPr/>
          </p:nvSpPr>
          <p:spPr>
            <a:xfrm>
              <a:off x="2493407" y="4400607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A2AF5399-6BEC-3B50-7A07-9AE5B7D2A8BF}"/>
                </a:ext>
              </a:extLst>
            </p:cNvPr>
            <p:cNvSpPr/>
            <p:nvPr/>
          </p:nvSpPr>
          <p:spPr>
            <a:xfrm flipH="1">
              <a:off x="3167499" y="4400610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34FB9E6A-9CF8-ABBA-D5A7-7F0C9E45E32D}"/>
                </a:ext>
              </a:extLst>
            </p:cNvPr>
            <p:cNvSpPr/>
            <p:nvPr/>
          </p:nvSpPr>
          <p:spPr>
            <a:xfrm>
              <a:off x="2537508" y="4484572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BD0A9875-68E4-550F-6514-52A261FB4B0C}"/>
                </a:ext>
              </a:extLst>
            </p:cNvPr>
            <p:cNvSpPr/>
            <p:nvPr/>
          </p:nvSpPr>
          <p:spPr>
            <a:xfrm>
              <a:off x="2537508" y="471924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2532CFAC-5E1D-B7CD-FD69-F7E9D57CD7E1}"/>
                </a:ext>
              </a:extLst>
            </p:cNvPr>
            <p:cNvSpPr/>
            <p:nvPr/>
          </p:nvSpPr>
          <p:spPr>
            <a:xfrm>
              <a:off x="2537508" y="4962334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テキスト ボックス 34">
                  <a:extLst>
                    <a:ext uri="{FF2B5EF4-FFF2-40B4-BE49-F238E27FC236}">
                      <a16:creationId xmlns:a16="http://schemas.microsoft.com/office/drawing/2014/main" id="{943B9A5E-A5D2-934E-58E0-4FDD0B058F29}"/>
                    </a:ext>
                  </a:extLst>
                </p:cNvPr>
                <p:cNvSpPr txBox="1"/>
                <p:nvPr/>
              </p:nvSpPr>
              <p:spPr>
                <a:xfrm>
                  <a:off x="3268708" y="4375535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5" name="テキスト ボックス 34">
                  <a:extLst>
                    <a:ext uri="{FF2B5EF4-FFF2-40B4-BE49-F238E27FC236}">
                      <a16:creationId xmlns:a16="http://schemas.microsoft.com/office/drawing/2014/main" id="{943B9A5E-A5D2-934E-58E0-4FDD0B058F2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68708" y="4375535"/>
                  <a:ext cx="305153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F8043B1D-ED0D-3AC7-0B5E-8CE498495652}"/>
                </a:ext>
              </a:extLst>
            </p:cNvPr>
            <p:cNvGrpSpPr/>
            <p:nvPr/>
          </p:nvGrpSpPr>
          <p:grpSpPr>
            <a:xfrm>
              <a:off x="3623055" y="4417284"/>
              <a:ext cx="776558" cy="799888"/>
              <a:chOff x="1000256" y="3453676"/>
              <a:chExt cx="647132" cy="666573"/>
            </a:xfrm>
          </p:grpSpPr>
          <p:sp>
            <p:nvSpPr>
              <p:cNvPr id="41" name="左大かっこ 40">
                <a:extLst>
                  <a:ext uri="{FF2B5EF4-FFF2-40B4-BE49-F238E27FC236}">
                    <a16:creationId xmlns:a16="http://schemas.microsoft.com/office/drawing/2014/main" id="{A2A4A9E8-2A1F-BE9A-497F-E802F2EC1327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2" name="左大かっこ 41">
                <a:extLst>
                  <a:ext uri="{FF2B5EF4-FFF2-40B4-BE49-F238E27FC236}">
                    <a16:creationId xmlns:a16="http://schemas.microsoft.com/office/drawing/2014/main" id="{046EC2AA-34B2-6DB6-FC16-F81BBF66BC65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0AE400AD-AC82-A81E-570D-9D7F6356FBB3}"/>
                </a:ext>
              </a:extLst>
            </p:cNvPr>
            <p:cNvSpPr/>
            <p:nvPr/>
          </p:nvSpPr>
          <p:spPr>
            <a:xfrm>
              <a:off x="3678804" y="4466599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40A3A61B-644C-A7D6-76D3-86759B258E26}"/>
                </a:ext>
              </a:extLst>
            </p:cNvPr>
            <p:cNvSpPr/>
            <p:nvPr/>
          </p:nvSpPr>
          <p:spPr>
            <a:xfrm>
              <a:off x="3678804" y="470127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A855D103-D661-40A0-7E6C-A0390C5B3C53}"/>
                </a:ext>
              </a:extLst>
            </p:cNvPr>
            <p:cNvSpPr/>
            <p:nvPr/>
          </p:nvSpPr>
          <p:spPr>
            <a:xfrm>
              <a:off x="3678804" y="4944361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0" name="円/楕円 39">
              <a:extLst>
                <a:ext uri="{FF2B5EF4-FFF2-40B4-BE49-F238E27FC236}">
                  <a16:creationId xmlns:a16="http://schemas.microsoft.com/office/drawing/2014/main" id="{D8AF4D53-7653-51C1-6450-206E0BBC4AD7}"/>
                </a:ext>
              </a:extLst>
            </p:cNvPr>
            <p:cNvSpPr/>
            <p:nvPr/>
          </p:nvSpPr>
          <p:spPr>
            <a:xfrm>
              <a:off x="881120" y="4560356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854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275B8A96-04B1-9449-118C-813EAA6221CE}"/>
              </a:ext>
            </a:extLst>
          </p:cNvPr>
          <p:cNvGrpSpPr/>
          <p:nvPr/>
        </p:nvGrpSpPr>
        <p:grpSpPr>
          <a:xfrm>
            <a:off x="5105312" y="4355176"/>
            <a:ext cx="5513798" cy="1425736"/>
            <a:chOff x="5105312" y="4355176"/>
            <a:chExt cx="5513798" cy="1425736"/>
          </a:xfrm>
        </p:grpSpPr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B0543002-6E1B-F005-310C-98177D53F84A}"/>
                </a:ext>
              </a:extLst>
            </p:cNvPr>
            <p:cNvSpPr/>
            <p:nvPr/>
          </p:nvSpPr>
          <p:spPr>
            <a:xfrm>
              <a:off x="5155181" y="446134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テキスト ボックス 61">
                  <a:extLst>
                    <a:ext uri="{FF2B5EF4-FFF2-40B4-BE49-F238E27FC236}">
                      <a16:creationId xmlns:a16="http://schemas.microsoft.com/office/drawing/2014/main" id="{CCC6B375-F860-795B-62B4-F30E0138D539}"/>
                    </a:ext>
                  </a:extLst>
                </p:cNvPr>
                <p:cNvSpPr txBox="1"/>
                <p:nvPr/>
              </p:nvSpPr>
              <p:spPr>
                <a:xfrm>
                  <a:off x="5908748" y="4356799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62" name="テキスト ボックス 61">
                  <a:extLst>
                    <a:ext uri="{FF2B5EF4-FFF2-40B4-BE49-F238E27FC236}">
                      <a16:creationId xmlns:a16="http://schemas.microsoft.com/office/drawing/2014/main" id="{CCC6B375-F860-795B-62B4-F30E0138D5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8748" y="4356799"/>
                  <a:ext cx="305153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B303222B-D0F6-AD7B-68F1-2FB12053D830}"/>
                    </a:ext>
                  </a:extLst>
                </p:cNvPr>
                <p:cNvSpPr txBox="1"/>
                <p:nvPr/>
              </p:nvSpPr>
              <p:spPr>
                <a:xfrm>
                  <a:off x="7083540" y="4355177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B303222B-D0F6-AD7B-68F1-2FB12053D8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3540" y="4355177"/>
                  <a:ext cx="305153" cy="332399"/>
                </a:xfrm>
                <a:prstGeom prst="rect">
                  <a:avLst/>
                </a:prstGeom>
                <a:blipFill>
                  <a:blip r:embed="rId3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4" name="左大かっこ 63">
              <a:extLst>
                <a:ext uri="{FF2B5EF4-FFF2-40B4-BE49-F238E27FC236}">
                  <a16:creationId xmlns:a16="http://schemas.microsoft.com/office/drawing/2014/main" id="{69529496-06E5-ED22-C695-38B336F4EAF2}"/>
                </a:ext>
              </a:extLst>
            </p:cNvPr>
            <p:cNvSpPr/>
            <p:nvPr/>
          </p:nvSpPr>
          <p:spPr>
            <a:xfrm>
              <a:off x="5105312" y="4417284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5" name="左大かっこ 64">
              <a:extLst>
                <a:ext uri="{FF2B5EF4-FFF2-40B4-BE49-F238E27FC236}">
                  <a16:creationId xmlns:a16="http://schemas.microsoft.com/office/drawing/2014/main" id="{592DCAD4-3D4F-9E2A-0DA1-0E984BD31953}"/>
                </a:ext>
              </a:extLst>
            </p:cNvPr>
            <p:cNvSpPr/>
            <p:nvPr/>
          </p:nvSpPr>
          <p:spPr>
            <a:xfrm flipH="1">
              <a:off x="5812323" y="4415393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6" name="円/楕円 65">
              <a:extLst>
                <a:ext uri="{FF2B5EF4-FFF2-40B4-BE49-F238E27FC236}">
                  <a16:creationId xmlns:a16="http://schemas.microsoft.com/office/drawing/2014/main" id="{C1481C89-690C-C6F5-3006-634CDECB7582}"/>
                </a:ext>
              </a:extLst>
            </p:cNvPr>
            <p:cNvSpPr/>
            <p:nvPr/>
          </p:nvSpPr>
          <p:spPr>
            <a:xfrm>
              <a:off x="6227817" y="4474890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0065AF87-FE08-83F4-B2AD-E4B815C70978}"/>
                </a:ext>
              </a:extLst>
            </p:cNvPr>
            <p:cNvSpPr/>
            <p:nvPr/>
          </p:nvSpPr>
          <p:spPr>
            <a:xfrm>
              <a:off x="6377264" y="4442606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8" name="左大かっこ 67">
              <a:extLst>
                <a:ext uri="{FF2B5EF4-FFF2-40B4-BE49-F238E27FC236}">
                  <a16:creationId xmlns:a16="http://schemas.microsoft.com/office/drawing/2014/main" id="{6B86663C-E28D-8327-8F40-2DF1851D2751}"/>
                </a:ext>
              </a:extLst>
            </p:cNvPr>
            <p:cNvSpPr/>
            <p:nvPr/>
          </p:nvSpPr>
          <p:spPr>
            <a:xfrm>
              <a:off x="6340976" y="440249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9" name="左大かっこ 68">
              <a:extLst>
                <a:ext uri="{FF2B5EF4-FFF2-40B4-BE49-F238E27FC236}">
                  <a16:creationId xmlns:a16="http://schemas.microsoft.com/office/drawing/2014/main" id="{D688076C-3E77-DD1A-345F-EBA6CF4AE289}"/>
                </a:ext>
              </a:extLst>
            </p:cNvPr>
            <p:cNvSpPr/>
            <p:nvPr/>
          </p:nvSpPr>
          <p:spPr>
            <a:xfrm flipH="1">
              <a:off x="7047987" y="440060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0" name="円/楕円 69">
              <a:extLst>
                <a:ext uri="{FF2B5EF4-FFF2-40B4-BE49-F238E27FC236}">
                  <a16:creationId xmlns:a16="http://schemas.microsoft.com/office/drawing/2014/main" id="{46EDD9A1-E03B-80B8-7EF8-B63C1D48331D}"/>
                </a:ext>
              </a:extLst>
            </p:cNvPr>
            <p:cNvSpPr/>
            <p:nvPr/>
          </p:nvSpPr>
          <p:spPr>
            <a:xfrm>
              <a:off x="7359274" y="4483904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787098A0-A663-EEAB-6DB1-E7FD7E8E2E97}"/>
                </a:ext>
              </a:extLst>
            </p:cNvPr>
            <p:cNvSpPr/>
            <p:nvPr/>
          </p:nvSpPr>
          <p:spPr>
            <a:xfrm>
              <a:off x="7508722" y="4451620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2" name="左大かっこ 71">
              <a:extLst>
                <a:ext uri="{FF2B5EF4-FFF2-40B4-BE49-F238E27FC236}">
                  <a16:creationId xmlns:a16="http://schemas.microsoft.com/office/drawing/2014/main" id="{BDC3AAAC-4938-628C-D942-6C544E02EC6D}"/>
                </a:ext>
              </a:extLst>
            </p:cNvPr>
            <p:cNvSpPr/>
            <p:nvPr/>
          </p:nvSpPr>
          <p:spPr>
            <a:xfrm>
              <a:off x="7472433" y="441151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3" name="左大かっこ 72">
              <a:extLst>
                <a:ext uri="{FF2B5EF4-FFF2-40B4-BE49-F238E27FC236}">
                  <a16:creationId xmlns:a16="http://schemas.microsoft.com/office/drawing/2014/main" id="{024CAD19-2886-C5C1-BA3D-6D59694C3359}"/>
                </a:ext>
              </a:extLst>
            </p:cNvPr>
            <p:cNvSpPr/>
            <p:nvPr/>
          </p:nvSpPr>
          <p:spPr>
            <a:xfrm flipH="1">
              <a:off x="8179444" y="440962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4" name="円/楕円 73">
              <a:extLst>
                <a:ext uri="{FF2B5EF4-FFF2-40B4-BE49-F238E27FC236}">
                  <a16:creationId xmlns:a16="http://schemas.microsoft.com/office/drawing/2014/main" id="{520F9210-5BF7-7B19-DA44-F2181F214785}"/>
                </a:ext>
              </a:extLst>
            </p:cNvPr>
            <p:cNvSpPr/>
            <p:nvPr/>
          </p:nvSpPr>
          <p:spPr>
            <a:xfrm>
              <a:off x="8544531" y="4475641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5" name="正方形/長方形 74">
              <a:extLst>
                <a:ext uri="{FF2B5EF4-FFF2-40B4-BE49-F238E27FC236}">
                  <a16:creationId xmlns:a16="http://schemas.microsoft.com/office/drawing/2014/main" id="{3A028353-76E4-A274-52E8-82AAE40C4E36}"/>
                </a:ext>
              </a:extLst>
            </p:cNvPr>
            <p:cNvSpPr/>
            <p:nvPr/>
          </p:nvSpPr>
          <p:spPr>
            <a:xfrm>
              <a:off x="8693978" y="444335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6" name="左大かっこ 75">
              <a:extLst>
                <a:ext uri="{FF2B5EF4-FFF2-40B4-BE49-F238E27FC236}">
                  <a16:creationId xmlns:a16="http://schemas.microsoft.com/office/drawing/2014/main" id="{FC8A93E4-9731-A7C5-0BD9-ED8262154D26}"/>
                </a:ext>
              </a:extLst>
            </p:cNvPr>
            <p:cNvSpPr/>
            <p:nvPr/>
          </p:nvSpPr>
          <p:spPr>
            <a:xfrm>
              <a:off x="8657690" y="4403249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7" name="左大かっこ 76">
              <a:extLst>
                <a:ext uri="{FF2B5EF4-FFF2-40B4-BE49-F238E27FC236}">
                  <a16:creationId xmlns:a16="http://schemas.microsoft.com/office/drawing/2014/main" id="{80D99527-7CD1-1FE8-02BC-9DCE5BC04CEC}"/>
                </a:ext>
              </a:extLst>
            </p:cNvPr>
            <p:cNvSpPr/>
            <p:nvPr/>
          </p:nvSpPr>
          <p:spPr>
            <a:xfrm flipH="1">
              <a:off x="9364701" y="4401358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テキスト ボックス 77">
                  <a:extLst>
                    <a:ext uri="{FF2B5EF4-FFF2-40B4-BE49-F238E27FC236}">
                      <a16:creationId xmlns:a16="http://schemas.microsoft.com/office/drawing/2014/main" id="{547A16A6-02D6-FC17-8586-F214F7C47AEC}"/>
                    </a:ext>
                  </a:extLst>
                </p:cNvPr>
                <p:cNvSpPr txBox="1"/>
                <p:nvPr/>
              </p:nvSpPr>
              <p:spPr>
                <a:xfrm>
                  <a:off x="8230676" y="4355176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78" name="テキスト ボックス 77">
                  <a:extLst>
                    <a:ext uri="{FF2B5EF4-FFF2-40B4-BE49-F238E27FC236}">
                      <a16:creationId xmlns:a16="http://schemas.microsoft.com/office/drawing/2014/main" id="{547A16A6-02D6-FC17-8586-F214F7C47A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0676" y="4355176"/>
                  <a:ext cx="305153" cy="332399"/>
                </a:xfrm>
                <a:prstGeom prst="rect">
                  <a:avLst/>
                </a:prstGeom>
                <a:blipFill>
                  <a:blip r:embed="rId3"/>
                  <a:stretch>
                    <a:fillRect l="-16667" r="-16667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00338317-8503-0A07-5C66-C966B6DCF5B1}"/>
                </a:ext>
              </a:extLst>
            </p:cNvPr>
            <p:cNvSpPr/>
            <p:nvPr/>
          </p:nvSpPr>
          <p:spPr>
            <a:xfrm>
              <a:off x="5167289" y="500850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テキスト ボックス 79">
                  <a:extLst>
                    <a:ext uri="{FF2B5EF4-FFF2-40B4-BE49-F238E27FC236}">
                      <a16:creationId xmlns:a16="http://schemas.microsoft.com/office/drawing/2014/main" id="{E91627D3-7C1C-A9EF-7CDC-66A1888F393A}"/>
                    </a:ext>
                  </a:extLst>
                </p:cNvPr>
                <p:cNvSpPr txBox="1"/>
                <p:nvPr/>
              </p:nvSpPr>
              <p:spPr>
                <a:xfrm>
                  <a:off x="5920856" y="4903959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0" name="テキスト ボックス 79">
                  <a:extLst>
                    <a:ext uri="{FF2B5EF4-FFF2-40B4-BE49-F238E27FC236}">
                      <a16:creationId xmlns:a16="http://schemas.microsoft.com/office/drawing/2014/main" id="{E91627D3-7C1C-A9EF-7CDC-66A1888F393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20856" y="4903959"/>
                  <a:ext cx="305153" cy="332399"/>
                </a:xfrm>
                <a:prstGeom prst="rect">
                  <a:avLst/>
                </a:prstGeom>
                <a:blipFill>
                  <a:blip r:embed="rId4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テキスト ボックス 80">
                  <a:extLst>
                    <a:ext uri="{FF2B5EF4-FFF2-40B4-BE49-F238E27FC236}">
                      <a16:creationId xmlns:a16="http://schemas.microsoft.com/office/drawing/2014/main" id="{4A035D0A-181C-E23C-5F34-F612423BB7FB}"/>
                    </a:ext>
                  </a:extLst>
                </p:cNvPr>
                <p:cNvSpPr txBox="1"/>
                <p:nvPr/>
              </p:nvSpPr>
              <p:spPr>
                <a:xfrm>
                  <a:off x="7095648" y="4902338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1" name="テキスト ボックス 80">
                  <a:extLst>
                    <a:ext uri="{FF2B5EF4-FFF2-40B4-BE49-F238E27FC236}">
                      <a16:creationId xmlns:a16="http://schemas.microsoft.com/office/drawing/2014/main" id="{4A035D0A-181C-E23C-5F34-F612423BB7F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95648" y="4902338"/>
                  <a:ext cx="305153" cy="332399"/>
                </a:xfrm>
                <a:prstGeom prst="rect">
                  <a:avLst/>
                </a:prstGeom>
                <a:blipFill>
                  <a:blip r:embed="rId5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2" name="左大かっこ 81">
              <a:extLst>
                <a:ext uri="{FF2B5EF4-FFF2-40B4-BE49-F238E27FC236}">
                  <a16:creationId xmlns:a16="http://schemas.microsoft.com/office/drawing/2014/main" id="{930D7B6F-2B98-E911-4BEA-4490D3B09382}"/>
                </a:ext>
              </a:extLst>
            </p:cNvPr>
            <p:cNvSpPr/>
            <p:nvPr/>
          </p:nvSpPr>
          <p:spPr>
            <a:xfrm>
              <a:off x="5117420" y="4964444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3" name="左大かっこ 82">
              <a:extLst>
                <a:ext uri="{FF2B5EF4-FFF2-40B4-BE49-F238E27FC236}">
                  <a16:creationId xmlns:a16="http://schemas.microsoft.com/office/drawing/2014/main" id="{334E89EF-47F0-E2D7-A814-C825332F0BFF}"/>
                </a:ext>
              </a:extLst>
            </p:cNvPr>
            <p:cNvSpPr/>
            <p:nvPr/>
          </p:nvSpPr>
          <p:spPr>
            <a:xfrm flipH="1">
              <a:off x="5824431" y="4962553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4" name="円/楕円 83">
              <a:extLst>
                <a:ext uri="{FF2B5EF4-FFF2-40B4-BE49-F238E27FC236}">
                  <a16:creationId xmlns:a16="http://schemas.microsoft.com/office/drawing/2014/main" id="{216FB5AD-3428-9FA0-40F4-C4611F8EEBB5}"/>
                </a:ext>
              </a:extLst>
            </p:cNvPr>
            <p:cNvSpPr/>
            <p:nvPr/>
          </p:nvSpPr>
          <p:spPr>
            <a:xfrm>
              <a:off x="6239925" y="5022050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5" name="正方形/長方形 84">
              <a:extLst>
                <a:ext uri="{FF2B5EF4-FFF2-40B4-BE49-F238E27FC236}">
                  <a16:creationId xmlns:a16="http://schemas.microsoft.com/office/drawing/2014/main" id="{75D1B17D-EC35-95E0-EE0C-1C185287AC03}"/>
                </a:ext>
              </a:extLst>
            </p:cNvPr>
            <p:cNvSpPr/>
            <p:nvPr/>
          </p:nvSpPr>
          <p:spPr>
            <a:xfrm>
              <a:off x="6389372" y="4989766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6" name="左大かっこ 85">
              <a:extLst>
                <a:ext uri="{FF2B5EF4-FFF2-40B4-BE49-F238E27FC236}">
                  <a16:creationId xmlns:a16="http://schemas.microsoft.com/office/drawing/2014/main" id="{F182D3E1-B6AF-1E02-96B0-0C4384DCA2FE}"/>
                </a:ext>
              </a:extLst>
            </p:cNvPr>
            <p:cNvSpPr/>
            <p:nvPr/>
          </p:nvSpPr>
          <p:spPr>
            <a:xfrm>
              <a:off x="6353084" y="494965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7" name="左大かっこ 86">
              <a:extLst>
                <a:ext uri="{FF2B5EF4-FFF2-40B4-BE49-F238E27FC236}">
                  <a16:creationId xmlns:a16="http://schemas.microsoft.com/office/drawing/2014/main" id="{F00340E6-6B5B-1DF8-DAC6-E37C92ABDFD6}"/>
                </a:ext>
              </a:extLst>
            </p:cNvPr>
            <p:cNvSpPr/>
            <p:nvPr/>
          </p:nvSpPr>
          <p:spPr>
            <a:xfrm flipH="1">
              <a:off x="7060095" y="494776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8" name="円/楕円 87">
              <a:extLst>
                <a:ext uri="{FF2B5EF4-FFF2-40B4-BE49-F238E27FC236}">
                  <a16:creationId xmlns:a16="http://schemas.microsoft.com/office/drawing/2014/main" id="{AD960A2D-A660-5D4C-E1C2-F4A6007A796B}"/>
                </a:ext>
              </a:extLst>
            </p:cNvPr>
            <p:cNvSpPr/>
            <p:nvPr/>
          </p:nvSpPr>
          <p:spPr>
            <a:xfrm>
              <a:off x="7371382" y="5031065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9" name="正方形/長方形 88">
              <a:extLst>
                <a:ext uri="{FF2B5EF4-FFF2-40B4-BE49-F238E27FC236}">
                  <a16:creationId xmlns:a16="http://schemas.microsoft.com/office/drawing/2014/main" id="{7F271128-DAFC-FB6F-0709-1F6D3CA65AF4}"/>
                </a:ext>
              </a:extLst>
            </p:cNvPr>
            <p:cNvSpPr/>
            <p:nvPr/>
          </p:nvSpPr>
          <p:spPr>
            <a:xfrm>
              <a:off x="7520830" y="4998781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0" name="左大かっこ 89">
              <a:extLst>
                <a:ext uri="{FF2B5EF4-FFF2-40B4-BE49-F238E27FC236}">
                  <a16:creationId xmlns:a16="http://schemas.microsoft.com/office/drawing/2014/main" id="{1CB45377-9D08-DC27-777E-E94E50E6183E}"/>
                </a:ext>
              </a:extLst>
            </p:cNvPr>
            <p:cNvSpPr/>
            <p:nvPr/>
          </p:nvSpPr>
          <p:spPr>
            <a:xfrm>
              <a:off x="7484541" y="495867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1" name="左大かっこ 90">
              <a:extLst>
                <a:ext uri="{FF2B5EF4-FFF2-40B4-BE49-F238E27FC236}">
                  <a16:creationId xmlns:a16="http://schemas.microsoft.com/office/drawing/2014/main" id="{E3A1BAC6-082E-1CED-87CE-87A12F9EF356}"/>
                </a:ext>
              </a:extLst>
            </p:cNvPr>
            <p:cNvSpPr/>
            <p:nvPr/>
          </p:nvSpPr>
          <p:spPr>
            <a:xfrm flipH="1">
              <a:off x="8191552" y="495678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2" name="円/楕円 91">
              <a:extLst>
                <a:ext uri="{FF2B5EF4-FFF2-40B4-BE49-F238E27FC236}">
                  <a16:creationId xmlns:a16="http://schemas.microsoft.com/office/drawing/2014/main" id="{29951B87-8B58-3283-CBE8-5BECEA04EC4E}"/>
                </a:ext>
              </a:extLst>
            </p:cNvPr>
            <p:cNvSpPr/>
            <p:nvPr/>
          </p:nvSpPr>
          <p:spPr>
            <a:xfrm>
              <a:off x="8556639" y="5022801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41794E0F-AC0F-2F10-C3DD-C8A85E9F836B}"/>
                </a:ext>
              </a:extLst>
            </p:cNvPr>
            <p:cNvSpPr/>
            <p:nvPr/>
          </p:nvSpPr>
          <p:spPr>
            <a:xfrm>
              <a:off x="8706086" y="499051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4" name="左大かっこ 93">
              <a:extLst>
                <a:ext uri="{FF2B5EF4-FFF2-40B4-BE49-F238E27FC236}">
                  <a16:creationId xmlns:a16="http://schemas.microsoft.com/office/drawing/2014/main" id="{9AB6329B-227D-7DC5-391B-71A30EDF62A7}"/>
                </a:ext>
              </a:extLst>
            </p:cNvPr>
            <p:cNvSpPr/>
            <p:nvPr/>
          </p:nvSpPr>
          <p:spPr>
            <a:xfrm>
              <a:off x="8669798" y="4950409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5" name="左大かっこ 94">
              <a:extLst>
                <a:ext uri="{FF2B5EF4-FFF2-40B4-BE49-F238E27FC236}">
                  <a16:creationId xmlns:a16="http://schemas.microsoft.com/office/drawing/2014/main" id="{C2F85445-4A6F-E944-1646-FF65E0484B53}"/>
                </a:ext>
              </a:extLst>
            </p:cNvPr>
            <p:cNvSpPr/>
            <p:nvPr/>
          </p:nvSpPr>
          <p:spPr>
            <a:xfrm flipH="1">
              <a:off x="9376809" y="4948518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6" name="テキスト ボックス 95">
                  <a:extLst>
                    <a:ext uri="{FF2B5EF4-FFF2-40B4-BE49-F238E27FC236}">
                      <a16:creationId xmlns:a16="http://schemas.microsoft.com/office/drawing/2014/main" id="{20678893-8D8A-6AFA-3444-CE5A5ECFEB4B}"/>
                    </a:ext>
                  </a:extLst>
                </p:cNvPr>
                <p:cNvSpPr txBox="1"/>
                <p:nvPr/>
              </p:nvSpPr>
              <p:spPr>
                <a:xfrm>
                  <a:off x="8242784" y="4902337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6" name="テキスト ボックス 95">
                  <a:extLst>
                    <a:ext uri="{FF2B5EF4-FFF2-40B4-BE49-F238E27FC236}">
                      <a16:creationId xmlns:a16="http://schemas.microsoft.com/office/drawing/2014/main" id="{20678893-8D8A-6AFA-3444-CE5A5ECFEB4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42784" y="4902337"/>
                  <a:ext cx="305153" cy="332399"/>
                </a:xfrm>
                <a:prstGeom prst="rect">
                  <a:avLst/>
                </a:prstGeom>
                <a:blipFill>
                  <a:blip r:embed="rId3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7" name="正方形/長方形 96">
              <a:extLst>
                <a:ext uri="{FF2B5EF4-FFF2-40B4-BE49-F238E27FC236}">
                  <a16:creationId xmlns:a16="http://schemas.microsoft.com/office/drawing/2014/main" id="{062A45FF-EDE4-7CC8-BEB9-5C89D699FAA6}"/>
                </a:ext>
              </a:extLst>
            </p:cNvPr>
            <p:cNvSpPr/>
            <p:nvPr/>
          </p:nvSpPr>
          <p:spPr>
            <a:xfrm>
              <a:off x="5155181" y="5553057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8" name="テキスト ボックス 97">
                  <a:extLst>
                    <a:ext uri="{FF2B5EF4-FFF2-40B4-BE49-F238E27FC236}">
                      <a16:creationId xmlns:a16="http://schemas.microsoft.com/office/drawing/2014/main" id="{8F3CF390-E517-F2E1-BBD0-7D545ED6082D}"/>
                    </a:ext>
                  </a:extLst>
                </p:cNvPr>
                <p:cNvSpPr txBox="1"/>
                <p:nvPr/>
              </p:nvSpPr>
              <p:spPr>
                <a:xfrm>
                  <a:off x="5908748" y="5448513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8" name="テキスト ボックス 97">
                  <a:extLst>
                    <a:ext uri="{FF2B5EF4-FFF2-40B4-BE49-F238E27FC236}">
                      <a16:creationId xmlns:a16="http://schemas.microsoft.com/office/drawing/2014/main" id="{8F3CF390-E517-F2E1-BBD0-7D545ED6082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8748" y="5448513"/>
                  <a:ext cx="305153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9" name="テキスト ボックス 98">
                  <a:extLst>
                    <a:ext uri="{FF2B5EF4-FFF2-40B4-BE49-F238E27FC236}">
                      <a16:creationId xmlns:a16="http://schemas.microsoft.com/office/drawing/2014/main" id="{3ADFD3F5-EBAC-3D08-8660-062D267F85C7}"/>
                    </a:ext>
                  </a:extLst>
                </p:cNvPr>
                <p:cNvSpPr txBox="1"/>
                <p:nvPr/>
              </p:nvSpPr>
              <p:spPr>
                <a:xfrm>
                  <a:off x="7083540" y="5446892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9" name="テキスト ボックス 98">
                  <a:extLst>
                    <a:ext uri="{FF2B5EF4-FFF2-40B4-BE49-F238E27FC236}">
                      <a16:creationId xmlns:a16="http://schemas.microsoft.com/office/drawing/2014/main" id="{3ADFD3F5-EBAC-3D08-8660-062D267F85C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3540" y="5446892"/>
                  <a:ext cx="305153" cy="332399"/>
                </a:xfrm>
                <a:prstGeom prst="rect">
                  <a:avLst/>
                </a:prstGeom>
                <a:blipFill>
                  <a:blip r:embed="rId6"/>
                  <a:stretch>
                    <a:fillRect l="-12000" r="-16000" b="-370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0" name="左大かっこ 99">
              <a:extLst>
                <a:ext uri="{FF2B5EF4-FFF2-40B4-BE49-F238E27FC236}">
                  <a16:creationId xmlns:a16="http://schemas.microsoft.com/office/drawing/2014/main" id="{EAF62C8C-067E-ABC9-B20C-A24E6F408222}"/>
                </a:ext>
              </a:extLst>
            </p:cNvPr>
            <p:cNvSpPr/>
            <p:nvPr/>
          </p:nvSpPr>
          <p:spPr>
            <a:xfrm>
              <a:off x="5105312" y="550899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1" name="左大かっこ 100">
              <a:extLst>
                <a:ext uri="{FF2B5EF4-FFF2-40B4-BE49-F238E27FC236}">
                  <a16:creationId xmlns:a16="http://schemas.microsoft.com/office/drawing/2014/main" id="{D00E6ECA-937A-FE0D-8A8C-E4CBB47CB04A}"/>
                </a:ext>
              </a:extLst>
            </p:cNvPr>
            <p:cNvSpPr/>
            <p:nvPr/>
          </p:nvSpPr>
          <p:spPr>
            <a:xfrm flipH="1">
              <a:off x="5812323" y="550710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2" name="円/楕円 101">
              <a:extLst>
                <a:ext uri="{FF2B5EF4-FFF2-40B4-BE49-F238E27FC236}">
                  <a16:creationId xmlns:a16="http://schemas.microsoft.com/office/drawing/2014/main" id="{2E1F8ACF-F93E-41DA-4772-A82658DDC2AE}"/>
                </a:ext>
              </a:extLst>
            </p:cNvPr>
            <p:cNvSpPr/>
            <p:nvPr/>
          </p:nvSpPr>
          <p:spPr>
            <a:xfrm>
              <a:off x="6227817" y="5566604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13F43815-36A8-33A4-7315-38116FD99934}"/>
                </a:ext>
              </a:extLst>
            </p:cNvPr>
            <p:cNvSpPr/>
            <p:nvPr/>
          </p:nvSpPr>
          <p:spPr>
            <a:xfrm>
              <a:off x="6377264" y="5534320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4" name="左大かっこ 103">
              <a:extLst>
                <a:ext uri="{FF2B5EF4-FFF2-40B4-BE49-F238E27FC236}">
                  <a16:creationId xmlns:a16="http://schemas.microsoft.com/office/drawing/2014/main" id="{37DFA0EA-3349-931C-028C-242C06580AF9}"/>
                </a:ext>
              </a:extLst>
            </p:cNvPr>
            <p:cNvSpPr/>
            <p:nvPr/>
          </p:nvSpPr>
          <p:spPr>
            <a:xfrm>
              <a:off x="6340976" y="549421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5" name="左大かっこ 104">
              <a:extLst>
                <a:ext uri="{FF2B5EF4-FFF2-40B4-BE49-F238E27FC236}">
                  <a16:creationId xmlns:a16="http://schemas.microsoft.com/office/drawing/2014/main" id="{A3295C82-CE8B-0A19-AE7A-E7C3025F7B6B}"/>
                </a:ext>
              </a:extLst>
            </p:cNvPr>
            <p:cNvSpPr/>
            <p:nvPr/>
          </p:nvSpPr>
          <p:spPr>
            <a:xfrm flipH="1">
              <a:off x="7047987" y="549232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6" name="円/楕円 105">
              <a:extLst>
                <a:ext uri="{FF2B5EF4-FFF2-40B4-BE49-F238E27FC236}">
                  <a16:creationId xmlns:a16="http://schemas.microsoft.com/office/drawing/2014/main" id="{E96BD03A-7E5D-61F6-9163-8E502D0E1F31}"/>
                </a:ext>
              </a:extLst>
            </p:cNvPr>
            <p:cNvSpPr/>
            <p:nvPr/>
          </p:nvSpPr>
          <p:spPr>
            <a:xfrm>
              <a:off x="7359274" y="5575619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7" name="正方形/長方形 106">
              <a:extLst>
                <a:ext uri="{FF2B5EF4-FFF2-40B4-BE49-F238E27FC236}">
                  <a16:creationId xmlns:a16="http://schemas.microsoft.com/office/drawing/2014/main" id="{B1345BF9-DB9C-3A9A-E56A-F2714CD852C4}"/>
                </a:ext>
              </a:extLst>
            </p:cNvPr>
            <p:cNvSpPr/>
            <p:nvPr/>
          </p:nvSpPr>
          <p:spPr>
            <a:xfrm>
              <a:off x="7508722" y="5543335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8" name="左大かっこ 107">
              <a:extLst>
                <a:ext uri="{FF2B5EF4-FFF2-40B4-BE49-F238E27FC236}">
                  <a16:creationId xmlns:a16="http://schemas.microsoft.com/office/drawing/2014/main" id="{BA810A2A-700A-2045-4338-C2E18D27BEEE}"/>
                </a:ext>
              </a:extLst>
            </p:cNvPr>
            <p:cNvSpPr/>
            <p:nvPr/>
          </p:nvSpPr>
          <p:spPr>
            <a:xfrm>
              <a:off x="7472433" y="5503226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9" name="左大かっこ 108">
              <a:extLst>
                <a:ext uri="{FF2B5EF4-FFF2-40B4-BE49-F238E27FC236}">
                  <a16:creationId xmlns:a16="http://schemas.microsoft.com/office/drawing/2014/main" id="{F904D67E-8060-D932-F3FB-FA181D4E9A7A}"/>
                </a:ext>
              </a:extLst>
            </p:cNvPr>
            <p:cNvSpPr/>
            <p:nvPr/>
          </p:nvSpPr>
          <p:spPr>
            <a:xfrm flipH="1">
              <a:off x="8179444" y="5501335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0" name="円/楕円 109">
              <a:extLst>
                <a:ext uri="{FF2B5EF4-FFF2-40B4-BE49-F238E27FC236}">
                  <a16:creationId xmlns:a16="http://schemas.microsoft.com/office/drawing/2014/main" id="{038CA5DC-9143-A4FC-7B02-B4977FF1ED82}"/>
                </a:ext>
              </a:extLst>
            </p:cNvPr>
            <p:cNvSpPr/>
            <p:nvPr/>
          </p:nvSpPr>
          <p:spPr>
            <a:xfrm>
              <a:off x="8544531" y="556735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1" name="正方形/長方形 110">
              <a:extLst>
                <a:ext uri="{FF2B5EF4-FFF2-40B4-BE49-F238E27FC236}">
                  <a16:creationId xmlns:a16="http://schemas.microsoft.com/office/drawing/2014/main" id="{3A19BB54-020B-B93F-1F66-68C37475C072}"/>
                </a:ext>
              </a:extLst>
            </p:cNvPr>
            <p:cNvSpPr/>
            <p:nvPr/>
          </p:nvSpPr>
          <p:spPr>
            <a:xfrm>
              <a:off x="8693978" y="5535071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2" name="左大かっこ 111">
              <a:extLst>
                <a:ext uri="{FF2B5EF4-FFF2-40B4-BE49-F238E27FC236}">
                  <a16:creationId xmlns:a16="http://schemas.microsoft.com/office/drawing/2014/main" id="{20494E31-866F-EA94-9756-463095F582D5}"/>
                </a:ext>
              </a:extLst>
            </p:cNvPr>
            <p:cNvSpPr/>
            <p:nvPr/>
          </p:nvSpPr>
          <p:spPr>
            <a:xfrm>
              <a:off x="8657690" y="5494963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3" name="左大かっこ 112">
              <a:extLst>
                <a:ext uri="{FF2B5EF4-FFF2-40B4-BE49-F238E27FC236}">
                  <a16:creationId xmlns:a16="http://schemas.microsoft.com/office/drawing/2014/main" id="{7C372DE6-3E60-F141-0126-7740D14589F9}"/>
                </a:ext>
              </a:extLst>
            </p:cNvPr>
            <p:cNvSpPr/>
            <p:nvPr/>
          </p:nvSpPr>
          <p:spPr>
            <a:xfrm flipH="1">
              <a:off x="9364701" y="5493072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4" name="テキスト ボックス 113">
                  <a:extLst>
                    <a:ext uri="{FF2B5EF4-FFF2-40B4-BE49-F238E27FC236}">
                      <a16:creationId xmlns:a16="http://schemas.microsoft.com/office/drawing/2014/main" id="{BBF784A6-6BDA-4E55-6DD5-012DF67CEEA0}"/>
                    </a:ext>
                  </a:extLst>
                </p:cNvPr>
                <p:cNvSpPr txBox="1"/>
                <p:nvPr/>
              </p:nvSpPr>
              <p:spPr>
                <a:xfrm>
                  <a:off x="8230676" y="5446891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14" name="テキスト ボックス 113">
                  <a:extLst>
                    <a:ext uri="{FF2B5EF4-FFF2-40B4-BE49-F238E27FC236}">
                      <a16:creationId xmlns:a16="http://schemas.microsoft.com/office/drawing/2014/main" id="{BBF784A6-6BDA-4E55-6DD5-012DF67CEEA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0676" y="5446891"/>
                  <a:ext cx="305153" cy="332399"/>
                </a:xfrm>
                <a:prstGeom prst="rect">
                  <a:avLst/>
                </a:prstGeom>
                <a:blipFill>
                  <a:blip r:embed="rId6"/>
                  <a:stretch>
                    <a:fillRect l="-16667" r="-16667" b="-370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5" name="円/楕円 114">
              <a:extLst>
                <a:ext uri="{FF2B5EF4-FFF2-40B4-BE49-F238E27FC236}">
                  <a16:creationId xmlns:a16="http://schemas.microsoft.com/office/drawing/2014/main" id="{2159D1E2-0C72-D36A-7EDA-997FABF47C9C}"/>
                </a:ext>
              </a:extLst>
            </p:cNvPr>
            <p:cNvSpPr/>
            <p:nvPr/>
          </p:nvSpPr>
          <p:spPr>
            <a:xfrm>
              <a:off x="9689759" y="4826724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MM</a:t>
              </a:r>
            </a:p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6" name="テキスト ボックス 115">
              <a:extLst>
                <a:ext uri="{FF2B5EF4-FFF2-40B4-BE49-F238E27FC236}">
                  <a16:creationId xmlns:a16="http://schemas.microsoft.com/office/drawing/2014/main" id="{4F6B0A5E-99F9-D75D-DE1C-869B4D7FAB57}"/>
                </a:ext>
              </a:extLst>
            </p:cNvPr>
            <p:cNvSpPr txBox="1"/>
            <p:nvPr/>
          </p:nvSpPr>
          <p:spPr>
            <a:xfrm>
              <a:off x="9819540" y="4516606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7" name="円/楕円 116">
              <a:extLst>
                <a:ext uri="{FF2B5EF4-FFF2-40B4-BE49-F238E27FC236}">
                  <a16:creationId xmlns:a16="http://schemas.microsoft.com/office/drawing/2014/main" id="{D0FFEFCD-48DA-4E1E-574A-EE686906C98A}"/>
                </a:ext>
              </a:extLst>
            </p:cNvPr>
            <p:cNvSpPr/>
            <p:nvPr/>
          </p:nvSpPr>
          <p:spPr>
            <a:xfrm>
              <a:off x="10187110" y="4826724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vM2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71134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F9D2370-1D3A-6FC3-C069-59223F809158}"/>
              </a:ext>
            </a:extLst>
          </p:cNvPr>
          <p:cNvGrpSpPr/>
          <p:nvPr/>
        </p:nvGrpSpPr>
        <p:grpSpPr>
          <a:xfrm>
            <a:off x="2004015" y="1908120"/>
            <a:ext cx="660405" cy="666573"/>
            <a:chOff x="1757238" y="3450771"/>
            <a:chExt cx="660405" cy="666573"/>
          </a:xfrm>
        </p:grpSpPr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96E86391-4184-6087-76D1-A0B49B3DB587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E30A3DD2-D56B-2B15-0C55-A9C62EF980E0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1F24BB17-0DD9-8009-57F9-6AFBB53643F9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CAE3256E-4F4A-4374-196A-B6470A6F2D0E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093C83F4-C315-BDE5-79D6-A59C11372EB2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FD5F123D-10B3-F00E-F364-895C14448B34}"/>
              </a:ext>
            </a:extLst>
          </p:cNvPr>
          <p:cNvGrpSpPr/>
          <p:nvPr/>
        </p:nvGrpSpPr>
        <p:grpSpPr>
          <a:xfrm>
            <a:off x="1247033" y="1911025"/>
            <a:ext cx="647132" cy="666573"/>
            <a:chOff x="1000256" y="3453676"/>
            <a:chExt cx="647132" cy="666573"/>
          </a:xfrm>
        </p:grpSpPr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8D4A76DA-E4D6-849E-3945-735169A8ECE3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D3E3BEF9-47B3-D60B-0984-619A683F50AE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6" name="左大かっこ 15">
              <a:extLst>
                <a:ext uri="{FF2B5EF4-FFF2-40B4-BE49-F238E27FC236}">
                  <a16:creationId xmlns:a16="http://schemas.microsoft.com/office/drawing/2014/main" id="{9B5D0552-2BDB-CD97-CB8D-2C3FD2FED759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" name="左大かっこ 16">
              <a:extLst>
                <a:ext uri="{FF2B5EF4-FFF2-40B4-BE49-F238E27FC236}">
                  <a16:creationId xmlns:a16="http://schemas.microsoft.com/office/drawing/2014/main" id="{264B2D7B-A43B-F3DB-13DF-863D3787B95E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0FAC04DE-D4EF-1C3F-0225-9541FEF26DE7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6C43ABD2-DCE6-A2EE-A994-571F6E0643C2}"/>
                  </a:ext>
                </a:extLst>
              </p:cNvPr>
              <p:cNvSpPr txBox="1"/>
              <p:nvPr/>
            </p:nvSpPr>
            <p:spPr>
              <a:xfrm>
                <a:off x="2671977" y="1910862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6C43ABD2-DCE6-A2EE-A994-571F6E0643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1977" y="1910862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円/楕円 19">
            <a:extLst>
              <a:ext uri="{FF2B5EF4-FFF2-40B4-BE49-F238E27FC236}">
                <a16:creationId xmlns:a16="http://schemas.microsoft.com/office/drawing/2014/main" id="{EAA26F9F-C2B5-D35A-CC0A-FDEE4AAE4FE6}"/>
              </a:ext>
            </a:extLst>
          </p:cNvPr>
          <p:cNvSpPr/>
          <p:nvPr/>
        </p:nvSpPr>
        <p:spPr>
          <a:xfrm>
            <a:off x="3143574" y="219801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0AAE2E15-6161-F039-15D0-34578E6903C8}"/>
              </a:ext>
            </a:extLst>
          </p:cNvPr>
          <p:cNvSpPr/>
          <p:nvPr/>
        </p:nvSpPr>
        <p:spPr>
          <a:xfrm>
            <a:off x="3336181" y="2192788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円/楕円 21">
            <a:extLst>
              <a:ext uri="{FF2B5EF4-FFF2-40B4-BE49-F238E27FC236}">
                <a16:creationId xmlns:a16="http://schemas.microsoft.com/office/drawing/2014/main" id="{D64FE63B-5066-44EF-B380-133876751EED}"/>
              </a:ext>
            </a:extLst>
          </p:cNvPr>
          <p:cNvSpPr/>
          <p:nvPr/>
        </p:nvSpPr>
        <p:spPr>
          <a:xfrm>
            <a:off x="3541896" y="2192788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E7C2411E-237C-003B-DDA7-31CF08072470}"/>
              </a:ext>
            </a:extLst>
          </p:cNvPr>
          <p:cNvGrpSpPr/>
          <p:nvPr/>
        </p:nvGrpSpPr>
        <p:grpSpPr>
          <a:xfrm>
            <a:off x="3138509" y="1904075"/>
            <a:ext cx="647132" cy="666573"/>
            <a:chOff x="1000256" y="3453676"/>
            <a:chExt cx="647132" cy="66657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365E31F7-8566-FF36-0349-9EAFC04460B1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6FAA134F-4996-DA05-A865-3EDEAF005822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6" name="左大かっこ 25">
              <a:extLst>
                <a:ext uri="{FF2B5EF4-FFF2-40B4-BE49-F238E27FC236}">
                  <a16:creationId xmlns:a16="http://schemas.microsoft.com/office/drawing/2014/main" id="{1E10BA2F-29F8-159D-C060-0FAF916FC622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7" name="左大かっこ 26">
              <a:extLst>
                <a:ext uri="{FF2B5EF4-FFF2-40B4-BE49-F238E27FC236}">
                  <a16:creationId xmlns:a16="http://schemas.microsoft.com/office/drawing/2014/main" id="{9ED004F9-5256-A6EC-F916-36F60F6BADF0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6905CA28-1D78-5022-2B42-36012092D2F9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39CA7343-03ED-D9F9-2AF5-0B3DCF413ABE}"/>
              </a:ext>
            </a:extLst>
          </p:cNvPr>
          <p:cNvGrpSpPr/>
          <p:nvPr/>
        </p:nvGrpSpPr>
        <p:grpSpPr>
          <a:xfrm>
            <a:off x="6227997" y="1912500"/>
            <a:ext cx="676627" cy="666573"/>
            <a:chOff x="1754088" y="4440627"/>
            <a:chExt cx="676627" cy="666573"/>
          </a:xfrm>
        </p:grpSpPr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2CA27B87-67C7-1CFD-DA3D-4252E807A34C}"/>
                </a:ext>
              </a:extLst>
            </p:cNvPr>
            <p:cNvSpPr/>
            <p:nvPr/>
          </p:nvSpPr>
          <p:spPr>
            <a:xfrm>
              <a:off x="1754088" y="444062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33A43404-EAE0-6CAA-D4C8-039E5C61D8EF}"/>
                </a:ext>
              </a:extLst>
            </p:cNvPr>
            <p:cNvSpPr/>
            <p:nvPr/>
          </p:nvSpPr>
          <p:spPr>
            <a:xfrm flipH="1">
              <a:off x="2345327" y="44406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05565EB5-6A72-A23D-C962-36B4CAE1E440}"/>
                </a:ext>
              </a:extLst>
            </p:cNvPr>
            <p:cNvGrpSpPr/>
            <p:nvPr/>
          </p:nvGrpSpPr>
          <p:grpSpPr>
            <a:xfrm rot="5400000">
              <a:off x="1831635" y="4478968"/>
              <a:ext cx="512000" cy="588498"/>
              <a:chOff x="1831635" y="4478968"/>
              <a:chExt cx="512000" cy="588498"/>
            </a:xfrm>
          </p:grpSpPr>
          <p:sp>
            <p:nvSpPr>
              <p:cNvPr id="33" name="正方形/長方形 32">
                <a:extLst>
                  <a:ext uri="{FF2B5EF4-FFF2-40B4-BE49-F238E27FC236}">
                    <a16:creationId xmlns:a16="http://schemas.microsoft.com/office/drawing/2014/main" id="{24FE845C-1BE7-E3A9-89DB-94CFAC2A99B1}"/>
                  </a:ext>
                </a:extLst>
              </p:cNvPr>
              <p:cNvSpPr/>
              <p:nvPr/>
            </p:nvSpPr>
            <p:spPr>
              <a:xfrm>
                <a:off x="2021647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34" name="正方形/長方形 33">
                <a:extLst>
                  <a:ext uri="{FF2B5EF4-FFF2-40B4-BE49-F238E27FC236}">
                    <a16:creationId xmlns:a16="http://schemas.microsoft.com/office/drawing/2014/main" id="{B2381AB1-14C1-29B9-1D67-617F8291DB50}"/>
                  </a:ext>
                </a:extLst>
              </p:cNvPr>
              <p:cNvSpPr/>
              <p:nvPr/>
            </p:nvSpPr>
            <p:spPr>
              <a:xfrm>
                <a:off x="2209651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C463D49B-A464-9778-B860-CBA6126A22BB}"/>
                  </a:ext>
                </a:extLst>
              </p:cNvPr>
              <p:cNvSpPr/>
              <p:nvPr/>
            </p:nvSpPr>
            <p:spPr>
              <a:xfrm>
                <a:off x="1831635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D809E80C-ACA1-E2B8-0238-0C6C60A35E03}"/>
              </a:ext>
            </a:extLst>
          </p:cNvPr>
          <p:cNvGrpSpPr/>
          <p:nvPr/>
        </p:nvGrpSpPr>
        <p:grpSpPr>
          <a:xfrm>
            <a:off x="5463316" y="1914224"/>
            <a:ext cx="660405" cy="666573"/>
            <a:chOff x="1757238" y="3450771"/>
            <a:chExt cx="660405" cy="666573"/>
          </a:xfrm>
        </p:grpSpPr>
        <p:sp>
          <p:nvSpPr>
            <p:cNvPr id="37" name="円/楕円 36">
              <a:extLst>
                <a:ext uri="{FF2B5EF4-FFF2-40B4-BE49-F238E27FC236}">
                  <a16:creationId xmlns:a16="http://schemas.microsoft.com/office/drawing/2014/main" id="{B7AAFA68-02C2-2EAA-0D41-0E41197F75FB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8" name="左大かっこ 37">
              <a:extLst>
                <a:ext uri="{FF2B5EF4-FFF2-40B4-BE49-F238E27FC236}">
                  <a16:creationId xmlns:a16="http://schemas.microsoft.com/office/drawing/2014/main" id="{9AF7584C-9A25-20A3-F7D1-561B06C1AC51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左大かっこ 38">
              <a:extLst>
                <a:ext uri="{FF2B5EF4-FFF2-40B4-BE49-F238E27FC236}">
                  <a16:creationId xmlns:a16="http://schemas.microsoft.com/office/drawing/2014/main" id="{FFD3DE30-85FD-EDD4-6E3E-10109202E7AF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0" name="円/楕円 39">
              <a:extLst>
                <a:ext uri="{FF2B5EF4-FFF2-40B4-BE49-F238E27FC236}">
                  <a16:creationId xmlns:a16="http://schemas.microsoft.com/office/drawing/2014/main" id="{BEC82137-38CB-8C08-A4D9-0EC94231E451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1" name="円/楕円 40">
              <a:extLst>
                <a:ext uri="{FF2B5EF4-FFF2-40B4-BE49-F238E27FC236}">
                  <a16:creationId xmlns:a16="http://schemas.microsoft.com/office/drawing/2014/main" id="{31917CE1-10AC-CC53-FD56-57422A983250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969D1DCD-200E-4C25-5B0A-20654118DF97}"/>
                  </a:ext>
                </a:extLst>
              </p:cNvPr>
              <p:cNvSpPr txBox="1"/>
              <p:nvPr/>
            </p:nvSpPr>
            <p:spPr>
              <a:xfrm>
                <a:off x="6898190" y="1901384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969D1DCD-200E-4C25-5B0A-20654118DF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8190" y="1901384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C36BD579-E274-A9B3-2921-90125ED7CCFF}"/>
              </a:ext>
            </a:extLst>
          </p:cNvPr>
          <p:cNvGrpSpPr/>
          <p:nvPr/>
        </p:nvGrpSpPr>
        <p:grpSpPr>
          <a:xfrm>
            <a:off x="7346887" y="1876790"/>
            <a:ext cx="676627" cy="666573"/>
            <a:chOff x="1754088" y="4440627"/>
            <a:chExt cx="676627" cy="666573"/>
          </a:xfrm>
        </p:grpSpPr>
        <p:sp>
          <p:nvSpPr>
            <p:cNvPr id="44" name="左大かっこ 43">
              <a:extLst>
                <a:ext uri="{FF2B5EF4-FFF2-40B4-BE49-F238E27FC236}">
                  <a16:creationId xmlns:a16="http://schemas.microsoft.com/office/drawing/2014/main" id="{D8495077-B264-5AEA-6B31-41357619B51A}"/>
                </a:ext>
              </a:extLst>
            </p:cNvPr>
            <p:cNvSpPr/>
            <p:nvPr/>
          </p:nvSpPr>
          <p:spPr>
            <a:xfrm>
              <a:off x="1754088" y="444062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5" name="左大かっこ 44">
              <a:extLst>
                <a:ext uri="{FF2B5EF4-FFF2-40B4-BE49-F238E27FC236}">
                  <a16:creationId xmlns:a16="http://schemas.microsoft.com/office/drawing/2014/main" id="{DD5CB9E7-298A-B626-6D49-CDCB6483BB9A}"/>
                </a:ext>
              </a:extLst>
            </p:cNvPr>
            <p:cNvSpPr/>
            <p:nvPr/>
          </p:nvSpPr>
          <p:spPr>
            <a:xfrm flipH="1">
              <a:off x="2345327" y="44406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B409FA7A-9A98-427D-C1DD-95475CD000BD}"/>
                </a:ext>
              </a:extLst>
            </p:cNvPr>
            <p:cNvGrpSpPr/>
            <p:nvPr/>
          </p:nvGrpSpPr>
          <p:grpSpPr>
            <a:xfrm rot="5400000">
              <a:off x="1831635" y="4478968"/>
              <a:ext cx="512000" cy="588498"/>
              <a:chOff x="1831635" y="4478968"/>
              <a:chExt cx="512000" cy="588498"/>
            </a:xfrm>
          </p:grpSpPr>
          <p:sp>
            <p:nvSpPr>
              <p:cNvPr id="47" name="正方形/長方形 46">
                <a:extLst>
                  <a:ext uri="{FF2B5EF4-FFF2-40B4-BE49-F238E27FC236}">
                    <a16:creationId xmlns:a16="http://schemas.microsoft.com/office/drawing/2014/main" id="{22378E40-0500-46B2-39D4-9807314B8326}"/>
                  </a:ext>
                </a:extLst>
              </p:cNvPr>
              <p:cNvSpPr/>
              <p:nvPr/>
            </p:nvSpPr>
            <p:spPr>
              <a:xfrm>
                <a:off x="2021647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D5AFAEEC-2F04-ED03-3659-06821F28F76C}"/>
                  </a:ext>
                </a:extLst>
              </p:cNvPr>
              <p:cNvSpPr/>
              <p:nvPr/>
            </p:nvSpPr>
            <p:spPr>
              <a:xfrm>
                <a:off x="2209651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38909908-DA24-3741-832C-F79E64A9A41D}"/>
                  </a:ext>
                </a:extLst>
              </p:cNvPr>
              <p:cNvSpPr/>
              <p:nvPr/>
            </p:nvSpPr>
            <p:spPr>
              <a:xfrm>
                <a:off x="1831635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</p:grpSp>
      <p:sp>
        <p:nvSpPr>
          <p:cNvPr id="50" name="円/楕円 49">
            <a:extLst>
              <a:ext uri="{FF2B5EF4-FFF2-40B4-BE49-F238E27FC236}">
                <a16:creationId xmlns:a16="http://schemas.microsoft.com/office/drawing/2014/main" id="{48FB1EB3-A3FB-D732-A460-A971B3574DDC}"/>
              </a:ext>
            </a:extLst>
          </p:cNvPr>
          <p:cNvSpPr/>
          <p:nvPr/>
        </p:nvSpPr>
        <p:spPr>
          <a:xfrm>
            <a:off x="7346887" y="197284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B76F5965-0A03-3272-EA4D-3DEDFC572805}"/>
              </a:ext>
            </a:extLst>
          </p:cNvPr>
          <p:cNvSpPr/>
          <p:nvPr/>
        </p:nvSpPr>
        <p:spPr>
          <a:xfrm>
            <a:off x="7351688" y="216738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5BA7C1D0-DC07-2E56-040D-22E7E420248B}"/>
              </a:ext>
            </a:extLst>
          </p:cNvPr>
          <p:cNvSpPr/>
          <p:nvPr/>
        </p:nvSpPr>
        <p:spPr>
          <a:xfrm>
            <a:off x="7351687" y="235537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4EFB74A8-8D77-C30D-9196-452E112FE4BA}"/>
                  </a:ext>
                </a:extLst>
              </p:cNvPr>
              <p:cNvSpPr txBox="1"/>
              <p:nvPr/>
            </p:nvSpPr>
            <p:spPr>
              <a:xfrm>
                <a:off x="395583" y="2980754"/>
                <a:ext cx="4198393" cy="6246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𝐴𝐷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b="1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1" lang="en-US" altLang="ja-JP" sz="14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smtClean="0"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smtClean="0"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/>
                            <m:e/>
                          </m:eqArr>
                          <m:eqArr>
                            <m:eqArr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>
                              <m:sSub>
                                <m:sSub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/>
                          </m:eqArr>
                          <m:eqArr>
                            <m:eqArr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/>
                            <m:e>
                              <m:sSub>
                                <m:sSubPr>
                                  <m:ctrlPr>
                                    <a:rPr lang="en-US" sz="1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TH" sz="1400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4EFB74A8-8D77-C30D-9196-452E112FE4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83" y="2980754"/>
                <a:ext cx="4198393" cy="624658"/>
              </a:xfrm>
              <a:prstGeom prst="rect">
                <a:avLst/>
              </a:prstGeom>
              <a:blipFill>
                <a:blip r:embed="rId4"/>
                <a:stretch>
                  <a:fillRect l="-604" b="-6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E3D9C2D8-F6FE-8E00-A257-9B7E6869AD2D}"/>
                  </a:ext>
                </a:extLst>
              </p:cNvPr>
              <p:cNvSpPr txBox="1"/>
              <p:nvPr/>
            </p:nvSpPr>
            <p:spPr>
              <a:xfrm>
                <a:off x="5637761" y="3021967"/>
                <a:ext cx="2336922" cy="6847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𝐷𝐵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/>
                            <m:e/>
                          </m:eqArr>
                          <m:eqArr>
                            <m:eqArr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>
                              <m:sSub>
                                <m:sSub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/>
                          </m:eqArr>
                          <m:eqArr>
                            <m:eqArr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/>
                            <m:e>
                              <m:sSub>
                                <m:sSubPr>
                                  <m:ctrlPr>
                                    <a:rPr lang="en-US" sz="1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400" b="1" i="1" smtClean="0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400" b="1" i="1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400" b="1" i="1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</m:eqArr>
                        </m:e>
                      </m:d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lang="en-US" sz="14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b="0" i="1" smtClean="0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1400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1400" b="1" i="1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1400" b="1" i="1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1400" b="1" i="1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</m:eqArr>
                        </m:e>
                      </m:d>
                    </m:oMath>
                  </m:oMathPara>
                </a14:m>
                <a:endParaRPr lang="ja-TH" sz="1400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E3D9C2D8-F6FE-8E00-A257-9B7E6869AD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7761" y="3021967"/>
                <a:ext cx="2336922" cy="684739"/>
              </a:xfrm>
              <a:prstGeom prst="rect">
                <a:avLst/>
              </a:prstGeom>
              <a:blipFill>
                <a:blip r:embed="rId5"/>
                <a:stretch>
                  <a:fillRect l="-1630" b="-555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5C100D7F-BC64-54F1-950F-B4F912FAD950}"/>
              </a:ext>
            </a:extLst>
          </p:cNvPr>
          <p:cNvSpPr txBox="1"/>
          <p:nvPr/>
        </p:nvSpPr>
        <p:spPr>
          <a:xfrm>
            <a:off x="908688" y="2689468"/>
            <a:ext cx="3262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対角行列を右から掛けると各列がスカラー倍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99EEC10E-269D-7B76-5E9E-831186C11EE0}"/>
              </a:ext>
            </a:extLst>
          </p:cNvPr>
          <p:cNvSpPr txBox="1"/>
          <p:nvPr/>
        </p:nvSpPr>
        <p:spPr>
          <a:xfrm>
            <a:off x="5175006" y="2688219"/>
            <a:ext cx="3262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対角行列を左から掛けると各行がスカラー倍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7" name="円/楕円 56">
            <a:extLst>
              <a:ext uri="{FF2B5EF4-FFF2-40B4-BE49-F238E27FC236}">
                <a16:creationId xmlns:a16="http://schemas.microsoft.com/office/drawing/2014/main" id="{81282D3D-1B0D-C791-2737-2BA88A36657D}"/>
              </a:ext>
            </a:extLst>
          </p:cNvPr>
          <p:cNvSpPr/>
          <p:nvPr/>
        </p:nvSpPr>
        <p:spPr>
          <a:xfrm>
            <a:off x="658935" y="1917376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P1’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0" name="円/楕円 59">
            <a:extLst>
              <a:ext uri="{FF2B5EF4-FFF2-40B4-BE49-F238E27FC236}">
                <a16:creationId xmlns:a16="http://schemas.microsoft.com/office/drawing/2014/main" id="{9C682CA6-3B82-BBBF-B182-28014F287A7F}"/>
              </a:ext>
            </a:extLst>
          </p:cNvPr>
          <p:cNvSpPr/>
          <p:nvPr/>
        </p:nvSpPr>
        <p:spPr>
          <a:xfrm>
            <a:off x="4897747" y="1878317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P2’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13000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30A15D9F-AB92-FE96-E593-1794D17C241A}"/>
              </a:ext>
            </a:extLst>
          </p:cNvPr>
          <p:cNvGrpSpPr/>
          <p:nvPr/>
        </p:nvGrpSpPr>
        <p:grpSpPr>
          <a:xfrm>
            <a:off x="744724" y="1904075"/>
            <a:ext cx="3040917" cy="673523"/>
            <a:chOff x="744724" y="1904075"/>
            <a:chExt cx="3040917" cy="673523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3CC26B61-86E8-BC85-FD04-9CBA3ED0C668}"/>
                </a:ext>
              </a:extLst>
            </p:cNvPr>
            <p:cNvGrpSpPr/>
            <p:nvPr/>
          </p:nvGrpSpPr>
          <p:grpSpPr>
            <a:xfrm>
              <a:off x="2004015" y="1908120"/>
              <a:ext cx="660405" cy="666573"/>
              <a:chOff x="1757238" y="3450771"/>
              <a:chExt cx="660405" cy="666573"/>
            </a:xfrm>
          </p:grpSpPr>
          <p:sp>
            <p:nvSpPr>
              <p:cNvPr id="21" name="円/楕円 20">
                <a:extLst>
                  <a:ext uri="{FF2B5EF4-FFF2-40B4-BE49-F238E27FC236}">
                    <a16:creationId xmlns:a16="http://schemas.microsoft.com/office/drawing/2014/main" id="{96EA7FFB-D1D7-970E-ADC2-C2A4D744C380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3B29BC86-9751-13A7-369E-8A1026AC4675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3" name="左大かっこ 22">
                <a:extLst>
                  <a:ext uri="{FF2B5EF4-FFF2-40B4-BE49-F238E27FC236}">
                    <a16:creationId xmlns:a16="http://schemas.microsoft.com/office/drawing/2014/main" id="{10E49924-B2E4-4109-24F5-DD5A47F1DFEA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4" name="円/楕円 23">
                <a:extLst>
                  <a:ext uri="{FF2B5EF4-FFF2-40B4-BE49-F238E27FC236}">
                    <a16:creationId xmlns:a16="http://schemas.microsoft.com/office/drawing/2014/main" id="{F3B9E00B-394D-18C0-9CCB-8987413832CC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5" name="円/楕円 24">
                <a:extLst>
                  <a:ext uri="{FF2B5EF4-FFF2-40B4-BE49-F238E27FC236}">
                    <a16:creationId xmlns:a16="http://schemas.microsoft.com/office/drawing/2014/main" id="{CD994527-D431-DB5E-1411-518F07600B81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9B677CBB-387E-DD01-B514-0DF9F6DBA964}"/>
                </a:ext>
              </a:extLst>
            </p:cNvPr>
            <p:cNvGrpSpPr/>
            <p:nvPr/>
          </p:nvGrpSpPr>
          <p:grpSpPr>
            <a:xfrm>
              <a:off x="1247033" y="1911025"/>
              <a:ext cx="647132" cy="666573"/>
              <a:chOff x="1000256" y="3453676"/>
              <a:chExt cx="647132" cy="666573"/>
            </a:xfrm>
          </p:grpSpPr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F204EF14-084C-52F2-2634-3EEBA289BBB4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0DB6960A-973F-6A54-CED0-C8F99FBB0EB7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" name="左大かっこ 17">
                <a:extLst>
                  <a:ext uri="{FF2B5EF4-FFF2-40B4-BE49-F238E27FC236}">
                    <a16:creationId xmlns:a16="http://schemas.microsoft.com/office/drawing/2014/main" id="{044E3880-9A8C-D00C-14F7-BE7D8F3D8CFF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" name="左大かっこ 18">
                <a:extLst>
                  <a:ext uri="{FF2B5EF4-FFF2-40B4-BE49-F238E27FC236}">
                    <a16:creationId xmlns:a16="http://schemas.microsoft.com/office/drawing/2014/main" id="{30D2CDD3-C546-4CC3-38BF-9FBC265F382A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2CBAA63A-EC6D-008F-DB3F-4272CA6F242E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B11217E4-4118-B157-0714-7FEF85703FD8}"/>
                    </a:ext>
                  </a:extLst>
                </p:cNvPr>
                <p:cNvSpPr txBox="1"/>
                <p:nvPr/>
              </p:nvSpPr>
              <p:spPr>
                <a:xfrm>
                  <a:off x="2671977" y="191086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B11217E4-4118-B157-0714-7FEF85703F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71977" y="1910862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円/楕円 5">
              <a:extLst>
                <a:ext uri="{FF2B5EF4-FFF2-40B4-BE49-F238E27FC236}">
                  <a16:creationId xmlns:a16="http://schemas.microsoft.com/office/drawing/2014/main" id="{AA604A1E-F2F0-662F-14CB-00F9BFD9C580}"/>
                </a:ext>
              </a:extLst>
            </p:cNvPr>
            <p:cNvSpPr/>
            <p:nvPr/>
          </p:nvSpPr>
          <p:spPr>
            <a:xfrm>
              <a:off x="3143574" y="2198017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86EDF88D-C1E4-CEF1-DBFF-ED108022B20F}"/>
                </a:ext>
              </a:extLst>
            </p:cNvPr>
            <p:cNvSpPr/>
            <p:nvPr/>
          </p:nvSpPr>
          <p:spPr>
            <a:xfrm>
              <a:off x="3336181" y="219278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CC7573F6-1B53-9908-9DD7-71FE995E0638}"/>
                </a:ext>
              </a:extLst>
            </p:cNvPr>
            <p:cNvSpPr/>
            <p:nvPr/>
          </p:nvSpPr>
          <p:spPr>
            <a:xfrm>
              <a:off x="3541896" y="219278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FE0D725B-C9D0-EAF1-9BD6-80BB41C7D08E}"/>
                </a:ext>
              </a:extLst>
            </p:cNvPr>
            <p:cNvGrpSpPr/>
            <p:nvPr/>
          </p:nvGrpSpPr>
          <p:grpSpPr>
            <a:xfrm>
              <a:off x="3138509" y="1904075"/>
              <a:ext cx="647132" cy="666573"/>
              <a:chOff x="1000256" y="3453676"/>
              <a:chExt cx="647132" cy="666573"/>
            </a:xfrm>
          </p:grpSpPr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C5A218DD-FA3F-8711-4E40-4325608BC88A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DEFF222A-4245-FB07-4B22-65E0A2F189FF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3" name="左大かっこ 12">
                <a:extLst>
                  <a:ext uri="{FF2B5EF4-FFF2-40B4-BE49-F238E27FC236}">
                    <a16:creationId xmlns:a16="http://schemas.microsoft.com/office/drawing/2014/main" id="{EB8B4549-A846-E58A-8FD7-9E646CA6D4B7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4" name="左大かっこ 13">
                <a:extLst>
                  <a:ext uri="{FF2B5EF4-FFF2-40B4-BE49-F238E27FC236}">
                    <a16:creationId xmlns:a16="http://schemas.microsoft.com/office/drawing/2014/main" id="{DE1BB00D-8645-6446-0B77-20A312DCBF3F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A63F6F4B-1CE8-CDF0-F6C8-B71EA228BFFB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B7F92939-FC2B-4BD7-672D-A63DF80120CA}"/>
                </a:ext>
              </a:extLst>
            </p:cNvPr>
            <p:cNvSpPr/>
            <p:nvPr/>
          </p:nvSpPr>
          <p:spPr>
            <a:xfrm>
              <a:off x="744724" y="1917376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P1’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57749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5E326026-9AD2-EBDF-4EBE-BAC4FDEC8006}"/>
              </a:ext>
            </a:extLst>
          </p:cNvPr>
          <p:cNvGrpSpPr/>
          <p:nvPr/>
        </p:nvGrpSpPr>
        <p:grpSpPr>
          <a:xfrm>
            <a:off x="4945078" y="1876790"/>
            <a:ext cx="3078436" cy="704007"/>
            <a:chOff x="4945078" y="1876790"/>
            <a:chExt cx="3078436" cy="704007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155AF70D-2C5B-A9C9-5771-A6CF77CD7CAC}"/>
                </a:ext>
              </a:extLst>
            </p:cNvPr>
            <p:cNvGrpSpPr/>
            <p:nvPr/>
          </p:nvGrpSpPr>
          <p:grpSpPr>
            <a:xfrm>
              <a:off x="6227997" y="1912500"/>
              <a:ext cx="676627" cy="666573"/>
              <a:chOff x="1754088" y="4440627"/>
              <a:chExt cx="676627" cy="666573"/>
            </a:xfrm>
          </p:grpSpPr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2893AEBA-D66F-C153-8E6A-33D6A0D060E1}"/>
                  </a:ext>
                </a:extLst>
              </p:cNvPr>
              <p:cNvSpPr/>
              <p:nvPr/>
            </p:nvSpPr>
            <p:spPr>
              <a:xfrm>
                <a:off x="1754088" y="4440627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3" name="左大かっこ 22">
                <a:extLst>
                  <a:ext uri="{FF2B5EF4-FFF2-40B4-BE49-F238E27FC236}">
                    <a16:creationId xmlns:a16="http://schemas.microsoft.com/office/drawing/2014/main" id="{6CB98BAF-4AEC-3C64-B94B-8F36BBC994DD}"/>
                  </a:ext>
                </a:extLst>
              </p:cNvPr>
              <p:cNvSpPr/>
              <p:nvPr/>
            </p:nvSpPr>
            <p:spPr>
              <a:xfrm flipH="1">
                <a:off x="2345327" y="4440629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24" name="グループ化 23">
                <a:extLst>
                  <a:ext uri="{FF2B5EF4-FFF2-40B4-BE49-F238E27FC236}">
                    <a16:creationId xmlns:a16="http://schemas.microsoft.com/office/drawing/2014/main" id="{633C4889-7D83-FFDE-D2BE-BF9F7DBB5EF7}"/>
                  </a:ext>
                </a:extLst>
              </p:cNvPr>
              <p:cNvGrpSpPr/>
              <p:nvPr/>
            </p:nvGrpSpPr>
            <p:grpSpPr>
              <a:xfrm rot="5400000">
                <a:off x="1831635" y="4478968"/>
                <a:ext cx="512000" cy="588498"/>
                <a:chOff x="1831635" y="4478968"/>
                <a:chExt cx="512000" cy="588498"/>
              </a:xfrm>
            </p:grpSpPr>
            <p:sp>
              <p:nvSpPr>
                <p:cNvPr id="25" name="正方形/長方形 24">
                  <a:extLst>
                    <a:ext uri="{FF2B5EF4-FFF2-40B4-BE49-F238E27FC236}">
                      <a16:creationId xmlns:a16="http://schemas.microsoft.com/office/drawing/2014/main" id="{E9E98BC6-4BEF-1ED0-5891-946EABFCC995}"/>
                    </a:ext>
                  </a:extLst>
                </p:cNvPr>
                <p:cNvSpPr/>
                <p:nvPr/>
              </p:nvSpPr>
              <p:spPr>
                <a:xfrm>
                  <a:off x="2021647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615BD2FA-5BC0-74B2-32A5-E42FCCF85A0F}"/>
                    </a:ext>
                  </a:extLst>
                </p:cNvPr>
                <p:cNvSpPr/>
                <p:nvPr/>
              </p:nvSpPr>
              <p:spPr>
                <a:xfrm>
                  <a:off x="2209651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7" name="正方形/長方形 26">
                  <a:extLst>
                    <a:ext uri="{FF2B5EF4-FFF2-40B4-BE49-F238E27FC236}">
                      <a16:creationId xmlns:a16="http://schemas.microsoft.com/office/drawing/2014/main" id="{01D3FD9C-2315-1AF4-D512-686976E35788}"/>
                    </a:ext>
                  </a:extLst>
                </p:cNvPr>
                <p:cNvSpPr/>
                <p:nvPr/>
              </p:nvSpPr>
              <p:spPr>
                <a:xfrm>
                  <a:off x="1831635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0180C7D1-67C6-5B12-144E-8F908800FCBE}"/>
                </a:ext>
              </a:extLst>
            </p:cNvPr>
            <p:cNvGrpSpPr/>
            <p:nvPr/>
          </p:nvGrpSpPr>
          <p:grpSpPr>
            <a:xfrm>
              <a:off x="5463316" y="1914224"/>
              <a:ext cx="660405" cy="666573"/>
              <a:chOff x="1757238" y="3450771"/>
              <a:chExt cx="660405" cy="666573"/>
            </a:xfrm>
          </p:grpSpPr>
          <p:sp>
            <p:nvSpPr>
              <p:cNvPr id="17" name="円/楕円 16">
                <a:extLst>
                  <a:ext uri="{FF2B5EF4-FFF2-40B4-BE49-F238E27FC236}">
                    <a16:creationId xmlns:a16="http://schemas.microsoft.com/office/drawing/2014/main" id="{87A03044-9C00-B940-2AE5-C1D883B812ED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" name="左大かっこ 17">
                <a:extLst>
                  <a:ext uri="{FF2B5EF4-FFF2-40B4-BE49-F238E27FC236}">
                    <a16:creationId xmlns:a16="http://schemas.microsoft.com/office/drawing/2014/main" id="{719498D3-480E-9679-6923-D5BE79692FDF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" name="左大かっこ 18">
                <a:extLst>
                  <a:ext uri="{FF2B5EF4-FFF2-40B4-BE49-F238E27FC236}">
                    <a16:creationId xmlns:a16="http://schemas.microsoft.com/office/drawing/2014/main" id="{B7CF662B-2BA8-ACD7-51D0-ED5DEDA5286B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0" name="円/楕円 19">
                <a:extLst>
                  <a:ext uri="{FF2B5EF4-FFF2-40B4-BE49-F238E27FC236}">
                    <a16:creationId xmlns:a16="http://schemas.microsoft.com/office/drawing/2014/main" id="{52D929B2-21D0-A929-9A9D-1FD03FFC9A69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1" name="円/楕円 20">
                <a:extLst>
                  <a:ext uri="{FF2B5EF4-FFF2-40B4-BE49-F238E27FC236}">
                    <a16:creationId xmlns:a16="http://schemas.microsoft.com/office/drawing/2014/main" id="{C2F2F3CE-A6E2-D3EF-BFD0-777341208AA7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1186941B-F360-47BD-C8EC-913CCC0119CB}"/>
                    </a:ext>
                  </a:extLst>
                </p:cNvPr>
                <p:cNvSpPr txBox="1"/>
                <p:nvPr/>
              </p:nvSpPr>
              <p:spPr>
                <a:xfrm>
                  <a:off x="6898190" y="190138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1186941B-F360-47BD-C8EC-913CCC0119C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98190" y="1901384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7BE8AAE7-BCCC-80BD-CE6C-2B48A0BDFFAA}"/>
                </a:ext>
              </a:extLst>
            </p:cNvPr>
            <p:cNvGrpSpPr/>
            <p:nvPr/>
          </p:nvGrpSpPr>
          <p:grpSpPr>
            <a:xfrm>
              <a:off x="7316907" y="1876790"/>
              <a:ext cx="706607" cy="666573"/>
              <a:chOff x="1724108" y="4440627"/>
              <a:chExt cx="706607" cy="666573"/>
            </a:xfrm>
          </p:grpSpPr>
          <p:sp>
            <p:nvSpPr>
              <p:cNvPr id="11" name="左大かっこ 10">
                <a:extLst>
                  <a:ext uri="{FF2B5EF4-FFF2-40B4-BE49-F238E27FC236}">
                    <a16:creationId xmlns:a16="http://schemas.microsoft.com/office/drawing/2014/main" id="{89F0723A-1651-0821-E0A3-5CBF223F91FA}"/>
                  </a:ext>
                </a:extLst>
              </p:cNvPr>
              <p:cNvSpPr/>
              <p:nvPr/>
            </p:nvSpPr>
            <p:spPr>
              <a:xfrm>
                <a:off x="1724108" y="4440627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2" name="左大かっこ 11">
                <a:extLst>
                  <a:ext uri="{FF2B5EF4-FFF2-40B4-BE49-F238E27FC236}">
                    <a16:creationId xmlns:a16="http://schemas.microsoft.com/office/drawing/2014/main" id="{855F7BB5-C232-FB17-B1D8-EE6399BAD290}"/>
                  </a:ext>
                </a:extLst>
              </p:cNvPr>
              <p:cNvSpPr/>
              <p:nvPr/>
            </p:nvSpPr>
            <p:spPr>
              <a:xfrm flipH="1">
                <a:off x="2345327" y="4440629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13" name="グループ化 12">
                <a:extLst>
                  <a:ext uri="{FF2B5EF4-FFF2-40B4-BE49-F238E27FC236}">
                    <a16:creationId xmlns:a16="http://schemas.microsoft.com/office/drawing/2014/main" id="{CB2C7D8E-76D5-5907-5E03-83FA156F65AC}"/>
                  </a:ext>
                </a:extLst>
              </p:cNvPr>
              <p:cNvGrpSpPr/>
              <p:nvPr/>
            </p:nvGrpSpPr>
            <p:grpSpPr>
              <a:xfrm rot="5400000">
                <a:off x="1831635" y="4478968"/>
                <a:ext cx="512000" cy="588498"/>
                <a:chOff x="1831635" y="4478968"/>
                <a:chExt cx="512000" cy="588498"/>
              </a:xfrm>
            </p:grpSpPr>
            <p:sp>
              <p:nvSpPr>
                <p:cNvPr id="14" name="正方形/長方形 13">
                  <a:extLst>
                    <a:ext uri="{FF2B5EF4-FFF2-40B4-BE49-F238E27FC236}">
                      <a16:creationId xmlns:a16="http://schemas.microsoft.com/office/drawing/2014/main" id="{845DBD69-7545-1090-5C0F-593F86911E19}"/>
                    </a:ext>
                  </a:extLst>
                </p:cNvPr>
                <p:cNvSpPr/>
                <p:nvPr/>
              </p:nvSpPr>
              <p:spPr>
                <a:xfrm>
                  <a:off x="2021647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5" name="正方形/長方形 14">
                  <a:extLst>
                    <a:ext uri="{FF2B5EF4-FFF2-40B4-BE49-F238E27FC236}">
                      <a16:creationId xmlns:a16="http://schemas.microsoft.com/office/drawing/2014/main" id="{A7415CFA-D682-78B3-956B-023FC10337AC}"/>
                    </a:ext>
                  </a:extLst>
                </p:cNvPr>
                <p:cNvSpPr/>
                <p:nvPr/>
              </p:nvSpPr>
              <p:spPr>
                <a:xfrm>
                  <a:off x="2209651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6" name="正方形/長方形 15">
                  <a:extLst>
                    <a:ext uri="{FF2B5EF4-FFF2-40B4-BE49-F238E27FC236}">
                      <a16:creationId xmlns:a16="http://schemas.microsoft.com/office/drawing/2014/main" id="{82D174C1-9D37-D81B-6A83-8466D57D8101}"/>
                    </a:ext>
                  </a:extLst>
                </p:cNvPr>
                <p:cNvSpPr/>
                <p:nvPr/>
              </p:nvSpPr>
              <p:spPr>
                <a:xfrm>
                  <a:off x="1831635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7A155CE0-3FB6-8182-137E-9C6587FB8BC5}"/>
                </a:ext>
              </a:extLst>
            </p:cNvPr>
            <p:cNvSpPr/>
            <p:nvPr/>
          </p:nvSpPr>
          <p:spPr>
            <a:xfrm>
              <a:off x="7346887" y="197284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F43D56C2-C403-85D0-78A8-1677A87AAC07}"/>
                </a:ext>
              </a:extLst>
            </p:cNvPr>
            <p:cNvSpPr/>
            <p:nvPr/>
          </p:nvSpPr>
          <p:spPr>
            <a:xfrm>
              <a:off x="7351688" y="2167381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235F61AB-2D83-09F3-D87C-5A4E39947A60}"/>
                </a:ext>
              </a:extLst>
            </p:cNvPr>
            <p:cNvSpPr/>
            <p:nvPr/>
          </p:nvSpPr>
          <p:spPr>
            <a:xfrm>
              <a:off x="7351687" y="2355371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DFBB83B3-E83A-95F0-3556-12C0471017CF}"/>
                </a:ext>
              </a:extLst>
            </p:cNvPr>
            <p:cNvSpPr/>
            <p:nvPr/>
          </p:nvSpPr>
          <p:spPr>
            <a:xfrm>
              <a:off x="4945078" y="1878317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P2’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22300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AD3F12A6-6062-4243-5FBA-1120BF8BB810}"/>
              </a:ext>
            </a:extLst>
          </p:cNvPr>
          <p:cNvSpPr txBox="1"/>
          <p:nvPr/>
        </p:nvSpPr>
        <p:spPr>
          <a:xfrm>
            <a:off x="1453724" y="1732338"/>
            <a:ext cx="66223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スカラー倍された列ベクトルの線形結合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ベクトル漸化式やベクトル線形微分方程式で活用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" name="テキスト ボックス 146">
                <a:extLst>
                  <a:ext uri="{FF2B5EF4-FFF2-40B4-BE49-F238E27FC236}">
                    <a16:creationId xmlns:a16="http://schemas.microsoft.com/office/drawing/2014/main" id="{FA519331-DB1B-B9D9-8D5B-EEC2B756A804}"/>
                  </a:ext>
                </a:extLst>
              </p:cNvPr>
              <p:cNvSpPr txBox="1"/>
              <p:nvPr/>
            </p:nvSpPr>
            <p:spPr>
              <a:xfrm>
                <a:off x="1564649" y="2039697"/>
                <a:ext cx="4934236" cy="6246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𝑋𝐷</m:t>
                    </m:r>
                    <m:r>
                      <a:rPr kumimoji="0" lang="en-US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𝒄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/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𝑐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𝑑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r>
                      <a:rPr kumimoji="1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𝑐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𝑑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</m:oMath>
                </a14:m>
                <a:r>
                  <a:rPr kumimoji="0" lang="ja-TH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+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𝑐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𝑑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𝟑</m:t>
                        </m:r>
                      </m:sub>
                    </m:sSub>
                  </m:oMath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7" name="テキスト ボックス 146">
                <a:extLst>
                  <a:ext uri="{FF2B5EF4-FFF2-40B4-BE49-F238E27FC236}">
                    <a16:creationId xmlns:a16="http://schemas.microsoft.com/office/drawing/2014/main" id="{FA519331-DB1B-B9D9-8D5B-EEC2B756A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4649" y="2039697"/>
                <a:ext cx="4934236" cy="624658"/>
              </a:xfrm>
              <a:prstGeom prst="rect">
                <a:avLst/>
              </a:prstGeom>
              <a:blipFill>
                <a:blip r:embed="rId5"/>
                <a:stretch>
                  <a:fillRect l="-1285" b="-6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円/楕円 1">
            <a:extLst>
              <a:ext uri="{FF2B5EF4-FFF2-40B4-BE49-F238E27FC236}">
                <a16:creationId xmlns:a16="http://schemas.microsoft.com/office/drawing/2014/main" id="{38B81DB7-E934-6767-CB18-375CCAE8DEC8}"/>
              </a:ext>
            </a:extLst>
          </p:cNvPr>
          <p:cNvSpPr/>
          <p:nvPr/>
        </p:nvSpPr>
        <p:spPr>
          <a:xfrm>
            <a:off x="2362404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左大かっこ 2">
            <a:extLst>
              <a:ext uri="{FF2B5EF4-FFF2-40B4-BE49-F238E27FC236}">
                <a16:creationId xmlns:a16="http://schemas.microsoft.com/office/drawing/2014/main" id="{09E1933D-2708-49EF-9D66-DE716528B990}"/>
              </a:ext>
            </a:extLst>
          </p:cNvPr>
          <p:cNvSpPr/>
          <p:nvPr/>
        </p:nvSpPr>
        <p:spPr>
          <a:xfrm>
            <a:off x="2277856" y="868570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左大かっこ 3">
            <a:extLst>
              <a:ext uri="{FF2B5EF4-FFF2-40B4-BE49-F238E27FC236}">
                <a16:creationId xmlns:a16="http://schemas.microsoft.com/office/drawing/2014/main" id="{3E201094-7D75-2265-B1E1-385D644ABAB4}"/>
              </a:ext>
            </a:extLst>
          </p:cNvPr>
          <p:cNvSpPr/>
          <p:nvPr/>
        </p:nvSpPr>
        <p:spPr>
          <a:xfrm flipH="1">
            <a:off x="2852873" y="86857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B3DA8AC5-C31E-6768-0041-EC12802CE530}"/>
              </a:ext>
            </a:extLst>
          </p:cNvPr>
          <p:cNvSpPr/>
          <p:nvPr/>
        </p:nvSpPr>
        <p:spPr>
          <a:xfrm>
            <a:off x="2570838" y="117052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5226D5CD-5600-DB80-FF07-127C58B9B68A}"/>
              </a:ext>
            </a:extLst>
          </p:cNvPr>
          <p:cNvSpPr/>
          <p:nvPr/>
        </p:nvSpPr>
        <p:spPr>
          <a:xfrm>
            <a:off x="2768621" y="1371682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85B0F92E-8387-062D-E75F-24784C23854D}"/>
              </a:ext>
            </a:extLst>
          </p:cNvPr>
          <p:cNvGrpSpPr/>
          <p:nvPr/>
        </p:nvGrpSpPr>
        <p:grpSpPr>
          <a:xfrm>
            <a:off x="1520874" y="871475"/>
            <a:ext cx="647132" cy="666573"/>
            <a:chOff x="1000256" y="3453676"/>
            <a:chExt cx="647132" cy="666573"/>
          </a:xfrm>
        </p:grpSpPr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7D84C7FF-75FE-815C-9D1C-1FDAC5F1B3C5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5B325221-A080-6407-B225-6DB40732F3F8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365BE50C-D4EF-5634-27A5-7B45FC92CBE6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8321F88F-8590-8A30-8626-1F73352A0B50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A679E124-83B8-8979-F908-46058190AA7B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0208F33B-9A8C-D50E-8019-F7C9044C9832}"/>
                  </a:ext>
                </a:extLst>
              </p:cNvPr>
              <p:cNvSpPr txBox="1"/>
              <p:nvPr/>
            </p:nvSpPr>
            <p:spPr>
              <a:xfrm>
                <a:off x="3389193" y="865128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0208F33B-9A8C-D50E-8019-F7C9044C98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9193" y="865128"/>
                <a:ext cx="422134" cy="27699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円/楕円 13">
            <a:extLst>
              <a:ext uri="{FF2B5EF4-FFF2-40B4-BE49-F238E27FC236}">
                <a16:creationId xmlns:a16="http://schemas.microsoft.com/office/drawing/2014/main" id="{D1FCEBCE-F3BC-D7BF-C103-B77069C2C663}"/>
              </a:ext>
            </a:extLst>
          </p:cNvPr>
          <p:cNvSpPr/>
          <p:nvPr/>
        </p:nvSpPr>
        <p:spPr>
          <a:xfrm>
            <a:off x="3166097" y="959022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CC9174E0-EAF2-ABD5-81C3-0023B2201EF9}"/>
              </a:ext>
            </a:extLst>
          </p:cNvPr>
          <p:cNvGrpSpPr/>
          <p:nvPr/>
        </p:nvGrpSpPr>
        <p:grpSpPr>
          <a:xfrm>
            <a:off x="3081550" y="858219"/>
            <a:ext cx="239905" cy="666573"/>
            <a:chOff x="2993085" y="107794"/>
            <a:chExt cx="128452" cy="356903"/>
          </a:xfrm>
        </p:grpSpPr>
        <p:sp>
          <p:nvSpPr>
            <p:cNvPr id="16" name="左大かっこ 15">
              <a:extLst>
                <a:ext uri="{FF2B5EF4-FFF2-40B4-BE49-F238E27FC236}">
                  <a16:creationId xmlns:a16="http://schemas.microsoft.com/office/drawing/2014/main" id="{328D81F0-1DDF-E8EB-59A0-BDEFEE334197}"/>
                </a:ext>
              </a:extLst>
            </p:cNvPr>
            <p:cNvSpPr/>
            <p:nvPr/>
          </p:nvSpPr>
          <p:spPr>
            <a:xfrm>
              <a:off x="299308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" name="左大かっこ 16">
              <a:extLst>
                <a:ext uri="{FF2B5EF4-FFF2-40B4-BE49-F238E27FC236}">
                  <a16:creationId xmlns:a16="http://schemas.microsoft.com/office/drawing/2014/main" id="{54D42D6B-B14A-7BA6-94F6-FBEAAFD80DD7}"/>
                </a:ext>
              </a:extLst>
            </p:cNvPr>
            <p:cNvSpPr/>
            <p:nvPr/>
          </p:nvSpPr>
          <p:spPr>
            <a:xfrm flipH="1">
              <a:off x="3075818" y="107795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8" name="円/楕円 17">
            <a:extLst>
              <a:ext uri="{FF2B5EF4-FFF2-40B4-BE49-F238E27FC236}">
                <a16:creationId xmlns:a16="http://schemas.microsoft.com/office/drawing/2014/main" id="{7AD15E2A-E58F-67D8-28C6-4D37E6AE3241}"/>
              </a:ext>
            </a:extLst>
          </p:cNvPr>
          <p:cNvSpPr/>
          <p:nvPr/>
        </p:nvSpPr>
        <p:spPr>
          <a:xfrm>
            <a:off x="3166097" y="1160176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円/楕円 18">
            <a:extLst>
              <a:ext uri="{FF2B5EF4-FFF2-40B4-BE49-F238E27FC236}">
                <a16:creationId xmlns:a16="http://schemas.microsoft.com/office/drawing/2014/main" id="{20EA7288-5F19-E647-6592-7580CC53E08C}"/>
              </a:ext>
            </a:extLst>
          </p:cNvPr>
          <p:cNvSpPr/>
          <p:nvPr/>
        </p:nvSpPr>
        <p:spPr>
          <a:xfrm>
            <a:off x="3166097" y="1361331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2DC7F8E7-C913-59D2-55FE-0A0D17102466}"/>
              </a:ext>
            </a:extLst>
          </p:cNvPr>
          <p:cNvSpPr/>
          <p:nvPr/>
        </p:nvSpPr>
        <p:spPr>
          <a:xfrm>
            <a:off x="4001937" y="86027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4BB3C001-1876-C037-C0F0-806CE3D185CD}"/>
              </a:ext>
            </a:extLst>
          </p:cNvPr>
          <p:cNvSpPr/>
          <p:nvPr/>
        </p:nvSpPr>
        <p:spPr>
          <a:xfrm>
            <a:off x="3874889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円/楕円 21">
            <a:extLst>
              <a:ext uri="{FF2B5EF4-FFF2-40B4-BE49-F238E27FC236}">
                <a16:creationId xmlns:a16="http://schemas.microsoft.com/office/drawing/2014/main" id="{1ACF661A-B9ED-DDEB-641D-43434E2BDAEC}"/>
              </a:ext>
            </a:extLst>
          </p:cNvPr>
          <p:cNvSpPr/>
          <p:nvPr/>
        </p:nvSpPr>
        <p:spPr>
          <a:xfrm>
            <a:off x="3784640" y="964070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左大かっこ 22">
            <a:extLst>
              <a:ext uri="{FF2B5EF4-FFF2-40B4-BE49-F238E27FC236}">
                <a16:creationId xmlns:a16="http://schemas.microsoft.com/office/drawing/2014/main" id="{D181EB99-0A63-0378-204F-0CF3D86F36CF}"/>
              </a:ext>
            </a:extLst>
          </p:cNvPr>
          <p:cNvSpPr/>
          <p:nvPr/>
        </p:nvSpPr>
        <p:spPr>
          <a:xfrm>
            <a:off x="3959497" y="82610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4" name="左大かっこ 23">
            <a:extLst>
              <a:ext uri="{FF2B5EF4-FFF2-40B4-BE49-F238E27FC236}">
                <a16:creationId xmlns:a16="http://schemas.microsoft.com/office/drawing/2014/main" id="{5572F155-3D44-B19B-DE96-792E677E5C0F}"/>
              </a:ext>
            </a:extLst>
          </p:cNvPr>
          <p:cNvSpPr/>
          <p:nvPr/>
        </p:nvSpPr>
        <p:spPr>
          <a:xfrm flipH="1">
            <a:off x="4101929" y="82690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5B4C837E-ABA4-E6C8-E1A9-95F7D0D95D20}"/>
              </a:ext>
            </a:extLst>
          </p:cNvPr>
          <p:cNvSpPr/>
          <p:nvPr/>
        </p:nvSpPr>
        <p:spPr>
          <a:xfrm>
            <a:off x="4657705" y="86027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6" name="円/楕円 25">
            <a:extLst>
              <a:ext uri="{FF2B5EF4-FFF2-40B4-BE49-F238E27FC236}">
                <a16:creationId xmlns:a16="http://schemas.microsoft.com/office/drawing/2014/main" id="{A19B39CD-B850-F3BF-525F-1681C753FE80}"/>
              </a:ext>
            </a:extLst>
          </p:cNvPr>
          <p:cNvSpPr/>
          <p:nvPr/>
        </p:nvSpPr>
        <p:spPr>
          <a:xfrm>
            <a:off x="4530657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7" name="円/楕円 26">
            <a:extLst>
              <a:ext uri="{FF2B5EF4-FFF2-40B4-BE49-F238E27FC236}">
                <a16:creationId xmlns:a16="http://schemas.microsoft.com/office/drawing/2014/main" id="{417C9027-136A-9FB5-32C5-DF4A22106BC5}"/>
              </a:ext>
            </a:extLst>
          </p:cNvPr>
          <p:cNvSpPr/>
          <p:nvPr/>
        </p:nvSpPr>
        <p:spPr>
          <a:xfrm>
            <a:off x="4440408" y="964070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左大かっこ 27">
            <a:extLst>
              <a:ext uri="{FF2B5EF4-FFF2-40B4-BE49-F238E27FC236}">
                <a16:creationId xmlns:a16="http://schemas.microsoft.com/office/drawing/2014/main" id="{42F14398-3ACF-54A1-FCBF-A6EB6612654A}"/>
              </a:ext>
            </a:extLst>
          </p:cNvPr>
          <p:cNvSpPr/>
          <p:nvPr/>
        </p:nvSpPr>
        <p:spPr>
          <a:xfrm>
            <a:off x="4615265" y="82610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" name="左大かっこ 28">
            <a:extLst>
              <a:ext uri="{FF2B5EF4-FFF2-40B4-BE49-F238E27FC236}">
                <a16:creationId xmlns:a16="http://schemas.microsoft.com/office/drawing/2014/main" id="{7841D3D5-56E8-FDE4-B3E5-E7CB68EC6D36}"/>
              </a:ext>
            </a:extLst>
          </p:cNvPr>
          <p:cNvSpPr/>
          <p:nvPr/>
        </p:nvSpPr>
        <p:spPr>
          <a:xfrm flipH="1">
            <a:off x="4757697" y="82690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3901435C-056E-C55F-C9EF-598056E882CD}"/>
                  </a:ext>
                </a:extLst>
              </p:cNvPr>
              <p:cNvSpPr txBox="1"/>
              <p:nvPr/>
            </p:nvSpPr>
            <p:spPr>
              <a:xfrm>
                <a:off x="4144910" y="872973"/>
                <a:ext cx="299111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3901435C-056E-C55F-C9EF-598056E882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4910" y="872973"/>
                <a:ext cx="299111" cy="276999"/>
              </a:xfrm>
              <a:prstGeom prst="rect">
                <a:avLst/>
              </a:prstGeom>
              <a:blipFill>
                <a:blip r:embed="rId7"/>
                <a:stretch>
                  <a:fillRect l="-4167" r="-41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41CDA610-8ED8-E30B-419C-9FF98C326C3C}"/>
              </a:ext>
            </a:extLst>
          </p:cNvPr>
          <p:cNvSpPr/>
          <p:nvPr/>
        </p:nvSpPr>
        <p:spPr>
          <a:xfrm>
            <a:off x="5314706" y="858221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B613BA0B-62F6-2B47-CD83-59C8761B1BDB}"/>
              </a:ext>
            </a:extLst>
          </p:cNvPr>
          <p:cNvSpPr/>
          <p:nvPr/>
        </p:nvSpPr>
        <p:spPr>
          <a:xfrm>
            <a:off x="5187658" y="96732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" name="円/楕円 32">
            <a:extLst>
              <a:ext uri="{FF2B5EF4-FFF2-40B4-BE49-F238E27FC236}">
                <a16:creationId xmlns:a16="http://schemas.microsoft.com/office/drawing/2014/main" id="{A38EB7EB-AFA6-E8EF-1CB7-D30D9872B322}"/>
              </a:ext>
            </a:extLst>
          </p:cNvPr>
          <p:cNvSpPr/>
          <p:nvPr/>
        </p:nvSpPr>
        <p:spPr>
          <a:xfrm>
            <a:off x="5097409" y="962017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" name="左大かっこ 33">
            <a:extLst>
              <a:ext uri="{FF2B5EF4-FFF2-40B4-BE49-F238E27FC236}">
                <a16:creationId xmlns:a16="http://schemas.microsoft.com/office/drawing/2014/main" id="{BE8C3AFE-2CA9-07CA-659F-570FF12C6901}"/>
              </a:ext>
            </a:extLst>
          </p:cNvPr>
          <p:cNvSpPr/>
          <p:nvPr/>
        </p:nvSpPr>
        <p:spPr>
          <a:xfrm>
            <a:off x="5272266" y="82405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" name="左大かっこ 34">
            <a:extLst>
              <a:ext uri="{FF2B5EF4-FFF2-40B4-BE49-F238E27FC236}">
                <a16:creationId xmlns:a16="http://schemas.microsoft.com/office/drawing/2014/main" id="{07443937-A288-B3B1-8D11-4E39274CC2B0}"/>
              </a:ext>
            </a:extLst>
          </p:cNvPr>
          <p:cNvSpPr/>
          <p:nvPr/>
        </p:nvSpPr>
        <p:spPr>
          <a:xfrm flipH="1">
            <a:off x="5414698" y="82484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id="{92886A1F-36D8-0756-EDF4-8AC078996E8A}"/>
                  </a:ext>
                </a:extLst>
              </p:cNvPr>
              <p:cNvSpPr txBox="1"/>
              <p:nvPr/>
            </p:nvSpPr>
            <p:spPr>
              <a:xfrm>
                <a:off x="4834129" y="865128"/>
                <a:ext cx="21472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id="{92886A1F-36D8-0756-EDF4-8AC078996E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4129" y="865128"/>
                <a:ext cx="214725" cy="276999"/>
              </a:xfrm>
              <a:prstGeom prst="rect">
                <a:avLst/>
              </a:prstGeom>
              <a:blipFill>
                <a:blip r:embed="rId8"/>
                <a:stretch>
                  <a:fillRect l="-22222" r="-2222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円/楕円 36">
            <a:extLst>
              <a:ext uri="{FF2B5EF4-FFF2-40B4-BE49-F238E27FC236}">
                <a16:creationId xmlns:a16="http://schemas.microsoft.com/office/drawing/2014/main" id="{748374C0-9C5D-57B4-62DA-A574EB52464A}"/>
              </a:ext>
            </a:extLst>
          </p:cNvPr>
          <p:cNvSpPr/>
          <p:nvPr/>
        </p:nvSpPr>
        <p:spPr>
          <a:xfrm>
            <a:off x="1028503" y="864410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P3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8035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円/楕円 95">
            <a:extLst>
              <a:ext uri="{FF2B5EF4-FFF2-40B4-BE49-F238E27FC236}">
                <a16:creationId xmlns:a16="http://schemas.microsoft.com/office/drawing/2014/main" id="{12B3EC32-2907-EFF8-26B6-6AEEFF74C1C1}"/>
              </a:ext>
            </a:extLst>
          </p:cNvPr>
          <p:cNvSpPr/>
          <p:nvPr/>
        </p:nvSpPr>
        <p:spPr>
          <a:xfrm>
            <a:off x="2362404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7" name="左大かっこ 96">
            <a:extLst>
              <a:ext uri="{FF2B5EF4-FFF2-40B4-BE49-F238E27FC236}">
                <a16:creationId xmlns:a16="http://schemas.microsoft.com/office/drawing/2014/main" id="{0B60C9CA-EE8C-F3EC-D81B-8D4945EC6F8C}"/>
              </a:ext>
            </a:extLst>
          </p:cNvPr>
          <p:cNvSpPr/>
          <p:nvPr/>
        </p:nvSpPr>
        <p:spPr>
          <a:xfrm>
            <a:off x="2277856" y="868570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8" name="左大かっこ 97">
            <a:extLst>
              <a:ext uri="{FF2B5EF4-FFF2-40B4-BE49-F238E27FC236}">
                <a16:creationId xmlns:a16="http://schemas.microsoft.com/office/drawing/2014/main" id="{D8BD8CEF-1A55-7FF3-987B-B80ADE663B24}"/>
              </a:ext>
            </a:extLst>
          </p:cNvPr>
          <p:cNvSpPr/>
          <p:nvPr/>
        </p:nvSpPr>
        <p:spPr>
          <a:xfrm flipH="1">
            <a:off x="2852873" y="86857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9" name="円/楕円 98">
            <a:extLst>
              <a:ext uri="{FF2B5EF4-FFF2-40B4-BE49-F238E27FC236}">
                <a16:creationId xmlns:a16="http://schemas.microsoft.com/office/drawing/2014/main" id="{06C5EFD0-1ED5-67ED-7D5C-97EDE2182BA2}"/>
              </a:ext>
            </a:extLst>
          </p:cNvPr>
          <p:cNvSpPr/>
          <p:nvPr/>
        </p:nvSpPr>
        <p:spPr>
          <a:xfrm>
            <a:off x="2570838" y="117052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0" name="円/楕円 99">
            <a:extLst>
              <a:ext uri="{FF2B5EF4-FFF2-40B4-BE49-F238E27FC236}">
                <a16:creationId xmlns:a16="http://schemas.microsoft.com/office/drawing/2014/main" id="{C4BC86C3-86E8-59FB-A4F7-35D6F6FC5433}"/>
              </a:ext>
            </a:extLst>
          </p:cNvPr>
          <p:cNvSpPr/>
          <p:nvPr/>
        </p:nvSpPr>
        <p:spPr>
          <a:xfrm>
            <a:off x="2768621" y="1371682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02" name="グループ化 101">
            <a:extLst>
              <a:ext uri="{FF2B5EF4-FFF2-40B4-BE49-F238E27FC236}">
                <a16:creationId xmlns:a16="http://schemas.microsoft.com/office/drawing/2014/main" id="{5BECC277-EB95-E6E8-0EF8-3F023062B96A}"/>
              </a:ext>
            </a:extLst>
          </p:cNvPr>
          <p:cNvGrpSpPr/>
          <p:nvPr/>
        </p:nvGrpSpPr>
        <p:grpSpPr>
          <a:xfrm>
            <a:off x="1520874" y="871475"/>
            <a:ext cx="647132" cy="666573"/>
            <a:chOff x="1000256" y="3453676"/>
            <a:chExt cx="647132" cy="666573"/>
          </a:xfrm>
        </p:grpSpPr>
        <p:sp>
          <p:nvSpPr>
            <p:cNvPr id="115" name="正方形/長方形 114">
              <a:extLst>
                <a:ext uri="{FF2B5EF4-FFF2-40B4-BE49-F238E27FC236}">
                  <a16:creationId xmlns:a16="http://schemas.microsoft.com/office/drawing/2014/main" id="{428D9382-E03F-1F21-AEDA-AB9147EBD6EC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6" name="正方形/長方形 115">
              <a:extLst>
                <a:ext uri="{FF2B5EF4-FFF2-40B4-BE49-F238E27FC236}">
                  <a16:creationId xmlns:a16="http://schemas.microsoft.com/office/drawing/2014/main" id="{24D8DFF3-E4B7-D08C-5ECA-619DFD8DCECB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7" name="左大かっこ 116">
              <a:extLst>
                <a:ext uri="{FF2B5EF4-FFF2-40B4-BE49-F238E27FC236}">
                  <a16:creationId xmlns:a16="http://schemas.microsoft.com/office/drawing/2014/main" id="{E5F18353-8C63-CDE4-0DF5-0AD0C482D7F8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8" name="左大かっこ 117">
              <a:extLst>
                <a:ext uri="{FF2B5EF4-FFF2-40B4-BE49-F238E27FC236}">
                  <a16:creationId xmlns:a16="http://schemas.microsoft.com/office/drawing/2014/main" id="{941424CA-28C5-5ADE-A668-E4775574EA42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9" name="正方形/長方形 118">
              <a:extLst>
                <a:ext uri="{FF2B5EF4-FFF2-40B4-BE49-F238E27FC236}">
                  <a16:creationId xmlns:a16="http://schemas.microsoft.com/office/drawing/2014/main" id="{7D401BCC-900D-EBAF-5487-DFF9D579232A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テキスト ボックス 119">
                <a:extLst>
                  <a:ext uri="{FF2B5EF4-FFF2-40B4-BE49-F238E27FC236}">
                    <a16:creationId xmlns:a16="http://schemas.microsoft.com/office/drawing/2014/main" id="{6AE89258-1A19-FB85-6F8A-86AC38060DEA}"/>
                  </a:ext>
                </a:extLst>
              </p:cNvPr>
              <p:cNvSpPr txBox="1"/>
              <p:nvPr/>
            </p:nvSpPr>
            <p:spPr>
              <a:xfrm>
                <a:off x="3389193" y="865128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20" name="テキスト ボックス 119">
                <a:extLst>
                  <a:ext uri="{FF2B5EF4-FFF2-40B4-BE49-F238E27FC236}">
                    <a16:creationId xmlns:a16="http://schemas.microsoft.com/office/drawing/2014/main" id="{6AE89258-1A19-FB85-6F8A-86AC38060D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9193" y="865128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" name="円/楕円 120">
            <a:extLst>
              <a:ext uri="{FF2B5EF4-FFF2-40B4-BE49-F238E27FC236}">
                <a16:creationId xmlns:a16="http://schemas.microsoft.com/office/drawing/2014/main" id="{1C7E359B-3901-38AE-1A47-1CEED0A27A77}"/>
              </a:ext>
            </a:extLst>
          </p:cNvPr>
          <p:cNvSpPr/>
          <p:nvPr/>
        </p:nvSpPr>
        <p:spPr>
          <a:xfrm>
            <a:off x="3166097" y="959022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22" name="グループ化 121">
            <a:extLst>
              <a:ext uri="{FF2B5EF4-FFF2-40B4-BE49-F238E27FC236}">
                <a16:creationId xmlns:a16="http://schemas.microsoft.com/office/drawing/2014/main" id="{A2A923C9-72DE-839D-940D-E9F49E0B03E9}"/>
              </a:ext>
            </a:extLst>
          </p:cNvPr>
          <p:cNvGrpSpPr/>
          <p:nvPr/>
        </p:nvGrpSpPr>
        <p:grpSpPr>
          <a:xfrm>
            <a:off x="3081550" y="858219"/>
            <a:ext cx="239905" cy="666573"/>
            <a:chOff x="2993085" y="107794"/>
            <a:chExt cx="128452" cy="356903"/>
          </a:xfrm>
        </p:grpSpPr>
        <p:sp>
          <p:nvSpPr>
            <p:cNvPr id="123" name="左大かっこ 122">
              <a:extLst>
                <a:ext uri="{FF2B5EF4-FFF2-40B4-BE49-F238E27FC236}">
                  <a16:creationId xmlns:a16="http://schemas.microsoft.com/office/drawing/2014/main" id="{8448A965-34B4-8DDE-EDE3-7F622E14660F}"/>
                </a:ext>
              </a:extLst>
            </p:cNvPr>
            <p:cNvSpPr/>
            <p:nvPr/>
          </p:nvSpPr>
          <p:spPr>
            <a:xfrm>
              <a:off x="299308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4" name="左大かっこ 123">
              <a:extLst>
                <a:ext uri="{FF2B5EF4-FFF2-40B4-BE49-F238E27FC236}">
                  <a16:creationId xmlns:a16="http://schemas.microsoft.com/office/drawing/2014/main" id="{95B03E11-13D9-8729-91AF-F6A3CD1D9391}"/>
                </a:ext>
              </a:extLst>
            </p:cNvPr>
            <p:cNvSpPr/>
            <p:nvPr/>
          </p:nvSpPr>
          <p:spPr>
            <a:xfrm flipH="1">
              <a:off x="3075818" y="107795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25" name="円/楕円 124">
            <a:extLst>
              <a:ext uri="{FF2B5EF4-FFF2-40B4-BE49-F238E27FC236}">
                <a16:creationId xmlns:a16="http://schemas.microsoft.com/office/drawing/2014/main" id="{EA047F1A-7417-DDC3-03DD-0E3E45FFDCB6}"/>
              </a:ext>
            </a:extLst>
          </p:cNvPr>
          <p:cNvSpPr/>
          <p:nvPr/>
        </p:nvSpPr>
        <p:spPr>
          <a:xfrm>
            <a:off x="3166097" y="1160176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6" name="円/楕円 125">
            <a:extLst>
              <a:ext uri="{FF2B5EF4-FFF2-40B4-BE49-F238E27FC236}">
                <a16:creationId xmlns:a16="http://schemas.microsoft.com/office/drawing/2014/main" id="{7B8CE5FC-DBC5-5FA3-B19A-C0AB1EC533DF}"/>
              </a:ext>
            </a:extLst>
          </p:cNvPr>
          <p:cNvSpPr/>
          <p:nvPr/>
        </p:nvSpPr>
        <p:spPr>
          <a:xfrm>
            <a:off x="3166097" y="1361331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0880BFC6-E80D-2EEC-4227-EFAE2F6AAC0E}"/>
              </a:ext>
            </a:extLst>
          </p:cNvPr>
          <p:cNvSpPr/>
          <p:nvPr/>
        </p:nvSpPr>
        <p:spPr>
          <a:xfrm>
            <a:off x="4001937" y="86027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8" name="円/楕円 127">
            <a:extLst>
              <a:ext uri="{FF2B5EF4-FFF2-40B4-BE49-F238E27FC236}">
                <a16:creationId xmlns:a16="http://schemas.microsoft.com/office/drawing/2014/main" id="{E32CC100-7D9F-FBED-2C69-44AE8E44A8B1}"/>
              </a:ext>
            </a:extLst>
          </p:cNvPr>
          <p:cNvSpPr/>
          <p:nvPr/>
        </p:nvSpPr>
        <p:spPr>
          <a:xfrm>
            <a:off x="3874889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9" name="円/楕円 128">
            <a:extLst>
              <a:ext uri="{FF2B5EF4-FFF2-40B4-BE49-F238E27FC236}">
                <a16:creationId xmlns:a16="http://schemas.microsoft.com/office/drawing/2014/main" id="{E607347E-D745-3E2B-225A-6A8C55D047BB}"/>
              </a:ext>
            </a:extLst>
          </p:cNvPr>
          <p:cNvSpPr/>
          <p:nvPr/>
        </p:nvSpPr>
        <p:spPr>
          <a:xfrm>
            <a:off x="3784640" y="964070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0" name="左大かっこ 129">
            <a:extLst>
              <a:ext uri="{FF2B5EF4-FFF2-40B4-BE49-F238E27FC236}">
                <a16:creationId xmlns:a16="http://schemas.microsoft.com/office/drawing/2014/main" id="{259EB105-20C5-990F-38DF-4D6CFAD0344D}"/>
              </a:ext>
            </a:extLst>
          </p:cNvPr>
          <p:cNvSpPr/>
          <p:nvPr/>
        </p:nvSpPr>
        <p:spPr>
          <a:xfrm>
            <a:off x="3959497" y="82610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1" name="左大かっこ 130">
            <a:extLst>
              <a:ext uri="{FF2B5EF4-FFF2-40B4-BE49-F238E27FC236}">
                <a16:creationId xmlns:a16="http://schemas.microsoft.com/office/drawing/2014/main" id="{C12D6510-9B41-1E3B-C360-666A48DB03F8}"/>
              </a:ext>
            </a:extLst>
          </p:cNvPr>
          <p:cNvSpPr/>
          <p:nvPr/>
        </p:nvSpPr>
        <p:spPr>
          <a:xfrm flipH="1">
            <a:off x="4101929" y="82690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2" name="正方形/長方形 131">
            <a:extLst>
              <a:ext uri="{FF2B5EF4-FFF2-40B4-BE49-F238E27FC236}">
                <a16:creationId xmlns:a16="http://schemas.microsoft.com/office/drawing/2014/main" id="{3BE6C215-0EE8-5074-D47B-77D5C4F01FA6}"/>
              </a:ext>
            </a:extLst>
          </p:cNvPr>
          <p:cNvSpPr/>
          <p:nvPr/>
        </p:nvSpPr>
        <p:spPr>
          <a:xfrm>
            <a:off x="4657705" y="86027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3" name="円/楕円 132">
            <a:extLst>
              <a:ext uri="{FF2B5EF4-FFF2-40B4-BE49-F238E27FC236}">
                <a16:creationId xmlns:a16="http://schemas.microsoft.com/office/drawing/2014/main" id="{A77175D1-C56E-F863-6B8A-1861ACAE29C1}"/>
              </a:ext>
            </a:extLst>
          </p:cNvPr>
          <p:cNvSpPr/>
          <p:nvPr/>
        </p:nvSpPr>
        <p:spPr>
          <a:xfrm>
            <a:off x="4530657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4" name="円/楕円 133">
            <a:extLst>
              <a:ext uri="{FF2B5EF4-FFF2-40B4-BE49-F238E27FC236}">
                <a16:creationId xmlns:a16="http://schemas.microsoft.com/office/drawing/2014/main" id="{3BEE1D04-247D-F7EF-0B78-6326263F5778}"/>
              </a:ext>
            </a:extLst>
          </p:cNvPr>
          <p:cNvSpPr/>
          <p:nvPr/>
        </p:nvSpPr>
        <p:spPr>
          <a:xfrm>
            <a:off x="4440408" y="964070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5" name="左大かっこ 134">
            <a:extLst>
              <a:ext uri="{FF2B5EF4-FFF2-40B4-BE49-F238E27FC236}">
                <a16:creationId xmlns:a16="http://schemas.microsoft.com/office/drawing/2014/main" id="{7F596D4D-58F4-A6BA-894F-4E7CA7C969C9}"/>
              </a:ext>
            </a:extLst>
          </p:cNvPr>
          <p:cNvSpPr/>
          <p:nvPr/>
        </p:nvSpPr>
        <p:spPr>
          <a:xfrm>
            <a:off x="4615265" y="82610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6" name="左大かっこ 135">
            <a:extLst>
              <a:ext uri="{FF2B5EF4-FFF2-40B4-BE49-F238E27FC236}">
                <a16:creationId xmlns:a16="http://schemas.microsoft.com/office/drawing/2014/main" id="{509FF97C-EA31-08B9-08BE-094550C38787}"/>
              </a:ext>
            </a:extLst>
          </p:cNvPr>
          <p:cNvSpPr/>
          <p:nvPr/>
        </p:nvSpPr>
        <p:spPr>
          <a:xfrm flipH="1">
            <a:off x="4757697" y="82690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テキスト ボックス 136">
                <a:extLst>
                  <a:ext uri="{FF2B5EF4-FFF2-40B4-BE49-F238E27FC236}">
                    <a16:creationId xmlns:a16="http://schemas.microsoft.com/office/drawing/2014/main" id="{F2B6C31C-13CA-D42C-9F5C-D0358B780FE1}"/>
                  </a:ext>
                </a:extLst>
              </p:cNvPr>
              <p:cNvSpPr txBox="1"/>
              <p:nvPr/>
            </p:nvSpPr>
            <p:spPr>
              <a:xfrm>
                <a:off x="4144910" y="872973"/>
                <a:ext cx="299111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37" name="テキスト ボックス 136">
                <a:extLst>
                  <a:ext uri="{FF2B5EF4-FFF2-40B4-BE49-F238E27FC236}">
                    <a16:creationId xmlns:a16="http://schemas.microsoft.com/office/drawing/2014/main" id="{F2B6C31C-13CA-D42C-9F5C-D0358B780F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4910" y="872973"/>
                <a:ext cx="299111" cy="276999"/>
              </a:xfrm>
              <a:prstGeom prst="rect">
                <a:avLst/>
              </a:prstGeom>
              <a:blipFill>
                <a:blip r:embed="rId3"/>
                <a:stretch>
                  <a:fillRect l="-4167" r="-41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" name="正方形/長方形 137">
            <a:extLst>
              <a:ext uri="{FF2B5EF4-FFF2-40B4-BE49-F238E27FC236}">
                <a16:creationId xmlns:a16="http://schemas.microsoft.com/office/drawing/2014/main" id="{1D73B9B8-0744-A2B8-52C4-6A14CC602750}"/>
              </a:ext>
            </a:extLst>
          </p:cNvPr>
          <p:cNvSpPr/>
          <p:nvPr/>
        </p:nvSpPr>
        <p:spPr>
          <a:xfrm>
            <a:off x="5314706" y="858221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9" name="円/楕円 138">
            <a:extLst>
              <a:ext uri="{FF2B5EF4-FFF2-40B4-BE49-F238E27FC236}">
                <a16:creationId xmlns:a16="http://schemas.microsoft.com/office/drawing/2014/main" id="{FECE956C-ED77-0846-AB25-E342DACEDF5B}"/>
              </a:ext>
            </a:extLst>
          </p:cNvPr>
          <p:cNvSpPr/>
          <p:nvPr/>
        </p:nvSpPr>
        <p:spPr>
          <a:xfrm>
            <a:off x="5187658" y="96732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0" name="円/楕円 139">
            <a:extLst>
              <a:ext uri="{FF2B5EF4-FFF2-40B4-BE49-F238E27FC236}">
                <a16:creationId xmlns:a16="http://schemas.microsoft.com/office/drawing/2014/main" id="{581B9CD3-C87B-695A-7E70-AA275B87E3A7}"/>
              </a:ext>
            </a:extLst>
          </p:cNvPr>
          <p:cNvSpPr/>
          <p:nvPr/>
        </p:nvSpPr>
        <p:spPr>
          <a:xfrm>
            <a:off x="5097409" y="962017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1" name="左大かっこ 140">
            <a:extLst>
              <a:ext uri="{FF2B5EF4-FFF2-40B4-BE49-F238E27FC236}">
                <a16:creationId xmlns:a16="http://schemas.microsoft.com/office/drawing/2014/main" id="{2B20C5BE-89DE-0AFA-BFFA-16210E7D3EAC}"/>
              </a:ext>
            </a:extLst>
          </p:cNvPr>
          <p:cNvSpPr/>
          <p:nvPr/>
        </p:nvSpPr>
        <p:spPr>
          <a:xfrm>
            <a:off x="5272266" y="82405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2" name="左大かっこ 141">
            <a:extLst>
              <a:ext uri="{FF2B5EF4-FFF2-40B4-BE49-F238E27FC236}">
                <a16:creationId xmlns:a16="http://schemas.microsoft.com/office/drawing/2014/main" id="{D5A0C82D-28E0-A136-0C99-226B002C432F}"/>
              </a:ext>
            </a:extLst>
          </p:cNvPr>
          <p:cNvSpPr/>
          <p:nvPr/>
        </p:nvSpPr>
        <p:spPr>
          <a:xfrm flipH="1">
            <a:off x="5414698" y="82484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8D7F869C-44FE-8A85-934E-D85AEEABF079}"/>
                  </a:ext>
                </a:extLst>
              </p:cNvPr>
              <p:cNvSpPr txBox="1"/>
              <p:nvPr/>
            </p:nvSpPr>
            <p:spPr>
              <a:xfrm>
                <a:off x="4834129" y="865128"/>
                <a:ext cx="21472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8D7F869C-44FE-8A85-934E-D85AEEABF0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4129" y="865128"/>
                <a:ext cx="214725" cy="276999"/>
              </a:xfrm>
              <a:prstGeom prst="rect">
                <a:avLst/>
              </a:prstGeom>
              <a:blipFill>
                <a:blip r:embed="rId4"/>
                <a:stretch>
                  <a:fillRect l="-22222" r="-2222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" name="円/楕円 144">
            <a:extLst>
              <a:ext uri="{FF2B5EF4-FFF2-40B4-BE49-F238E27FC236}">
                <a16:creationId xmlns:a16="http://schemas.microsoft.com/office/drawing/2014/main" id="{E30CE00B-D352-1ADF-0883-EB995597A789}"/>
              </a:ext>
            </a:extLst>
          </p:cNvPr>
          <p:cNvSpPr/>
          <p:nvPr/>
        </p:nvSpPr>
        <p:spPr>
          <a:xfrm>
            <a:off x="1028503" y="864410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P3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968667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円/楕円 1">
            <a:extLst>
              <a:ext uri="{FF2B5EF4-FFF2-40B4-BE49-F238E27FC236}">
                <a16:creationId xmlns:a16="http://schemas.microsoft.com/office/drawing/2014/main" id="{1E55F5C0-D477-9B26-9277-388E966D7A77}"/>
              </a:ext>
            </a:extLst>
          </p:cNvPr>
          <p:cNvSpPr/>
          <p:nvPr/>
        </p:nvSpPr>
        <p:spPr>
          <a:xfrm>
            <a:off x="2362404" y="341104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左大かっこ 2">
            <a:extLst>
              <a:ext uri="{FF2B5EF4-FFF2-40B4-BE49-F238E27FC236}">
                <a16:creationId xmlns:a16="http://schemas.microsoft.com/office/drawing/2014/main" id="{A4D3A78C-0678-7ED6-4D9D-4AF2622FA948}"/>
              </a:ext>
            </a:extLst>
          </p:cNvPr>
          <p:cNvSpPr/>
          <p:nvPr/>
        </p:nvSpPr>
        <p:spPr>
          <a:xfrm>
            <a:off x="2277856" y="331024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左大かっこ 3">
            <a:extLst>
              <a:ext uri="{FF2B5EF4-FFF2-40B4-BE49-F238E27FC236}">
                <a16:creationId xmlns:a16="http://schemas.microsoft.com/office/drawing/2014/main" id="{70DE5488-2040-08CD-76C5-4186CF5FD5E8}"/>
              </a:ext>
            </a:extLst>
          </p:cNvPr>
          <p:cNvSpPr/>
          <p:nvPr/>
        </p:nvSpPr>
        <p:spPr>
          <a:xfrm flipH="1">
            <a:off x="2852873" y="331024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399FD756-239A-4EA4-3672-E6BF47256C5D}"/>
              </a:ext>
            </a:extLst>
          </p:cNvPr>
          <p:cNvSpPr/>
          <p:nvPr/>
        </p:nvSpPr>
        <p:spPr>
          <a:xfrm>
            <a:off x="2570838" y="361220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A46B0A3F-28FD-EC49-D806-DA4B17C152E5}"/>
              </a:ext>
            </a:extLst>
          </p:cNvPr>
          <p:cNvSpPr/>
          <p:nvPr/>
        </p:nvSpPr>
        <p:spPr>
          <a:xfrm>
            <a:off x="2768621" y="381335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E28BBEB1-87B1-E3D6-0BC4-101B8B502B11}"/>
              </a:ext>
            </a:extLst>
          </p:cNvPr>
          <p:cNvGrpSpPr/>
          <p:nvPr/>
        </p:nvGrpSpPr>
        <p:grpSpPr>
          <a:xfrm>
            <a:off x="1520874" y="3313148"/>
            <a:ext cx="647132" cy="666573"/>
            <a:chOff x="1000256" y="3453676"/>
            <a:chExt cx="647132" cy="666573"/>
          </a:xfrm>
        </p:grpSpPr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96706512-687E-6BFE-EC1A-D3AC40345C4D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9D3C2DBC-F30C-52B5-F3FC-E50F468F68F0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C2B9BD21-DEF5-3DEB-7310-FDE176822F53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163FEDEB-A3A8-299E-7C3A-30652CC1E786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84BF2A83-29A1-EF76-07D3-F7E68E0DDD4C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20171126-BC84-69F7-5EF5-C8B3D7295DD9}"/>
                  </a:ext>
                </a:extLst>
              </p:cNvPr>
              <p:cNvSpPr txBox="1"/>
              <p:nvPr/>
            </p:nvSpPr>
            <p:spPr>
              <a:xfrm>
                <a:off x="3774677" y="3351626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20171126-BC84-69F7-5EF5-C8B3D7295D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4677" y="3351626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左大かっこ 13">
            <a:extLst>
              <a:ext uri="{FF2B5EF4-FFF2-40B4-BE49-F238E27FC236}">
                <a16:creationId xmlns:a16="http://schemas.microsoft.com/office/drawing/2014/main" id="{C1A33D90-5E75-BA07-0F7C-1A0C727F9BFA}"/>
              </a:ext>
            </a:extLst>
          </p:cNvPr>
          <p:cNvSpPr/>
          <p:nvPr/>
        </p:nvSpPr>
        <p:spPr>
          <a:xfrm>
            <a:off x="3034181" y="330475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左大かっこ 14">
            <a:extLst>
              <a:ext uri="{FF2B5EF4-FFF2-40B4-BE49-F238E27FC236}">
                <a16:creationId xmlns:a16="http://schemas.microsoft.com/office/drawing/2014/main" id="{8953E395-85B6-EA1E-BF04-3DDFBF426A46}"/>
              </a:ext>
            </a:extLst>
          </p:cNvPr>
          <p:cNvSpPr/>
          <p:nvPr/>
        </p:nvSpPr>
        <p:spPr>
          <a:xfrm flipH="1">
            <a:off x="3625420" y="330475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A92F8DF-1996-DA55-E4E6-DE91376F2B34}"/>
              </a:ext>
            </a:extLst>
          </p:cNvPr>
          <p:cNvSpPr/>
          <p:nvPr/>
        </p:nvSpPr>
        <p:spPr>
          <a:xfrm rot="5400000">
            <a:off x="3300736" y="3344099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3E753214-9E56-058B-53D9-E54F89638252}"/>
              </a:ext>
            </a:extLst>
          </p:cNvPr>
          <p:cNvSpPr/>
          <p:nvPr/>
        </p:nvSpPr>
        <p:spPr>
          <a:xfrm rot="5400000">
            <a:off x="3300736" y="3532103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806FE0DF-0D81-AFD3-456C-9FB101799011}"/>
              </a:ext>
            </a:extLst>
          </p:cNvPr>
          <p:cNvSpPr/>
          <p:nvPr/>
        </p:nvSpPr>
        <p:spPr>
          <a:xfrm rot="5400000">
            <a:off x="3300736" y="3154087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1E08E6F5-4565-4DDB-3AC1-9ED0417B4048}"/>
              </a:ext>
            </a:extLst>
          </p:cNvPr>
          <p:cNvSpPr/>
          <p:nvPr/>
        </p:nvSpPr>
        <p:spPr>
          <a:xfrm>
            <a:off x="4252981" y="3365767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7AAAB759-AB22-BD0C-84C7-E8457D74064E}"/>
              </a:ext>
            </a:extLst>
          </p:cNvPr>
          <p:cNvSpPr/>
          <p:nvPr/>
        </p:nvSpPr>
        <p:spPr>
          <a:xfrm>
            <a:off x="4262733" y="336815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5E3EB971-DB2B-F9BF-B785-02EA933982F8}"/>
              </a:ext>
            </a:extLst>
          </p:cNvPr>
          <p:cNvGrpSpPr/>
          <p:nvPr/>
        </p:nvGrpSpPr>
        <p:grpSpPr>
          <a:xfrm>
            <a:off x="4220138" y="3313148"/>
            <a:ext cx="674453" cy="666573"/>
            <a:chOff x="1462419" y="107793"/>
            <a:chExt cx="361125" cy="356903"/>
          </a:xfrm>
        </p:grpSpPr>
        <p:sp>
          <p:nvSpPr>
            <p:cNvPr id="22" name="左大かっこ 21">
              <a:extLst>
                <a:ext uri="{FF2B5EF4-FFF2-40B4-BE49-F238E27FC236}">
                  <a16:creationId xmlns:a16="http://schemas.microsoft.com/office/drawing/2014/main" id="{CA78CFBE-B78D-54E8-0A37-E479EF2B8E74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3" name="左大かっこ 22">
              <a:extLst>
                <a:ext uri="{FF2B5EF4-FFF2-40B4-BE49-F238E27FC236}">
                  <a16:creationId xmlns:a16="http://schemas.microsoft.com/office/drawing/2014/main" id="{C4C73D61-0B2A-8C95-F353-E89D7B678480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BEAF53AC-CF73-58FD-952A-ADAC1542866E}"/>
              </a:ext>
            </a:extLst>
          </p:cNvPr>
          <p:cNvSpPr/>
          <p:nvPr/>
        </p:nvSpPr>
        <p:spPr>
          <a:xfrm rot="5400000">
            <a:off x="4489990" y="314339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5" name="円/楕円 24">
            <a:extLst>
              <a:ext uri="{FF2B5EF4-FFF2-40B4-BE49-F238E27FC236}">
                <a16:creationId xmlns:a16="http://schemas.microsoft.com/office/drawing/2014/main" id="{8491E029-AA2B-5CBF-1CB1-B17E0AFA2214}"/>
              </a:ext>
            </a:extLst>
          </p:cNvPr>
          <p:cNvSpPr/>
          <p:nvPr/>
        </p:nvSpPr>
        <p:spPr>
          <a:xfrm>
            <a:off x="4131658" y="345374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6A317C87-A761-A10F-D24C-4AFAE151F5B3}"/>
                  </a:ext>
                </a:extLst>
              </p:cNvPr>
              <p:cNvSpPr txBox="1"/>
              <p:nvPr/>
            </p:nvSpPr>
            <p:spPr>
              <a:xfrm>
                <a:off x="4859750" y="3351626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6A317C87-A761-A10F-D24C-4AFAE151F5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9750" y="3351626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FA7AB2B-8FAE-FB3B-B630-F4F81FF0BEC7}"/>
              </a:ext>
            </a:extLst>
          </p:cNvPr>
          <p:cNvSpPr/>
          <p:nvPr/>
        </p:nvSpPr>
        <p:spPr>
          <a:xfrm>
            <a:off x="5346435" y="3351489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6862D5DC-33A0-732B-8DEE-769B5B354543}"/>
              </a:ext>
            </a:extLst>
          </p:cNvPr>
          <p:cNvSpPr/>
          <p:nvPr/>
        </p:nvSpPr>
        <p:spPr>
          <a:xfrm>
            <a:off x="5580308" y="3353876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B1B2352E-8813-EF90-E404-43F259FC7E01}"/>
              </a:ext>
            </a:extLst>
          </p:cNvPr>
          <p:cNvGrpSpPr/>
          <p:nvPr/>
        </p:nvGrpSpPr>
        <p:grpSpPr>
          <a:xfrm>
            <a:off x="5313592" y="3298870"/>
            <a:ext cx="674453" cy="666573"/>
            <a:chOff x="1462419" y="107793"/>
            <a:chExt cx="361125" cy="356903"/>
          </a:xfrm>
        </p:grpSpPr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676235F3-752C-80F0-5C9A-C85288D871AA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8E0C7BC7-4D78-4DD1-163E-A04DE4EE0C31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5958A385-FB2A-6CCB-C40D-1D8D9DB505A6}"/>
              </a:ext>
            </a:extLst>
          </p:cNvPr>
          <p:cNvSpPr/>
          <p:nvPr/>
        </p:nvSpPr>
        <p:spPr>
          <a:xfrm rot="5400000">
            <a:off x="5583444" y="335323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" name="円/楕円 32">
            <a:extLst>
              <a:ext uri="{FF2B5EF4-FFF2-40B4-BE49-F238E27FC236}">
                <a16:creationId xmlns:a16="http://schemas.microsoft.com/office/drawing/2014/main" id="{21F7BD30-C217-7F9E-08F1-847A9A974B2D}"/>
              </a:ext>
            </a:extLst>
          </p:cNvPr>
          <p:cNvSpPr/>
          <p:nvPr/>
        </p:nvSpPr>
        <p:spPr>
          <a:xfrm>
            <a:off x="5225112" y="3439462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027DCFF9-6347-2115-B745-F42CB99356E4}"/>
                  </a:ext>
                </a:extLst>
              </p:cNvPr>
              <p:cNvSpPr txBox="1"/>
              <p:nvPr/>
            </p:nvSpPr>
            <p:spPr>
              <a:xfrm>
                <a:off x="5927168" y="3349904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027DCFF9-6347-2115-B745-F42CB99356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7168" y="3349904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50C42BE2-55F0-C7AD-51C5-29F29E6DE602}"/>
              </a:ext>
            </a:extLst>
          </p:cNvPr>
          <p:cNvSpPr/>
          <p:nvPr/>
        </p:nvSpPr>
        <p:spPr>
          <a:xfrm>
            <a:off x="6413853" y="3349767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A7B02899-BB4C-BBC3-F8E4-901C90826EC7}"/>
              </a:ext>
            </a:extLst>
          </p:cNvPr>
          <p:cNvSpPr/>
          <p:nvPr/>
        </p:nvSpPr>
        <p:spPr>
          <a:xfrm>
            <a:off x="6880811" y="335215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A90F267E-82C8-3074-0606-3C8F8D0B598B}"/>
              </a:ext>
            </a:extLst>
          </p:cNvPr>
          <p:cNvGrpSpPr/>
          <p:nvPr/>
        </p:nvGrpSpPr>
        <p:grpSpPr>
          <a:xfrm>
            <a:off x="6381010" y="3297148"/>
            <a:ext cx="674453" cy="666573"/>
            <a:chOff x="1462419" y="107793"/>
            <a:chExt cx="361125" cy="356903"/>
          </a:xfrm>
        </p:grpSpPr>
        <p:sp>
          <p:nvSpPr>
            <p:cNvPr id="38" name="左大かっこ 37">
              <a:extLst>
                <a:ext uri="{FF2B5EF4-FFF2-40B4-BE49-F238E27FC236}">
                  <a16:creationId xmlns:a16="http://schemas.microsoft.com/office/drawing/2014/main" id="{DA5CC91B-3F05-F464-D258-E549C6156178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左大かっこ 38">
              <a:extLst>
                <a:ext uri="{FF2B5EF4-FFF2-40B4-BE49-F238E27FC236}">
                  <a16:creationId xmlns:a16="http://schemas.microsoft.com/office/drawing/2014/main" id="{30E93FCB-1AC4-D3D0-2DC6-3C2D79DE7E5E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24F5616D-3A9B-A9D6-BA0A-87162D9FE9E7}"/>
              </a:ext>
            </a:extLst>
          </p:cNvPr>
          <p:cNvSpPr/>
          <p:nvPr/>
        </p:nvSpPr>
        <p:spPr>
          <a:xfrm rot="5400000">
            <a:off x="6650862" y="3575628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1" name="円/楕円 40">
            <a:extLst>
              <a:ext uri="{FF2B5EF4-FFF2-40B4-BE49-F238E27FC236}">
                <a16:creationId xmlns:a16="http://schemas.microsoft.com/office/drawing/2014/main" id="{288ADA77-0743-C810-A113-0591886E91EF}"/>
              </a:ext>
            </a:extLst>
          </p:cNvPr>
          <p:cNvSpPr/>
          <p:nvPr/>
        </p:nvSpPr>
        <p:spPr>
          <a:xfrm>
            <a:off x="6292530" y="343774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FD83992E-4BD2-2BBD-B9EE-B3A9A7A6F980}"/>
              </a:ext>
            </a:extLst>
          </p:cNvPr>
          <p:cNvSpPr txBox="1"/>
          <p:nvPr/>
        </p:nvSpPr>
        <p:spPr>
          <a:xfrm>
            <a:off x="1466424" y="4271710"/>
            <a:ext cx="41860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Rank1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行列の和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(SVD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や対称行列のスペクトル分解で活用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43" name="円/楕円 42">
            <a:extLst>
              <a:ext uri="{FF2B5EF4-FFF2-40B4-BE49-F238E27FC236}">
                <a16:creationId xmlns:a16="http://schemas.microsoft.com/office/drawing/2014/main" id="{3D6A7809-4CB0-435E-73EF-FA2E25092664}"/>
              </a:ext>
            </a:extLst>
          </p:cNvPr>
          <p:cNvSpPr/>
          <p:nvPr/>
        </p:nvSpPr>
        <p:spPr>
          <a:xfrm>
            <a:off x="1040829" y="3294894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P4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テキスト ボックス 43">
                <a:extLst>
                  <a:ext uri="{FF2B5EF4-FFF2-40B4-BE49-F238E27FC236}">
                    <a16:creationId xmlns:a16="http://schemas.microsoft.com/office/drawing/2014/main" id="{FE83E364-E603-A011-667A-DC7707101836}"/>
                  </a:ext>
                </a:extLst>
              </p:cNvPr>
              <p:cNvSpPr txBox="1"/>
              <p:nvPr/>
            </p:nvSpPr>
            <p:spPr>
              <a:xfrm>
                <a:off x="1550070" y="4629345"/>
                <a:ext cx="5118965" cy="7264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𝑈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𝛴</m:t>
                    </m:r>
                    <m:sSup>
                      <m:sSupPr>
                        <m:ctrlPr>
                          <a:rPr kumimoji="0" lang="el-GR" sz="14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𝑉</m:t>
                        </m:r>
                      </m:e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T</m:t>
                        </m:r>
                      </m:sup>
                    </m:sSup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/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4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4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𝒖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</m:sSub>
                    <m:sSubSup>
                      <m:sSubSup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Sup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𝒗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T</m:t>
                        </m:r>
                      </m:sup>
                    </m:sSubSup>
                    <m:r>
                      <a:rPr kumimoji="1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𝒖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Sup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𝒗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T</m:t>
                        </m:r>
                      </m:sup>
                    </m:sSubSup>
                  </m:oMath>
                </a14:m>
                <a:r>
                  <a:rPr kumimoji="0" lang="ja-TH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+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𝒖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</m:sSub>
                    <m:sSubSup>
                      <m:sSubSup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Sup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𝒗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T</m:t>
                        </m:r>
                      </m:sup>
                    </m:sSubSup>
                  </m:oMath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テキスト ボックス 43">
                <a:extLst>
                  <a:ext uri="{FF2B5EF4-FFF2-40B4-BE49-F238E27FC236}">
                    <a16:creationId xmlns:a16="http://schemas.microsoft.com/office/drawing/2014/main" id="{FE83E364-E603-A011-667A-DC77071018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0070" y="4629345"/>
                <a:ext cx="5118965" cy="726481"/>
              </a:xfrm>
              <a:prstGeom prst="rect">
                <a:avLst/>
              </a:prstGeom>
              <a:blipFill>
                <a:blip r:embed="rId5"/>
                <a:stretch>
                  <a:fillRect l="-988" b="-689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11921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円/楕円 1">
            <a:extLst>
              <a:ext uri="{FF2B5EF4-FFF2-40B4-BE49-F238E27FC236}">
                <a16:creationId xmlns:a16="http://schemas.microsoft.com/office/drawing/2014/main" id="{1E55F5C0-D477-9B26-9277-388E966D7A77}"/>
              </a:ext>
            </a:extLst>
          </p:cNvPr>
          <p:cNvSpPr/>
          <p:nvPr/>
        </p:nvSpPr>
        <p:spPr>
          <a:xfrm>
            <a:off x="2362404" y="341104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左大かっこ 2">
            <a:extLst>
              <a:ext uri="{FF2B5EF4-FFF2-40B4-BE49-F238E27FC236}">
                <a16:creationId xmlns:a16="http://schemas.microsoft.com/office/drawing/2014/main" id="{A4D3A78C-0678-7ED6-4D9D-4AF2622FA948}"/>
              </a:ext>
            </a:extLst>
          </p:cNvPr>
          <p:cNvSpPr/>
          <p:nvPr/>
        </p:nvSpPr>
        <p:spPr>
          <a:xfrm>
            <a:off x="2277856" y="331024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左大かっこ 3">
            <a:extLst>
              <a:ext uri="{FF2B5EF4-FFF2-40B4-BE49-F238E27FC236}">
                <a16:creationId xmlns:a16="http://schemas.microsoft.com/office/drawing/2014/main" id="{70DE5488-2040-08CD-76C5-4186CF5FD5E8}"/>
              </a:ext>
            </a:extLst>
          </p:cNvPr>
          <p:cNvSpPr/>
          <p:nvPr/>
        </p:nvSpPr>
        <p:spPr>
          <a:xfrm flipH="1">
            <a:off x="2852873" y="331024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399FD756-239A-4EA4-3672-E6BF47256C5D}"/>
              </a:ext>
            </a:extLst>
          </p:cNvPr>
          <p:cNvSpPr/>
          <p:nvPr/>
        </p:nvSpPr>
        <p:spPr>
          <a:xfrm>
            <a:off x="2570838" y="361220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A46B0A3F-28FD-EC49-D806-DA4B17C152E5}"/>
              </a:ext>
            </a:extLst>
          </p:cNvPr>
          <p:cNvSpPr/>
          <p:nvPr/>
        </p:nvSpPr>
        <p:spPr>
          <a:xfrm>
            <a:off x="2768621" y="381335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E28BBEB1-87B1-E3D6-0BC4-101B8B502B11}"/>
              </a:ext>
            </a:extLst>
          </p:cNvPr>
          <p:cNvGrpSpPr/>
          <p:nvPr/>
        </p:nvGrpSpPr>
        <p:grpSpPr>
          <a:xfrm>
            <a:off x="1520874" y="3313148"/>
            <a:ext cx="647132" cy="666573"/>
            <a:chOff x="1000256" y="3453676"/>
            <a:chExt cx="647132" cy="666573"/>
          </a:xfrm>
        </p:grpSpPr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96706512-687E-6BFE-EC1A-D3AC40345C4D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9D3C2DBC-F30C-52B5-F3FC-E50F468F68F0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C2B9BD21-DEF5-3DEB-7310-FDE176822F53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163FEDEB-A3A8-299E-7C3A-30652CC1E786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84BF2A83-29A1-EF76-07D3-F7E68E0DDD4C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20171126-BC84-69F7-5EF5-C8B3D7295DD9}"/>
                  </a:ext>
                </a:extLst>
              </p:cNvPr>
              <p:cNvSpPr txBox="1"/>
              <p:nvPr/>
            </p:nvSpPr>
            <p:spPr>
              <a:xfrm>
                <a:off x="3774677" y="3351626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20171126-BC84-69F7-5EF5-C8B3D7295D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4677" y="3351626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左大かっこ 13">
            <a:extLst>
              <a:ext uri="{FF2B5EF4-FFF2-40B4-BE49-F238E27FC236}">
                <a16:creationId xmlns:a16="http://schemas.microsoft.com/office/drawing/2014/main" id="{C1A33D90-5E75-BA07-0F7C-1A0C727F9BFA}"/>
              </a:ext>
            </a:extLst>
          </p:cNvPr>
          <p:cNvSpPr/>
          <p:nvPr/>
        </p:nvSpPr>
        <p:spPr>
          <a:xfrm>
            <a:off x="3034181" y="330475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左大かっこ 14">
            <a:extLst>
              <a:ext uri="{FF2B5EF4-FFF2-40B4-BE49-F238E27FC236}">
                <a16:creationId xmlns:a16="http://schemas.microsoft.com/office/drawing/2014/main" id="{8953E395-85B6-EA1E-BF04-3DDFBF426A46}"/>
              </a:ext>
            </a:extLst>
          </p:cNvPr>
          <p:cNvSpPr/>
          <p:nvPr/>
        </p:nvSpPr>
        <p:spPr>
          <a:xfrm flipH="1">
            <a:off x="3625420" y="330475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A92F8DF-1996-DA55-E4E6-DE91376F2B34}"/>
              </a:ext>
            </a:extLst>
          </p:cNvPr>
          <p:cNvSpPr/>
          <p:nvPr/>
        </p:nvSpPr>
        <p:spPr>
          <a:xfrm rot="5400000">
            <a:off x="3300736" y="3344099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3E753214-9E56-058B-53D9-E54F89638252}"/>
              </a:ext>
            </a:extLst>
          </p:cNvPr>
          <p:cNvSpPr/>
          <p:nvPr/>
        </p:nvSpPr>
        <p:spPr>
          <a:xfrm rot="5400000">
            <a:off x="3300736" y="3532103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806FE0DF-0D81-AFD3-456C-9FB101799011}"/>
              </a:ext>
            </a:extLst>
          </p:cNvPr>
          <p:cNvSpPr/>
          <p:nvPr/>
        </p:nvSpPr>
        <p:spPr>
          <a:xfrm rot="5400000">
            <a:off x="3300736" y="3154087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1E08E6F5-4565-4DDB-3AC1-9ED0417B4048}"/>
              </a:ext>
            </a:extLst>
          </p:cNvPr>
          <p:cNvSpPr/>
          <p:nvPr/>
        </p:nvSpPr>
        <p:spPr>
          <a:xfrm>
            <a:off x="4252981" y="3365767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7AAAB759-AB22-BD0C-84C7-E8457D74064E}"/>
              </a:ext>
            </a:extLst>
          </p:cNvPr>
          <p:cNvSpPr/>
          <p:nvPr/>
        </p:nvSpPr>
        <p:spPr>
          <a:xfrm>
            <a:off x="4262733" y="336815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5E3EB971-DB2B-F9BF-B785-02EA933982F8}"/>
              </a:ext>
            </a:extLst>
          </p:cNvPr>
          <p:cNvGrpSpPr/>
          <p:nvPr/>
        </p:nvGrpSpPr>
        <p:grpSpPr>
          <a:xfrm>
            <a:off x="4220138" y="3313148"/>
            <a:ext cx="674453" cy="666573"/>
            <a:chOff x="1462419" y="107793"/>
            <a:chExt cx="361125" cy="356903"/>
          </a:xfrm>
        </p:grpSpPr>
        <p:sp>
          <p:nvSpPr>
            <p:cNvPr id="22" name="左大かっこ 21">
              <a:extLst>
                <a:ext uri="{FF2B5EF4-FFF2-40B4-BE49-F238E27FC236}">
                  <a16:creationId xmlns:a16="http://schemas.microsoft.com/office/drawing/2014/main" id="{CA78CFBE-B78D-54E8-0A37-E479EF2B8E74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3" name="左大かっこ 22">
              <a:extLst>
                <a:ext uri="{FF2B5EF4-FFF2-40B4-BE49-F238E27FC236}">
                  <a16:creationId xmlns:a16="http://schemas.microsoft.com/office/drawing/2014/main" id="{C4C73D61-0B2A-8C95-F353-E89D7B678480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BEAF53AC-CF73-58FD-952A-ADAC1542866E}"/>
              </a:ext>
            </a:extLst>
          </p:cNvPr>
          <p:cNvSpPr/>
          <p:nvPr/>
        </p:nvSpPr>
        <p:spPr>
          <a:xfrm rot="5400000">
            <a:off x="4489990" y="314339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5" name="円/楕円 24">
            <a:extLst>
              <a:ext uri="{FF2B5EF4-FFF2-40B4-BE49-F238E27FC236}">
                <a16:creationId xmlns:a16="http://schemas.microsoft.com/office/drawing/2014/main" id="{8491E029-AA2B-5CBF-1CB1-B17E0AFA2214}"/>
              </a:ext>
            </a:extLst>
          </p:cNvPr>
          <p:cNvSpPr/>
          <p:nvPr/>
        </p:nvSpPr>
        <p:spPr>
          <a:xfrm>
            <a:off x="4131658" y="345374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6A317C87-A761-A10F-D24C-4AFAE151F5B3}"/>
                  </a:ext>
                </a:extLst>
              </p:cNvPr>
              <p:cNvSpPr txBox="1"/>
              <p:nvPr/>
            </p:nvSpPr>
            <p:spPr>
              <a:xfrm>
                <a:off x="4859750" y="3351626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6A317C87-A761-A10F-D24C-4AFAE151F5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9750" y="3351626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FA7AB2B-8FAE-FB3B-B630-F4F81FF0BEC7}"/>
              </a:ext>
            </a:extLst>
          </p:cNvPr>
          <p:cNvSpPr/>
          <p:nvPr/>
        </p:nvSpPr>
        <p:spPr>
          <a:xfrm>
            <a:off x="5346435" y="3351489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6862D5DC-33A0-732B-8DEE-769B5B354543}"/>
              </a:ext>
            </a:extLst>
          </p:cNvPr>
          <p:cNvSpPr/>
          <p:nvPr/>
        </p:nvSpPr>
        <p:spPr>
          <a:xfrm>
            <a:off x="5580308" y="3353876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B1B2352E-8813-EF90-E404-43F259FC7E01}"/>
              </a:ext>
            </a:extLst>
          </p:cNvPr>
          <p:cNvGrpSpPr/>
          <p:nvPr/>
        </p:nvGrpSpPr>
        <p:grpSpPr>
          <a:xfrm>
            <a:off x="5313592" y="3298870"/>
            <a:ext cx="674453" cy="666573"/>
            <a:chOff x="1462419" y="107793"/>
            <a:chExt cx="361125" cy="356903"/>
          </a:xfrm>
        </p:grpSpPr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676235F3-752C-80F0-5C9A-C85288D871AA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8E0C7BC7-4D78-4DD1-163E-A04DE4EE0C31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5958A385-FB2A-6CCB-C40D-1D8D9DB505A6}"/>
              </a:ext>
            </a:extLst>
          </p:cNvPr>
          <p:cNvSpPr/>
          <p:nvPr/>
        </p:nvSpPr>
        <p:spPr>
          <a:xfrm rot="5400000">
            <a:off x="5583444" y="335323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" name="円/楕円 32">
            <a:extLst>
              <a:ext uri="{FF2B5EF4-FFF2-40B4-BE49-F238E27FC236}">
                <a16:creationId xmlns:a16="http://schemas.microsoft.com/office/drawing/2014/main" id="{21F7BD30-C217-7F9E-08F1-847A9A974B2D}"/>
              </a:ext>
            </a:extLst>
          </p:cNvPr>
          <p:cNvSpPr/>
          <p:nvPr/>
        </p:nvSpPr>
        <p:spPr>
          <a:xfrm>
            <a:off x="5225112" y="3439462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027DCFF9-6347-2115-B745-F42CB99356E4}"/>
                  </a:ext>
                </a:extLst>
              </p:cNvPr>
              <p:cNvSpPr txBox="1"/>
              <p:nvPr/>
            </p:nvSpPr>
            <p:spPr>
              <a:xfrm>
                <a:off x="5927168" y="3349904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027DCFF9-6347-2115-B745-F42CB99356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7168" y="3349904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50C42BE2-55F0-C7AD-51C5-29F29E6DE602}"/>
              </a:ext>
            </a:extLst>
          </p:cNvPr>
          <p:cNvSpPr/>
          <p:nvPr/>
        </p:nvSpPr>
        <p:spPr>
          <a:xfrm>
            <a:off x="6413853" y="3349767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A7B02899-BB4C-BBC3-F8E4-901C90826EC7}"/>
              </a:ext>
            </a:extLst>
          </p:cNvPr>
          <p:cNvSpPr/>
          <p:nvPr/>
        </p:nvSpPr>
        <p:spPr>
          <a:xfrm>
            <a:off x="6880811" y="335215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A90F267E-82C8-3074-0606-3C8F8D0B598B}"/>
              </a:ext>
            </a:extLst>
          </p:cNvPr>
          <p:cNvGrpSpPr/>
          <p:nvPr/>
        </p:nvGrpSpPr>
        <p:grpSpPr>
          <a:xfrm>
            <a:off x="6381010" y="3297148"/>
            <a:ext cx="674453" cy="666573"/>
            <a:chOff x="1462419" y="107793"/>
            <a:chExt cx="361125" cy="356903"/>
          </a:xfrm>
        </p:grpSpPr>
        <p:sp>
          <p:nvSpPr>
            <p:cNvPr id="38" name="左大かっこ 37">
              <a:extLst>
                <a:ext uri="{FF2B5EF4-FFF2-40B4-BE49-F238E27FC236}">
                  <a16:creationId xmlns:a16="http://schemas.microsoft.com/office/drawing/2014/main" id="{DA5CC91B-3F05-F464-D258-E549C6156178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左大かっこ 38">
              <a:extLst>
                <a:ext uri="{FF2B5EF4-FFF2-40B4-BE49-F238E27FC236}">
                  <a16:creationId xmlns:a16="http://schemas.microsoft.com/office/drawing/2014/main" id="{30E93FCB-1AC4-D3D0-2DC6-3C2D79DE7E5E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24F5616D-3A9B-A9D6-BA0A-87162D9FE9E7}"/>
              </a:ext>
            </a:extLst>
          </p:cNvPr>
          <p:cNvSpPr/>
          <p:nvPr/>
        </p:nvSpPr>
        <p:spPr>
          <a:xfrm rot="5400000">
            <a:off x="6650862" y="3575628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1" name="円/楕円 40">
            <a:extLst>
              <a:ext uri="{FF2B5EF4-FFF2-40B4-BE49-F238E27FC236}">
                <a16:creationId xmlns:a16="http://schemas.microsoft.com/office/drawing/2014/main" id="{288ADA77-0743-C810-A113-0591886E91EF}"/>
              </a:ext>
            </a:extLst>
          </p:cNvPr>
          <p:cNvSpPr/>
          <p:nvPr/>
        </p:nvSpPr>
        <p:spPr>
          <a:xfrm>
            <a:off x="6292530" y="343774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3" name="円/楕円 42">
            <a:extLst>
              <a:ext uri="{FF2B5EF4-FFF2-40B4-BE49-F238E27FC236}">
                <a16:creationId xmlns:a16="http://schemas.microsoft.com/office/drawing/2014/main" id="{3D6A7809-4CB0-435E-73EF-FA2E25092664}"/>
              </a:ext>
            </a:extLst>
          </p:cNvPr>
          <p:cNvSpPr/>
          <p:nvPr/>
        </p:nvSpPr>
        <p:spPr>
          <a:xfrm>
            <a:off x="968646" y="3294894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P4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9301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070ACA5A-1F8A-DFCF-CE7A-D1F2DB8DF639}"/>
              </a:ext>
            </a:extLst>
          </p:cNvPr>
          <p:cNvGrpSpPr/>
          <p:nvPr/>
        </p:nvGrpSpPr>
        <p:grpSpPr>
          <a:xfrm>
            <a:off x="6227078" y="1599218"/>
            <a:ext cx="481952" cy="666573"/>
            <a:chOff x="6582673" y="1895026"/>
            <a:chExt cx="481952" cy="666573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9936BA24-1D45-FD99-AA59-6ED5750FC7F4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DB2B22A4-0229-B09C-D944-1ED2C0ED83E4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23732428-3C78-22C7-4E02-B38F58DC2C22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52" name="正方形/長方形 51">
                <a:extLst>
                  <a:ext uri="{FF2B5EF4-FFF2-40B4-BE49-F238E27FC236}">
                    <a16:creationId xmlns:a16="http://schemas.microsoft.com/office/drawing/2014/main" id="{F3DC5FBB-EB8E-9691-5908-D027E954D170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53" name="グループ化 52">
                <a:extLst>
                  <a:ext uri="{FF2B5EF4-FFF2-40B4-BE49-F238E27FC236}">
                    <a16:creationId xmlns:a16="http://schemas.microsoft.com/office/drawing/2014/main" id="{8E7517BC-4DE5-6E7F-B993-78BE8D4C15A1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54" name="左大かっこ 53">
                  <a:extLst>
                    <a:ext uri="{FF2B5EF4-FFF2-40B4-BE49-F238E27FC236}">
                      <a16:creationId xmlns:a16="http://schemas.microsoft.com/office/drawing/2014/main" id="{155D5214-D6CA-16F2-D670-1E3752B86E09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55" name="左大かっこ 54">
                  <a:extLst>
                    <a:ext uri="{FF2B5EF4-FFF2-40B4-BE49-F238E27FC236}">
                      <a16:creationId xmlns:a16="http://schemas.microsoft.com/office/drawing/2014/main" id="{400CFBBD-97E1-C164-E9C4-EB01B06CCA5F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CE9C836C-ADC3-CA0B-E2B2-3C42BDD63670}"/>
              </a:ext>
            </a:extLst>
          </p:cNvPr>
          <p:cNvGrpSpPr/>
          <p:nvPr/>
        </p:nvGrpSpPr>
        <p:grpSpPr>
          <a:xfrm>
            <a:off x="2152521" y="1661837"/>
            <a:ext cx="196596" cy="194343"/>
            <a:chOff x="4163876" y="2548857"/>
            <a:chExt cx="196596" cy="194343"/>
          </a:xfrm>
        </p:grpSpPr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C2810479-7692-6D3B-568E-D1D7389E88DD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18DAD7EE-B580-053E-1E82-C88990C64E35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07620062-0D1E-AD4B-4DC1-8FD2456D18A4}"/>
              </a:ext>
            </a:extLst>
          </p:cNvPr>
          <p:cNvSpPr/>
          <p:nvPr/>
        </p:nvSpPr>
        <p:spPr>
          <a:xfrm>
            <a:off x="1548947" y="1728029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32AE3338-8510-02BB-FE5C-DFE52F2EF985}"/>
              </a:ext>
            </a:extLst>
          </p:cNvPr>
          <p:cNvSpPr/>
          <p:nvPr/>
        </p:nvSpPr>
        <p:spPr>
          <a:xfrm rot="5400000">
            <a:off x="1050826" y="1492136"/>
            <a:ext cx="141287" cy="586800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左大かっこ 60">
            <a:extLst>
              <a:ext uri="{FF2B5EF4-FFF2-40B4-BE49-F238E27FC236}">
                <a16:creationId xmlns:a16="http://schemas.microsoft.com/office/drawing/2014/main" id="{09B3C88E-2E9C-5DC9-A329-45DC0436A7B4}"/>
              </a:ext>
            </a:extLst>
          </p:cNvPr>
          <p:cNvSpPr/>
          <p:nvPr/>
        </p:nvSpPr>
        <p:spPr>
          <a:xfrm flipH="1">
            <a:off x="1370781" y="1676199"/>
            <a:ext cx="73130" cy="21973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2" name="左大かっこ 61">
            <a:extLst>
              <a:ext uri="{FF2B5EF4-FFF2-40B4-BE49-F238E27FC236}">
                <a16:creationId xmlns:a16="http://schemas.microsoft.com/office/drawing/2014/main" id="{32654F88-647C-B1C7-833F-BED557FCD917}"/>
              </a:ext>
            </a:extLst>
          </p:cNvPr>
          <p:cNvSpPr/>
          <p:nvPr/>
        </p:nvSpPr>
        <p:spPr>
          <a:xfrm>
            <a:off x="795995" y="1685109"/>
            <a:ext cx="73130" cy="2108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3" name="左大かっこ 62">
            <a:extLst>
              <a:ext uri="{FF2B5EF4-FFF2-40B4-BE49-F238E27FC236}">
                <a16:creationId xmlns:a16="http://schemas.microsoft.com/office/drawing/2014/main" id="{F5E8C535-AE62-5DA6-A7B7-8D82474C5A9F}"/>
              </a:ext>
            </a:extLst>
          </p:cNvPr>
          <p:cNvSpPr/>
          <p:nvPr/>
        </p:nvSpPr>
        <p:spPr>
          <a:xfrm>
            <a:off x="1504356" y="167619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4" name="左大かっこ 63">
            <a:extLst>
              <a:ext uri="{FF2B5EF4-FFF2-40B4-BE49-F238E27FC236}">
                <a16:creationId xmlns:a16="http://schemas.microsoft.com/office/drawing/2014/main" id="{3FB50DC3-143A-911B-11EC-29212CEED79E}"/>
              </a:ext>
            </a:extLst>
          </p:cNvPr>
          <p:cNvSpPr/>
          <p:nvPr/>
        </p:nvSpPr>
        <p:spPr>
          <a:xfrm flipH="1">
            <a:off x="1633914" y="1676198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テキスト ボックス 64">
                <a:extLst>
                  <a:ext uri="{FF2B5EF4-FFF2-40B4-BE49-F238E27FC236}">
                    <a16:creationId xmlns:a16="http://schemas.microsoft.com/office/drawing/2014/main" id="{419FE483-FB25-B786-C11D-00C769E88192}"/>
                  </a:ext>
                </a:extLst>
              </p:cNvPr>
              <p:cNvSpPr txBox="1"/>
              <p:nvPr/>
            </p:nvSpPr>
            <p:spPr>
              <a:xfrm>
                <a:off x="1704805" y="1597510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65" name="テキスト ボックス 64">
                <a:extLst>
                  <a:ext uri="{FF2B5EF4-FFF2-40B4-BE49-F238E27FC236}">
                    <a16:creationId xmlns:a16="http://schemas.microsoft.com/office/drawing/2014/main" id="{419FE483-FB25-B786-C11D-00C769E881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4805" y="1597510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テキスト ボックス 65">
                <a:extLst>
                  <a:ext uri="{FF2B5EF4-FFF2-40B4-BE49-F238E27FC236}">
                    <a16:creationId xmlns:a16="http://schemas.microsoft.com/office/drawing/2014/main" id="{4B51748A-70D4-35C1-42D4-8D3A6112E9DB}"/>
                  </a:ext>
                </a:extLst>
              </p:cNvPr>
              <p:cNvSpPr txBox="1"/>
              <p:nvPr/>
            </p:nvSpPr>
            <p:spPr>
              <a:xfrm>
                <a:off x="2393850" y="1598074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66" name="テキスト ボックス 65">
                <a:extLst>
                  <a:ext uri="{FF2B5EF4-FFF2-40B4-BE49-F238E27FC236}">
                    <a16:creationId xmlns:a16="http://schemas.microsoft.com/office/drawing/2014/main" id="{4B51748A-70D4-35C1-42D4-8D3A6112E9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3850" y="1598074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円/楕円 66">
            <a:extLst>
              <a:ext uri="{FF2B5EF4-FFF2-40B4-BE49-F238E27FC236}">
                <a16:creationId xmlns:a16="http://schemas.microsoft.com/office/drawing/2014/main" id="{C52E2803-289C-9619-6C4F-22C92053F8BA}"/>
              </a:ext>
            </a:extLst>
          </p:cNvPr>
          <p:cNvSpPr/>
          <p:nvPr/>
        </p:nvSpPr>
        <p:spPr>
          <a:xfrm>
            <a:off x="2790581" y="170485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8CF6E9EC-5F76-0DAA-ED15-C418B4311D12}"/>
              </a:ext>
            </a:extLst>
          </p:cNvPr>
          <p:cNvSpPr/>
          <p:nvPr/>
        </p:nvSpPr>
        <p:spPr>
          <a:xfrm>
            <a:off x="5253796" y="1664420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69" name="グループ化 68">
            <a:extLst>
              <a:ext uri="{FF2B5EF4-FFF2-40B4-BE49-F238E27FC236}">
                <a16:creationId xmlns:a16="http://schemas.microsoft.com/office/drawing/2014/main" id="{7AFC30D4-ABC0-F687-722E-97EEEC5D4FB8}"/>
              </a:ext>
            </a:extLst>
          </p:cNvPr>
          <p:cNvGrpSpPr/>
          <p:nvPr/>
        </p:nvGrpSpPr>
        <p:grpSpPr>
          <a:xfrm>
            <a:off x="5449562" y="1606146"/>
            <a:ext cx="447338" cy="219730"/>
            <a:chOff x="5010117" y="1088163"/>
            <a:chExt cx="447338" cy="219730"/>
          </a:xfrm>
        </p:grpSpPr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A6D3594B-E3C7-019D-E06A-5920F3A91EBB}"/>
                </a:ext>
              </a:extLst>
            </p:cNvPr>
            <p:cNvSpPr/>
            <p:nvPr/>
          </p:nvSpPr>
          <p:spPr>
            <a:xfrm rot="5400000">
              <a:off x="5162795" y="998038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1" name="左大かっこ 70">
              <a:extLst>
                <a:ext uri="{FF2B5EF4-FFF2-40B4-BE49-F238E27FC236}">
                  <a16:creationId xmlns:a16="http://schemas.microsoft.com/office/drawing/2014/main" id="{3847DCE1-F58E-ABDC-3B08-2A208185C2B6}"/>
                </a:ext>
              </a:extLst>
            </p:cNvPr>
            <p:cNvSpPr/>
            <p:nvPr/>
          </p:nvSpPr>
          <p:spPr>
            <a:xfrm flipH="1">
              <a:off x="5384325" y="1088163"/>
              <a:ext cx="73130" cy="21973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2" name="左大かっこ 71">
              <a:extLst>
                <a:ext uri="{FF2B5EF4-FFF2-40B4-BE49-F238E27FC236}">
                  <a16:creationId xmlns:a16="http://schemas.microsoft.com/office/drawing/2014/main" id="{8DD637CE-E120-2C8B-4F8F-4FBCCD4AC00A}"/>
                </a:ext>
              </a:extLst>
            </p:cNvPr>
            <p:cNvSpPr/>
            <p:nvPr/>
          </p:nvSpPr>
          <p:spPr>
            <a:xfrm>
              <a:off x="5010117" y="1097073"/>
              <a:ext cx="73130" cy="2108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73" name="左大かっこ 72">
            <a:extLst>
              <a:ext uri="{FF2B5EF4-FFF2-40B4-BE49-F238E27FC236}">
                <a16:creationId xmlns:a16="http://schemas.microsoft.com/office/drawing/2014/main" id="{0F7A6D71-2DCC-826D-6714-366C1F1FD978}"/>
              </a:ext>
            </a:extLst>
          </p:cNvPr>
          <p:cNvSpPr/>
          <p:nvPr/>
        </p:nvSpPr>
        <p:spPr>
          <a:xfrm>
            <a:off x="5209205" y="1612587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左大かっこ 73">
            <a:extLst>
              <a:ext uri="{FF2B5EF4-FFF2-40B4-BE49-F238E27FC236}">
                <a16:creationId xmlns:a16="http://schemas.microsoft.com/office/drawing/2014/main" id="{C522B68B-72FD-1A39-E96D-BC1C742D49F6}"/>
              </a:ext>
            </a:extLst>
          </p:cNvPr>
          <p:cNvSpPr/>
          <p:nvPr/>
        </p:nvSpPr>
        <p:spPr>
          <a:xfrm flipH="1">
            <a:off x="5338763" y="161258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テキスト ボックス 74">
                <a:extLst>
                  <a:ext uri="{FF2B5EF4-FFF2-40B4-BE49-F238E27FC236}">
                    <a16:creationId xmlns:a16="http://schemas.microsoft.com/office/drawing/2014/main" id="{5B59BFE8-8E09-1E1D-F6CF-A7D124914230}"/>
                  </a:ext>
                </a:extLst>
              </p:cNvPr>
              <p:cNvSpPr txBox="1"/>
              <p:nvPr/>
            </p:nvSpPr>
            <p:spPr>
              <a:xfrm>
                <a:off x="5877523" y="1531904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75" name="テキスト ボックス 74">
                <a:extLst>
                  <a:ext uri="{FF2B5EF4-FFF2-40B4-BE49-F238E27FC236}">
                    <a16:creationId xmlns:a16="http://schemas.microsoft.com/office/drawing/2014/main" id="{5B59BFE8-8E09-1E1D-F6CF-A7D1249142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523" y="1531904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6C19DF4C-6AD9-35C8-4320-017ED3796112}"/>
              </a:ext>
            </a:extLst>
          </p:cNvPr>
          <p:cNvSpPr txBox="1"/>
          <p:nvPr/>
        </p:nvSpPr>
        <p:spPr>
          <a:xfrm>
            <a:off x="2973357" y="1626862"/>
            <a:ext cx="7809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内積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kumimoji="1" lang="ja-JP" altLang="en-US" sz="1200" dirty="0">
                <a:latin typeface="Meiryo" panose="020B0604030504040204" pitchFamily="34" charset="-128"/>
                <a:ea typeface="Meiryo" panose="020B0604030504040204" pitchFamily="34" charset="-128"/>
              </a:rPr>
              <a:t>数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20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3F59B1F1-A83E-2719-54A3-5E8C5A9AD29E}"/>
              </a:ext>
            </a:extLst>
          </p:cNvPr>
          <p:cNvSpPr txBox="1"/>
          <p:nvPr/>
        </p:nvSpPr>
        <p:spPr>
          <a:xfrm>
            <a:off x="7603119" y="1548877"/>
            <a:ext cx="1116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Rank1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の行列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8" name="円/楕円 77">
            <a:extLst>
              <a:ext uri="{FF2B5EF4-FFF2-40B4-BE49-F238E27FC236}">
                <a16:creationId xmlns:a16="http://schemas.microsoft.com/office/drawing/2014/main" id="{932FE820-170B-34AD-071C-421F776B4960}"/>
              </a:ext>
            </a:extLst>
          </p:cNvPr>
          <p:cNvSpPr/>
          <p:nvPr/>
        </p:nvSpPr>
        <p:spPr>
          <a:xfrm>
            <a:off x="317810" y="1591631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v1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9" name="円/楕円 78">
            <a:extLst>
              <a:ext uri="{FF2B5EF4-FFF2-40B4-BE49-F238E27FC236}">
                <a16:creationId xmlns:a16="http://schemas.microsoft.com/office/drawing/2014/main" id="{15C65EEE-9F2A-1EA5-0552-1E8E958D3C98}"/>
              </a:ext>
            </a:extLst>
          </p:cNvPr>
          <p:cNvSpPr/>
          <p:nvPr/>
        </p:nvSpPr>
        <p:spPr>
          <a:xfrm>
            <a:off x="7106027" y="170905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80" name="グループ化 79">
            <a:extLst>
              <a:ext uri="{FF2B5EF4-FFF2-40B4-BE49-F238E27FC236}">
                <a16:creationId xmlns:a16="http://schemas.microsoft.com/office/drawing/2014/main" id="{AF927C25-7D1B-08DD-425E-7FED9D100D4A}"/>
              </a:ext>
            </a:extLst>
          </p:cNvPr>
          <p:cNvGrpSpPr/>
          <p:nvPr/>
        </p:nvGrpSpPr>
        <p:grpSpPr>
          <a:xfrm>
            <a:off x="7021479" y="1608252"/>
            <a:ext cx="481952" cy="666573"/>
            <a:chOff x="2993085" y="107794"/>
            <a:chExt cx="258051" cy="356903"/>
          </a:xfrm>
        </p:grpSpPr>
        <p:sp>
          <p:nvSpPr>
            <p:cNvPr id="81" name="左大かっこ 80">
              <a:extLst>
                <a:ext uri="{FF2B5EF4-FFF2-40B4-BE49-F238E27FC236}">
                  <a16:creationId xmlns:a16="http://schemas.microsoft.com/office/drawing/2014/main" id="{ED97695F-C650-6557-06B6-E338F7D4DC98}"/>
                </a:ext>
              </a:extLst>
            </p:cNvPr>
            <p:cNvSpPr/>
            <p:nvPr/>
          </p:nvSpPr>
          <p:spPr>
            <a:xfrm>
              <a:off x="299308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2" name="左大かっこ 81">
              <a:extLst>
                <a:ext uri="{FF2B5EF4-FFF2-40B4-BE49-F238E27FC236}">
                  <a16:creationId xmlns:a16="http://schemas.microsoft.com/office/drawing/2014/main" id="{BE7EC406-46CC-7D50-814A-F4DA19412198}"/>
                </a:ext>
              </a:extLst>
            </p:cNvPr>
            <p:cNvSpPr/>
            <p:nvPr/>
          </p:nvSpPr>
          <p:spPr>
            <a:xfrm flipH="1">
              <a:off x="3205417" y="107795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83" name="円/楕円 82">
            <a:extLst>
              <a:ext uri="{FF2B5EF4-FFF2-40B4-BE49-F238E27FC236}">
                <a16:creationId xmlns:a16="http://schemas.microsoft.com/office/drawing/2014/main" id="{0F15120F-2DE7-26A5-AE3F-E1E6AE0A3D89}"/>
              </a:ext>
            </a:extLst>
          </p:cNvPr>
          <p:cNvSpPr/>
          <p:nvPr/>
        </p:nvSpPr>
        <p:spPr>
          <a:xfrm>
            <a:off x="7106027" y="191020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4" name="円/楕円 83">
            <a:extLst>
              <a:ext uri="{FF2B5EF4-FFF2-40B4-BE49-F238E27FC236}">
                <a16:creationId xmlns:a16="http://schemas.microsoft.com/office/drawing/2014/main" id="{2AF1765C-AA20-357F-496F-D5CD5510282E}"/>
              </a:ext>
            </a:extLst>
          </p:cNvPr>
          <p:cNvSpPr/>
          <p:nvPr/>
        </p:nvSpPr>
        <p:spPr>
          <a:xfrm>
            <a:off x="7106027" y="211136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5" name="円/楕円 84">
            <a:extLst>
              <a:ext uri="{FF2B5EF4-FFF2-40B4-BE49-F238E27FC236}">
                <a16:creationId xmlns:a16="http://schemas.microsoft.com/office/drawing/2014/main" id="{E14C2DAC-F80D-DB00-CCDE-B411DBD5828F}"/>
              </a:ext>
            </a:extLst>
          </p:cNvPr>
          <p:cNvSpPr/>
          <p:nvPr/>
        </p:nvSpPr>
        <p:spPr>
          <a:xfrm>
            <a:off x="7314461" y="170905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6" name="円/楕円 85">
            <a:extLst>
              <a:ext uri="{FF2B5EF4-FFF2-40B4-BE49-F238E27FC236}">
                <a16:creationId xmlns:a16="http://schemas.microsoft.com/office/drawing/2014/main" id="{1C6B7DA8-B2C3-BAB9-C795-5F0330F3F51B}"/>
              </a:ext>
            </a:extLst>
          </p:cNvPr>
          <p:cNvSpPr/>
          <p:nvPr/>
        </p:nvSpPr>
        <p:spPr>
          <a:xfrm>
            <a:off x="7314461" y="191020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円/楕円 86">
            <a:extLst>
              <a:ext uri="{FF2B5EF4-FFF2-40B4-BE49-F238E27FC236}">
                <a16:creationId xmlns:a16="http://schemas.microsoft.com/office/drawing/2014/main" id="{8720ABD2-5998-0E3D-EC55-F9D06296C304}"/>
              </a:ext>
            </a:extLst>
          </p:cNvPr>
          <p:cNvSpPr/>
          <p:nvPr/>
        </p:nvSpPr>
        <p:spPr>
          <a:xfrm>
            <a:off x="7314461" y="211136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" name="テキスト ボックス 87">
                <a:extLst>
                  <a:ext uri="{FF2B5EF4-FFF2-40B4-BE49-F238E27FC236}">
                    <a16:creationId xmlns:a16="http://schemas.microsoft.com/office/drawing/2014/main" id="{8E7F347E-4720-702F-FAD7-42A4B674FF48}"/>
                  </a:ext>
                </a:extLst>
              </p:cNvPr>
              <p:cNvSpPr txBox="1"/>
              <p:nvPr/>
            </p:nvSpPr>
            <p:spPr>
              <a:xfrm>
                <a:off x="6651337" y="1536962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88" name="テキスト ボックス 87">
                <a:extLst>
                  <a:ext uri="{FF2B5EF4-FFF2-40B4-BE49-F238E27FC236}">
                    <a16:creationId xmlns:a16="http://schemas.microsoft.com/office/drawing/2014/main" id="{8E7F347E-4720-702F-FAD7-42A4B674FF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1337" y="1536962"/>
                <a:ext cx="422134" cy="2769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テキスト ボックス 88">
                <a:extLst>
                  <a:ext uri="{FF2B5EF4-FFF2-40B4-BE49-F238E27FC236}">
                    <a16:creationId xmlns:a16="http://schemas.microsoft.com/office/drawing/2014/main" id="{79457753-02C0-3038-6F30-1C3231325189}"/>
                  </a:ext>
                </a:extLst>
              </p:cNvPr>
              <p:cNvSpPr txBox="1"/>
              <p:nvPr/>
            </p:nvSpPr>
            <p:spPr>
              <a:xfrm>
                <a:off x="5253796" y="3547868"/>
                <a:ext cx="2385418" cy="5828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1" lang="en-US" altLang="ja-JP" sz="14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400" b="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89" name="テキスト ボックス 88">
                <a:extLst>
                  <a:ext uri="{FF2B5EF4-FFF2-40B4-BE49-F238E27FC236}">
                    <a16:creationId xmlns:a16="http://schemas.microsoft.com/office/drawing/2014/main" id="{79457753-02C0-3038-6F30-1C32313251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3796" y="3547868"/>
                <a:ext cx="2385418" cy="582852"/>
              </a:xfrm>
              <a:prstGeom prst="rect">
                <a:avLst/>
              </a:prstGeom>
              <a:blipFill>
                <a:blip r:embed="rId6"/>
                <a:stretch>
                  <a:fillRect t="-2128" b="-1276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テキスト ボックス 89">
                <a:extLst>
                  <a:ext uri="{FF2B5EF4-FFF2-40B4-BE49-F238E27FC236}">
                    <a16:creationId xmlns:a16="http://schemas.microsoft.com/office/drawing/2014/main" id="{58DF3498-EFC2-3F90-8BB6-D6781D792991}"/>
                  </a:ext>
                </a:extLst>
              </p:cNvPr>
              <p:cNvSpPr txBox="1"/>
              <p:nvPr/>
            </p:nvSpPr>
            <p:spPr>
              <a:xfrm>
                <a:off x="190298" y="3496212"/>
                <a:ext cx="4416065" cy="5702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400" b="1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kumimoji="1" lang="en-US" altLang="ja-JP" sz="1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kumimoji="1" lang="en-US" altLang="ja-JP" sz="14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kumimoji="1" lang="en-US" altLang="ja-JP" sz="1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e>
                                    <m:r>
                                      <a:rPr kumimoji="1" lang="en-US" altLang="ja-JP" sz="1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</m:mr>
                              </m:m>
                            </m:e>
                          </m:eqAr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kumimoji="1" lang="en-US" altLang="ja-JP" sz="1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1" lang="en-US" altLang="ja-JP" sz="1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kumimoji="1" lang="en-US" altLang="ja-JP" sz="1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kumimoji="1" lang="en-US" altLang="ja-JP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kumimoji="1" lang="en-US" altLang="ja-JP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ja-JP" sz="1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kumimoji="1" lang="en-US" altLang="ja-JP" sz="1400" b="0" i="1" smtClean="0">
                          <a:latin typeface="Cambria Math" panose="02040503050406030204" pitchFamily="18" charset="0"/>
                        </a:rPr>
                        <m:t>+2</m:t>
                      </m:r>
                      <m:sSub>
                        <m:sSubPr>
                          <m:ctrlPr>
                            <a:rPr kumimoji="1" lang="en-US" altLang="ja-JP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kumimoji="1" lang="en-US" altLang="ja-JP" sz="1400" b="0" i="1" smtClean="0">
                          <a:latin typeface="Cambria Math" panose="02040503050406030204" pitchFamily="18" charset="0"/>
                        </a:rPr>
                        <m:t>+3</m:t>
                      </m:r>
                      <m:sSub>
                        <m:sSubPr>
                          <m:ctrlPr>
                            <a:rPr kumimoji="1" lang="en-US" altLang="ja-JP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kumimoji="1" lang="ja-JP" altLang="en-US" sz="140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90" name="テキスト ボックス 89">
                <a:extLst>
                  <a:ext uri="{FF2B5EF4-FFF2-40B4-BE49-F238E27FC236}">
                    <a16:creationId xmlns:a16="http://schemas.microsoft.com/office/drawing/2014/main" id="{58DF3498-EFC2-3F90-8BB6-D6781D7929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298" y="3496212"/>
                <a:ext cx="4416065" cy="570284"/>
              </a:xfrm>
              <a:prstGeom prst="rect">
                <a:avLst/>
              </a:prstGeom>
              <a:blipFill>
                <a:blip r:embed="rId7"/>
                <a:stretch>
                  <a:fillRect t="-4348" b="-869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テキスト ボックス 90">
                <a:extLst>
                  <a:ext uri="{FF2B5EF4-FFF2-40B4-BE49-F238E27FC236}">
                    <a16:creationId xmlns:a16="http://schemas.microsoft.com/office/drawing/2014/main" id="{1E1291F2-6426-76FB-C676-41447690F59A}"/>
                  </a:ext>
                </a:extLst>
              </p:cNvPr>
              <p:cNvSpPr txBox="1"/>
              <p:nvPr/>
            </p:nvSpPr>
            <p:spPr>
              <a:xfrm>
                <a:off x="4769471" y="2501947"/>
                <a:ext cx="362570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２つの列ベクトル</a:t>
                </a:r>
                <a14:m>
                  <m:oMath xmlns:m="http://schemas.openxmlformats.org/officeDocument/2006/math"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𝑎</m:t>
                    </m:r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を</a:t>
                </a:r>
                <a14:m>
                  <m:oMath xmlns:m="http://schemas.openxmlformats.org/officeDocument/2006/math"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kumimoji="1" lang="en-US" altLang="ja-JP" sz="1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ja-JP" sz="12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kumimoji="1" lang="en-US" altLang="ja-JP" sz="12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の順に掛けると、行列</a:t>
                </a:r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kumimoji="1" lang="en-US" altLang="ja-JP" sz="120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sz="120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kumimoji="1" lang="en-US" altLang="ja-JP" sz="1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ja-JP" sz="12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kumimoji="1" lang="en-US" altLang="ja-JP" sz="12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:r>
                  <a:rPr kumimoji="1" lang="ja-JP" altLang="en-US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に</a:t>
                </a:r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なる。</a:t>
                </a:r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𝑎</m:t>
                    </m:r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どちらも</a:t>
                </a:r>
                <a14:m>
                  <m:oMath xmlns:m="http://schemas.openxmlformats.org/officeDocument/2006/math"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でなければ、この行列は</a:t>
                </a:r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Rank</a:t>
                </a:r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が</a:t>
                </a:r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1</a:t>
                </a:r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になることが分かる。（各行はスカラー倍であり、各列もスカラー倍である）</a:t>
                </a:r>
                <a:endPara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91" name="テキスト ボックス 90">
                <a:extLst>
                  <a:ext uri="{FF2B5EF4-FFF2-40B4-BE49-F238E27FC236}">
                    <a16:creationId xmlns:a16="http://schemas.microsoft.com/office/drawing/2014/main" id="{1E1291F2-6426-76FB-C676-41447690F5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9471" y="2501947"/>
                <a:ext cx="3625701" cy="830997"/>
              </a:xfrm>
              <a:prstGeom prst="rect">
                <a:avLst/>
              </a:prstGeom>
              <a:blipFill>
                <a:blip r:embed="rId8"/>
                <a:stretch>
                  <a:fillRect b="-298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C37B25BC-FF9E-739D-6570-E7E5681D729C}"/>
                  </a:ext>
                </a:extLst>
              </p:cNvPr>
              <p:cNvSpPr txBox="1"/>
              <p:nvPr/>
            </p:nvSpPr>
            <p:spPr>
              <a:xfrm>
                <a:off x="748828" y="2566625"/>
                <a:ext cx="31503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２つの列ベクトルの内積</a:t>
                </a:r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(</a:t>
                </a:r>
                <a14:m>
                  <m:oMath xmlns:m="http://schemas.openxmlformats.org/officeDocument/2006/math"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kumimoji="1" lang="en-US" altLang="ja-JP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)</a:t>
                </a:r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は行列形式では、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1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ja-JP" sz="12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kumimoji="1" lang="en-US" altLang="ja-JP" sz="12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と表現され、</a:t>
                </a:r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1</a:t>
                </a:r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つの数（スカラー）になる。</a:t>
                </a:r>
                <a:endPara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C37B25BC-FF9E-739D-6570-E7E5681D72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828" y="2566625"/>
                <a:ext cx="3150312" cy="646331"/>
              </a:xfrm>
              <a:prstGeom prst="rect">
                <a:avLst/>
              </a:prstGeom>
              <a:blipFill>
                <a:blip r:embed="rId9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3" name="円/楕円 92">
            <a:extLst>
              <a:ext uri="{FF2B5EF4-FFF2-40B4-BE49-F238E27FC236}">
                <a16:creationId xmlns:a16="http://schemas.microsoft.com/office/drawing/2014/main" id="{EF9AD84D-A679-6456-4384-346ACCAD96CF}"/>
              </a:ext>
            </a:extLst>
          </p:cNvPr>
          <p:cNvSpPr/>
          <p:nvPr/>
        </p:nvSpPr>
        <p:spPr>
          <a:xfrm>
            <a:off x="4661436" y="1608195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v2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68533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311B8BAC-B7B7-406E-8235-960C72E2DBD3}"/>
                  </a:ext>
                </a:extLst>
              </p:cNvPr>
              <p:cNvSpPr txBox="1"/>
              <p:nvPr/>
            </p:nvSpPr>
            <p:spPr>
              <a:xfrm>
                <a:off x="482426" y="757669"/>
                <a:ext cx="3030970" cy="41848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60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6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600" i="1" smtClean="0">
                          <a:latin typeface="Cambria Math" panose="02040503050406030204" pitchFamily="18" charset="0"/>
                        </a:rPr>
                        <m:t>𝐶𝑅</m:t>
                      </m:r>
                    </m:oMath>
                  </m:oMathPara>
                </a14:m>
                <a:endParaRPr lang="en-US" altLang="ja-JP" sz="36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𝐿𝑈</m:t>
                      </m:r>
                    </m:oMath>
                  </m:oMathPara>
                </a14:m>
                <a:endParaRPr lang="en-US" altLang="ja-JP" sz="36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𝑄𝑅</m:t>
                      </m:r>
                    </m:oMath>
                  </m:oMathPara>
                </a14:m>
                <a:endParaRPr lang="en-US" altLang="ja-JP" sz="36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3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3600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3600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360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360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en-US" altLang="ja-JP" sz="36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𝑈</m:t>
                      </m:r>
                      <m:r>
                        <m:rPr>
                          <m:sty m:val="p"/>
                        </m:rPr>
                        <a:rPr lang="el-GR" altLang="ja-JP" sz="3600">
                          <a:latin typeface="Cambria Math" panose="02040503050406030204" pitchFamily="18" charset="0"/>
                        </a:rPr>
                        <m:t>Σ</m:t>
                      </m:r>
                      <m:sSup>
                        <m:sSupPr>
                          <m:ctrlPr>
                            <a:rPr lang="en-US" altLang="ja-JP" sz="3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360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360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3600"/>
              </a:p>
            </p:txBody>
          </p:sp>
        </mc:Choice>
        <mc:Fallback xmlns="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311B8BAC-B7B7-406E-8235-960C72E2DB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426" y="757669"/>
                <a:ext cx="3030970" cy="41848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B85C3BE3-23C4-CEE3-BCB6-581A9C28E524}"/>
              </a:ext>
            </a:extLst>
          </p:cNvPr>
          <p:cNvSpPr txBox="1"/>
          <p:nvPr/>
        </p:nvSpPr>
        <p:spPr>
          <a:xfrm>
            <a:off x="6565536" y="1074931"/>
            <a:ext cx="2471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独立列行列</a:t>
            </a:r>
            <a:r>
              <a:rPr kumimoji="1" lang="en-US" altLang="ja-JP" sz="120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1200" b="1" i="1"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  <a:r>
              <a:rPr kumimoji="1" lang="en-US" altLang="ja-JP" sz="1200" i="1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と行簡約行列</a:t>
            </a:r>
            <a:r>
              <a:rPr kumimoji="1" lang="en-US" altLang="ja-JP" sz="1200" i="1">
                <a:latin typeface="Cambria Math" panose="02040503050406030204" pitchFamily="18" charset="0"/>
                <a:ea typeface="Cambria Math" panose="02040503050406030204" pitchFamily="18" charset="0"/>
              </a:rPr>
              <a:t>R 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の積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行ランク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=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列ランクを示す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7C94B6FA-E60D-89BF-26E1-C1432A2E2F43}"/>
              </a:ext>
            </a:extLst>
          </p:cNvPr>
          <p:cNvSpPr txBox="1"/>
          <p:nvPr/>
        </p:nvSpPr>
        <p:spPr>
          <a:xfrm>
            <a:off x="6565537" y="1697592"/>
            <a:ext cx="2408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LU 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分解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=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ガウスの消去法</a:t>
            </a:r>
            <a:endParaRPr kumimoji="1" lang="en-US" altLang="ja-JP" sz="120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（下三角行列）（上三角行列）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CA0542F0-5925-ED38-C962-C6DF35F66508}"/>
              </a:ext>
            </a:extLst>
          </p:cNvPr>
          <p:cNvSpPr txBox="1"/>
          <p:nvPr/>
        </p:nvSpPr>
        <p:spPr>
          <a:xfrm>
            <a:off x="6565536" y="2569234"/>
            <a:ext cx="2679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QR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分解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=Gram-Schmidt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の直交化</a:t>
            </a:r>
            <a:endParaRPr kumimoji="1" lang="en-US" altLang="ja-JP" sz="120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sz="1200" dirty="0">
                <a:latin typeface="Meiryo" panose="020B0604030504040204" pitchFamily="34" charset="-128"/>
                <a:ea typeface="Meiryo" panose="020B0604030504040204" pitchFamily="34" charset="-128"/>
              </a:rPr>
              <a:t>直交行列</a:t>
            </a:r>
            <a:r>
              <a:rPr kumimoji="1" lang="en-US" altLang="ja-JP" sz="120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Q </a:t>
            </a:r>
            <a:r>
              <a:rPr kumimoji="1" lang="ja-JP" altLang="en-US" sz="1200" dirty="0">
                <a:latin typeface="Meiryo" panose="020B0604030504040204" pitchFamily="34" charset="-128"/>
                <a:ea typeface="Meiryo" panose="020B0604030504040204" pitchFamily="34" charset="-128"/>
              </a:rPr>
              <a:t>と三角行列</a:t>
            </a:r>
            <a:r>
              <a:rPr kumimoji="1" lang="en-US" altLang="ja-JP" sz="120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8346AA81-38F7-D551-A21A-F2A45B9AC52E}"/>
              </a:ext>
            </a:extLst>
          </p:cNvPr>
          <p:cNvSpPr txBox="1"/>
          <p:nvPr/>
        </p:nvSpPr>
        <p:spPr>
          <a:xfrm>
            <a:off x="6568286" y="3353278"/>
            <a:ext cx="2679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対称行列</a:t>
            </a:r>
            <a:r>
              <a:rPr kumimoji="1" lang="en-US" altLang="ja-JP" sz="1200" b="1" i="1">
                <a:latin typeface="Cambria Math" panose="02040503050406030204" pitchFamily="18" charset="0"/>
                <a:ea typeface="Cambria Math" panose="02040503050406030204" pitchFamily="18" charset="0"/>
              </a:rPr>
              <a:t>S 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の固有値分解</a:t>
            </a:r>
            <a:endParaRPr kumimoji="1" lang="en-US" altLang="ja-JP" sz="120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sz="1200" dirty="0">
                <a:latin typeface="Meiryo" panose="020B0604030504040204" pitchFamily="34" charset="-128"/>
                <a:ea typeface="Meiryo" panose="020B0604030504040204" pitchFamily="34" charset="-128"/>
              </a:rPr>
              <a:t>固有ベクトル</a:t>
            </a:r>
            <a:r>
              <a:rPr kumimoji="1" lang="en-US" altLang="ja-JP" sz="120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Q </a:t>
            </a:r>
            <a:r>
              <a:rPr kumimoji="1" lang="ja-JP" altLang="en-US" sz="1200" dirty="0">
                <a:latin typeface="Meiryo" panose="020B0604030504040204" pitchFamily="34" charset="-128"/>
                <a:ea typeface="Meiryo" panose="020B0604030504040204" pitchFamily="34" charset="-128"/>
              </a:rPr>
              <a:t>と固有値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120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Λ</a:t>
            </a: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5EE5DBFF-9ACC-FFE1-D659-2194637971D6}"/>
              </a:ext>
            </a:extLst>
          </p:cNvPr>
          <p:cNvSpPr txBox="1"/>
          <p:nvPr/>
        </p:nvSpPr>
        <p:spPr>
          <a:xfrm>
            <a:off x="6565535" y="4141795"/>
            <a:ext cx="2679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どんな長方行列</a:t>
            </a:r>
            <a:r>
              <a:rPr kumimoji="1" lang="en-US" altLang="ja-JP" sz="120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1200" b="1" i="1"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にも使える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特異値分解</a:t>
            </a:r>
            <a:endParaRPr kumimoji="1" lang="en-US" altLang="ja-JP" sz="120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特異値</a:t>
            </a:r>
            <a:r>
              <a:rPr kumimoji="1" lang="en-US" altLang="ja-JP" sz="120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1200" b="1" i="1">
                <a:latin typeface="Cambria Math" panose="02040503050406030204" pitchFamily="18" charset="0"/>
                <a:ea typeface="Cambria Math" panose="02040503050406030204" pitchFamily="18" charset="0"/>
              </a:rPr>
              <a:t>Σ</a:t>
            </a:r>
            <a:endParaRPr kumimoji="1" lang="en-US" altLang="ja-JP" sz="1200" b="1" i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102A7A6B-F99D-24E1-0365-8C6CEF6D276A}"/>
              </a:ext>
            </a:extLst>
          </p:cNvPr>
          <p:cNvGrpSpPr/>
          <p:nvPr/>
        </p:nvGrpSpPr>
        <p:grpSpPr>
          <a:xfrm>
            <a:off x="3730871" y="730938"/>
            <a:ext cx="1115711" cy="736208"/>
            <a:chOff x="5862370" y="1602191"/>
            <a:chExt cx="1033066" cy="681674"/>
          </a:xfrm>
        </p:grpSpPr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28AAADD9-6BC2-9A58-C02D-E88764154034}"/>
                </a:ext>
              </a:extLst>
            </p:cNvPr>
            <p:cNvSpPr/>
            <p:nvPr/>
          </p:nvSpPr>
          <p:spPr>
            <a:xfrm>
              <a:off x="5862370" y="161729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4043D0EF-3489-BCF6-C796-D7A4F7358A6C}"/>
                </a:ext>
              </a:extLst>
            </p:cNvPr>
            <p:cNvSpPr/>
            <p:nvPr/>
          </p:nvSpPr>
          <p:spPr>
            <a:xfrm flipH="1">
              <a:off x="6239056" y="161729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6" name="正方形/長方形 75">
              <a:extLst>
                <a:ext uri="{FF2B5EF4-FFF2-40B4-BE49-F238E27FC236}">
                  <a16:creationId xmlns:a16="http://schemas.microsoft.com/office/drawing/2014/main" id="{815444DA-DD81-F6EC-13C7-C50AABDBCD38}"/>
                </a:ext>
              </a:extLst>
            </p:cNvPr>
            <p:cNvSpPr/>
            <p:nvPr/>
          </p:nvSpPr>
          <p:spPr>
            <a:xfrm>
              <a:off x="5922955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7" name="正方形/長方形 76">
              <a:extLst>
                <a:ext uri="{FF2B5EF4-FFF2-40B4-BE49-F238E27FC236}">
                  <a16:creationId xmlns:a16="http://schemas.microsoft.com/office/drawing/2014/main" id="{D701536E-C324-3C42-129A-49528939D36B}"/>
                </a:ext>
              </a:extLst>
            </p:cNvPr>
            <p:cNvSpPr/>
            <p:nvPr/>
          </p:nvSpPr>
          <p:spPr>
            <a:xfrm>
              <a:off x="6128450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78" name="グループ化 77">
              <a:extLst>
                <a:ext uri="{FF2B5EF4-FFF2-40B4-BE49-F238E27FC236}">
                  <a16:creationId xmlns:a16="http://schemas.microsoft.com/office/drawing/2014/main" id="{7FE57AAF-7FC4-3FF1-B9ED-EB2F963491B3}"/>
                </a:ext>
              </a:extLst>
            </p:cNvPr>
            <p:cNvGrpSpPr/>
            <p:nvPr/>
          </p:nvGrpSpPr>
          <p:grpSpPr>
            <a:xfrm>
              <a:off x="6413484" y="1602191"/>
              <a:ext cx="481952" cy="498677"/>
              <a:chOff x="1462419" y="107793"/>
              <a:chExt cx="258051" cy="356903"/>
            </a:xfrm>
          </p:grpSpPr>
          <p:sp>
            <p:nvSpPr>
              <p:cNvPr id="81" name="左大かっこ 80">
                <a:extLst>
                  <a:ext uri="{FF2B5EF4-FFF2-40B4-BE49-F238E27FC236}">
                    <a16:creationId xmlns:a16="http://schemas.microsoft.com/office/drawing/2014/main" id="{D9011E68-C1E8-7E15-988A-F672918E700C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2" name="左大かっこ 81">
                <a:extLst>
                  <a:ext uri="{FF2B5EF4-FFF2-40B4-BE49-F238E27FC236}">
                    <a16:creationId xmlns:a16="http://schemas.microsoft.com/office/drawing/2014/main" id="{D00CD7B5-C8F9-9772-5B25-BB8D520E9B7C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2F8FC7D5-926F-629B-96D8-5AF394E1C6B8}"/>
                </a:ext>
              </a:extLst>
            </p:cNvPr>
            <p:cNvSpPr/>
            <p:nvPr/>
          </p:nvSpPr>
          <p:spPr>
            <a:xfrm rot="5400000">
              <a:off x="6584586" y="1551050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0" name="正方形/長方形 79">
              <a:extLst>
                <a:ext uri="{FF2B5EF4-FFF2-40B4-BE49-F238E27FC236}">
                  <a16:creationId xmlns:a16="http://schemas.microsoft.com/office/drawing/2014/main" id="{E22BE8FE-F4A3-616A-4190-977398597F49}"/>
                </a:ext>
              </a:extLst>
            </p:cNvPr>
            <p:cNvSpPr/>
            <p:nvPr/>
          </p:nvSpPr>
          <p:spPr>
            <a:xfrm rot="5400000">
              <a:off x="6578417" y="1766539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86" name="グループ化 85">
            <a:extLst>
              <a:ext uri="{FF2B5EF4-FFF2-40B4-BE49-F238E27FC236}">
                <a16:creationId xmlns:a16="http://schemas.microsoft.com/office/drawing/2014/main" id="{58401F36-E6A8-BA98-BC6E-45FBEDC02013}"/>
              </a:ext>
            </a:extLst>
          </p:cNvPr>
          <p:cNvGrpSpPr/>
          <p:nvPr/>
        </p:nvGrpSpPr>
        <p:grpSpPr>
          <a:xfrm>
            <a:off x="3730871" y="1649736"/>
            <a:ext cx="1591002" cy="722432"/>
            <a:chOff x="5796997" y="2282456"/>
            <a:chExt cx="1473150" cy="668918"/>
          </a:xfrm>
        </p:grpSpPr>
        <p:sp>
          <p:nvSpPr>
            <p:cNvPr id="87" name="正方形/長方形 86">
              <a:extLst>
                <a:ext uri="{FF2B5EF4-FFF2-40B4-BE49-F238E27FC236}">
                  <a16:creationId xmlns:a16="http://schemas.microsoft.com/office/drawing/2014/main" id="{63B598F6-29D0-518D-F778-A5F790B0859E}"/>
                </a:ext>
              </a:extLst>
            </p:cNvPr>
            <p:cNvSpPr/>
            <p:nvPr/>
          </p:nvSpPr>
          <p:spPr>
            <a:xfrm>
              <a:off x="6259038" y="2732141"/>
              <a:ext cx="147367" cy="17911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8" name="正方形/長方形 87">
              <a:extLst>
                <a:ext uri="{FF2B5EF4-FFF2-40B4-BE49-F238E27FC236}">
                  <a16:creationId xmlns:a16="http://schemas.microsoft.com/office/drawing/2014/main" id="{E9B80F1C-0C26-4E16-F24F-16AF3BF49686}"/>
                </a:ext>
              </a:extLst>
            </p:cNvPr>
            <p:cNvSpPr/>
            <p:nvPr/>
          </p:nvSpPr>
          <p:spPr>
            <a:xfrm>
              <a:off x="6062495" y="2520154"/>
              <a:ext cx="142707" cy="38815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9" name="正方形/長方形 88">
              <a:extLst>
                <a:ext uri="{FF2B5EF4-FFF2-40B4-BE49-F238E27FC236}">
                  <a16:creationId xmlns:a16="http://schemas.microsoft.com/office/drawing/2014/main" id="{71FB58A4-538A-3726-08B2-99B6E7964971}"/>
                </a:ext>
              </a:extLst>
            </p:cNvPr>
            <p:cNvSpPr/>
            <p:nvPr/>
          </p:nvSpPr>
          <p:spPr>
            <a:xfrm rot="5400000">
              <a:off x="7070176" y="2766377"/>
              <a:ext cx="159928" cy="154359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0" name="正方形/長方形 89">
              <a:extLst>
                <a:ext uri="{FF2B5EF4-FFF2-40B4-BE49-F238E27FC236}">
                  <a16:creationId xmlns:a16="http://schemas.microsoft.com/office/drawing/2014/main" id="{DA75CF76-3027-221F-2ACD-9B374FCC88FC}"/>
                </a:ext>
              </a:extLst>
            </p:cNvPr>
            <p:cNvSpPr/>
            <p:nvPr/>
          </p:nvSpPr>
          <p:spPr>
            <a:xfrm rot="5400000">
              <a:off x="6982446" y="2459562"/>
              <a:ext cx="147966" cy="34650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1" name="正方形/長方形 90">
              <a:extLst>
                <a:ext uri="{FF2B5EF4-FFF2-40B4-BE49-F238E27FC236}">
                  <a16:creationId xmlns:a16="http://schemas.microsoft.com/office/drawing/2014/main" id="{58A124DA-3681-A52B-4E2C-430C06404C4E}"/>
                </a:ext>
              </a:extLst>
            </p:cNvPr>
            <p:cNvSpPr/>
            <p:nvPr/>
          </p:nvSpPr>
          <p:spPr>
            <a:xfrm rot="5400000">
              <a:off x="6865511" y="2117630"/>
              <a:ext cx="133984" cy="5884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2" name="正方形/長方形 91">
              <a:extLst>
                <a:ext uri="{FF2B5EF4-FFF2-40B4-BE49-F238E27FC236}">
                  <a16:creationId xmlns:a16="http://schemas.microsoft.com/office/drawing/2014/main" id="{A215BD38-03EB-284A-056B-9ECC622B7B7A}"/>
                </a:ext>
              </a:extLst>
            </p:cNvPr>
            <p:cNvSpPr/>
            <p:nvPr/>
          </p:nvSpPr>
          <p:spPr>
            <a:xfrm>
              <a:off x="5866136" y="2316879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93" name="グループ化 92">
              <a:extLst>
                <a:ext uri="{FF2B5EF4-FFF2-40B4-BE49-F238E27FC236}">
                  <a16:creationId xmlns:a16="http://schemas.microsoft.com/office/drawing/2014/main" id="{C1C2B22D-8DBA-7FCA-5879-A2E9BF7A67D7}"/>
                </a:ext>
              </a:extLst>
            </p:cNvPr>
            <p:cNvGrpSpPr/>
            <p:nvPr/>
          </p:nvGrpSpPr>
          <p:grpSpPr>
            <a:xfrm>
              <a:off x="5796997" y="2284801"/>
              <a:ext cx="660405" cy="666573"/>
              <a:chOff x="1757238" y="3450771"/>
              <a:chExt cx="660405" cy="666573"/>
            </a:xfrm>
          </p:grpSpPr>
          <p:sp>
            <p:nvSpPr>
              <p:cNvPr id="97" name="左大かっこ 96">
                <a:extLst>
                  <a:ext uri="{FF2B5EF4-FFF2-40B4-BE49-F238E27FC236}">
                    <a16:creationId xmlns:a16="http://schemas.microsoft.com/office/drawing/2014/main" id="{AB0300A7-D2C0-4C32-9694-0E5363FD6ED7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98" name="左大かっこ 97">
                <a:extLst>
                  <a:ext uri="{FF2B5EF4-FFF2-40B4-BE49-F238E27FC236}">
                    <a16:creationId xmlns:a16="http://schemas.microsoft.com/office/drawing/2014/main" id="{35A5CF1D-999B-D995-3A0D-856F86ECBC63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94" name="グループ化 93">
              <a:extLst>
                <a:ext uri="{FF2B5EF4-FFF2-40B4-BE49-F238E27FC236}">
                  <a16:creationId xmlns:a16="http://schemas.microsoft.com/office/drawing/2014/main" id="{D04C79C5-AA91-C8BF-178E-7A93A444F07B}"/>
                </a:ext>
              </a:extLst>
            </p:cNvPr>
            <p:cNvGrpSpPr/>
            <p:nvPr/>
          </p:nvGrpSpPr>
          <p:grpSpPr>
            <a:xfrm>
              <a:off x="6597647" y="2282456"/>
              <a:ext cx="672500" cy="666573"/>
              <a:chOff x="1757238" y="3450771"/>
              <a:chExt cx="672500" cy="666573"/>
            </a:xfrm>
          </p:grpSpPr>
          <p:sp>
            <p:nvSpPr>
              <p:cNvPr id="95" name="左大かっこ 94">
                <a:extLst>
                  <a:ext uri="{FF2B5EF4-FFF2-40B4-BE49-F238E27FC236}">
                    <a16:creationId xmlns:a16="http://schemas.microsoft.com/office/drawing/2014/main" id="{36C4002E-48FA-3956-2889-CAAC84FD3F42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96" name="左大かっこ 95">
                <a:extLst>
                  <a:ext uri="{FF2B5EF4-FFF2-40B4-BE49-F238E27FC236}">
                    <a16:creationId xmlns:a16="http://schemas.microsoft.com/office/drawing/2014/main" id="{15C0BB8B-A1BD-8EC0-6C27-5F0BD09F965F}"/>
                  </a:ext>
                </a:extLst>
              </p:cNvPr>
              <p:cNvSpPr/>
              <p:nvPr/>
            </p:nvSpPr>
            <p:spPr>
              <a:xfrm flipH="1">
                <a:off x="2344350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99" name="グループ化 98">
            <a:extLst>
              <a:ext uri="{FF2B5EF4-FFF2-40B4-BE49-F238E27FC236}">
                <a16:creationId xmlns:a16="http://schemas.microsoft.com/office/drawing/2014/main" id="{9E8E4F86-31B4-692F-592C-9DF2036BBB76}"/>
              </a:ext>
            </a:extLst>
          </p:cNvPr>
          <p:cNvGrpSpPr/>
          <p:nvPr/>
        </p:nvGrpSpPr>
        <p:grpSpPr>
          <a:xfrm>
            <a:off x="4595572" y="2533206"/>
            <a:ext cx="713238" cy="719899"/>
            <a:chOff x="1757238" y="3450771"/>
            <a:chExt cx="660405" cy="666573"/>
          </a:xfrm>
        </p:grpSpPr>
        <p:sp>
          <p:nvSpPr>
            <p:cNvPr id="101" name="円/楕円 100">
              <a:extLst>
                <a:ext uri="{FF2B5EF4-FFF2-40B4-BE49-F238E27FC236}">
                  <a16:creationId xmlns:a16="http://schemas.microsoft.com/office/drawing/2014/main" id="{929021CF-B2F6-DAFD-34AE-52EAE0319EEB}"/>
                </a:ext>
              </a:extLst>
            </p:cNvPr>
            <p:cNvSpPr/>
            <p:nvPr/>
          </p:nvSpPr>
          <p:spPr>
            <a:xfrm>
              <a:off x="1841785" y="3534874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2" name="左大かっこ 101">
              <a:extLst>
                <a:ext uri="{FF2B5EF4-FFF2-40B4-BE49-F238E27FC236}">
                  <a16:creationId xmlns:a16="http://schemas.microsoft.com/office/drawing/2014/main" id="{BB0B9384-BD22-743F-41B3-23FD2185B513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4" name="左大かっこ 103">
              <a:extLst>
                <a:ext uri="{FF2B5EF4-FFF2-40B4-BE49-F238E27FC236}">
                  <a16:creationId xmlns:a16="http://schemas.microsoft.com/office/drawing/2014/main" id="{3BA807BD-A7CA-D057-B8E4-1296E0710D42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5" name="円/楕円 104">
              <a:extLst>
                <a:ext uri="{FF2B5EF4-FFF2-40B4-BE49-F238E27FC236}">
                  <a16:creationId xmlns:a16="http://schemas.microsoft.com/office/drawing/2014/main" id="{4BC3023C-301A-2A0A-C06D-48E9B80C68B0}"/>
                </a:ext>
              </a:extLst>
            </p:cNvPr>
            <p:cNvSpPr/>
            <p:nvPr/>
          </p:nvSpPr>
          <p:spPr>
            <a:xfrm>
              <a:off x="2044016" y="3534874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6" name="円/楕円 105">
              <a:extLst>
                <a:ext uri="{FF2B5EF4-FFF2-40B4-BE49-F238E27FC236}">
                  <a16:creationId xmlns:a16="http://schemas.microsoft.com/office/drawing/2014/main" id="{91C40019-2690-396C-9E7A-ED3827364E26}"/>
                </a:ext>
              </a:extLst>
            </p:cNvPr>
            <p:cNvSpPr/>
            <p:nvPr/>
          </p:nvSpPr>
          <p:spPr>
            <a:xfrm>
              <a:off x="2045334" y="3747934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7" name="円/楕円 106">
              <a:extLst>
                <a:ext uri="{FF2B5EF4-FFF2-40B4-BE49-F238E27FC236}">
                  <a16:creationId xmlns:a16="http://schemas.microsoft.com/office/drawing/2014/main" id="{474F58A0-27A4-5CBE-8E8E-B5743824D111}"/>
                </a:ext>
              </a:extLst>
            </p:cNvPr>
            <p:cNvSpPr/>
            <p:nvPr/>
          </p:nvSpPr>
          <p:spPr>
            <a:xfrm>
              <a:off x="2246247" y="3534874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8" name="円/楕円 107">
              <a:extLst>
                <a:ext uri="{FF2B5EF4-FFF2-40B4-BE49-F238E27FC236}">
                  <a16:creationId xmlns:a16="http://schemas.microsoft.com/office/drawing/2014/main" id="{30098C70-4C10-5564-1F39-04BF98973D7B}"/>
                </a:ext>
              </a:extLst>
            </p:cNvPr>
            <p:cNvSpPr/>
            <p:nvPr/>
          </p:nvSpPr>
          <p:spPr>
            <a:xfrm>
              <a:off x="2247565" y="3747934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9" name="円/楕円 108">
              <a:extLst>
                <a:ext uri="{FF2B5EF4-FFF2-40B4-BE49-F238E27FC236}">
                  <a16:creationId xmlns:a16="http://schemas.microsoft.com/office/drawing/2014/main" id="{1A771E8C-16F8-1E85-2DBD-C24B52F68FBD}"/>
                </a:ext>
              </a:extLst>
            </p:cNvPr>
            <p:cNvSpPr/>
            <p:nvPr/>
          </p:nvSpPr>
          <p:spPr>
            <a:xfrm>
              <a:off x="2246418" y="3959913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10" name="グループ化 109">
            <a:extLst>
              <a:ext uri="{FF2B5EF4-FFF2-40B4-BE49-F238E27FC236}">
                <a16:creationId xmlns:a16="http://schemas.microsoft.com/office/drawing/2014/main" id="{B02337B2-1B84-67B5-A0E7-D38B15DD38DB}"/>
              </a:ext>
            </a:extLst>
          </p:cNvPr>
          <p:cNvGrpSpPr/>
          <p:nvPr/>
        </p:nvGrpSpPr>
        <p:grpSpPr>
          <a:xfrm>
            <a:off x="3730870" y="2564441"/>
            <a:ext cx="698903" cy="719899"/>
            <a:chOff x="1000256" y="3453676"/>
            <a:chExt cx="647132" cy="666573"/>
          </a:xfrm>
        </p:grpSpPr>
        <p:sp>
          <p:nvSpPr>
            <p:cNvPr id="111" name="正方形/長方形 110">
              <a:extLst>
                <a:ext uri="{FF2B5EF4-FFF2-40B4-BE49-F238E27FC236}">
                  <a16:creationId xmlns:a16="http://schemas.microsoft.com/office/drawing/2014/main" id="{39120576-3C9A-869D-CCF5-DA05A598332D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2" name="正方形/長方形 111">
              <a:extLst>
                <a:ext uri="{FF2B5EF4-FFF2-40B4-BE49-F238E27FC236}">
                  <a16:creationId xmlns:a16="http://schemas.microsoft.com/office/drawing/2014/main" id="{47459D98-93BF-9242-B34D-2F59FC7705DD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3" name="左大かっこ 112">
              <a:extLst>
                <a:ext uri="{FF2B5EF4-FFF2-40B4-BE49-F238E27FC236}">
                  <a16:creationId xmlns:a16="http://schemas.microsoft.com/office/drawing/2014/main" id="{BA8C199E-6F3D-278E-F160-F89A9E29C854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4" name="左大かっこ 113">
              <a:extLst>
                <a:ext uri="{FF2B5EF4-FFF2-40B4-BE49-F238E27FC236}">
                  <a16:creationId xmlns:a16="http://schemas.microsoft.com/office/drawing/2014/main" id="{1C72D9E7-7D80-FC30-E529-477E1D3E0266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5" name="正方形/長方形 114">
              <a:extLst>
                <a:ext uri="{FF2B5EF4-FFF2-40B4-BE49-F238E27FC236}">
                  <a16:creationId xmlns:a16="http://schemas.microsoft.com/office/drawing/2014/main" id="{CAF6C323-9C0D-2615-09FC-692AC20385CA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16" name="グループ化 115">
            <a:extLst>
              <a:ext uri="{FF2B5EF4-FFF2-40B4-BE49-F238E27FC236}">
                <a16:creationId xmlns:a16="http://schemas.microsoft.com/office/drawing/2014/main" id="{36F0392F-D3D3-3463-CBA6-862DAB842448}"/>
              </a:ext>
            </a:extLst>
          </p:cNvPr>
          <p:cNvGrpSpPr/>
          <p:nvPr/>
        </p:nvGrpSpPr>
        <p:grpSpPr>
          <a:xfrm>
            <a:off x="3730871" y="3426405"/>
            <a:ext cx="2365129" cy="728964"/>
            <a:chOff x="1803229" y="1665329"/>
            <a:chExt cx="2189934" cy="674967"/>
          </a:xfrm>
        </p:grpSpPr>
        <p:sp>
          <p:nvSpPr>
            <p:cNvPr id="117" name="円/楕円 116">
              <a:extLst>
                <a:ext uri="{FF2B5EF4-FFF2-40B4-BE49-F238E27FC236}">
                  <a16:creationId xmlns:a16="http://schemas.microsoft.com/office/drawing/2014/main" id="{B778F983-7FD2-B514-DF18-7E0818A458A2}"/>
                </a:ext>
              </a:extLst>
            </p:cNvPr>
            <p:cNvSpPr/>
            <p:nvPr/>
          </p:nvSpPr>
          <p:spPr>
            <a:xfrm>
              <a:off x="2644759" y="1771620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8" name="左大かっこ 117">
              <a:extLst>
                <a:ext uri="{FF2B5EF4-FFF2-40B4-BE49-F238E27FC236}">
                  <a16:creationId xmlns:a16="http://schemas.microsoft.com/office/drawing/2014/main" id="{613531F8-06A7-F576-85C8-0847E47D5D9F}"/>
                </a:ext>
              </a:extLst>
            </p:cNvPr>
            <p:cNvSpPr/>
            <p:nvPr/>
          </p:nvSpPr>
          <p:spPr>
            <a:xfrm>
              <a:off x="2560211" y="167081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9" name="左大かっこ 118">
              <a:extLst>
                <a:ext uri="{FF2B5EF4-FFF2-40B4-BE49-F238E27FC236}">
                  <a16:creationId xmlns:a16="http://schemas.microsoft.com/office/drawing/2014/main" id="{230CFD64-164F-13DF-C351-9CDF6A6FB909}"/>
                </a:ext>
              </a:extLst>
            </p:cNvPr>
            <p:cNvSpPr/>
            <p:nvPr/>
          </p:nvSpPr>
          <p:spPr>
            <a:xfrm flipH="1">
              <a:off x="3135228" y="167082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0" name="円/楕円 119">
              <a:extLst>
                <a:ext uri="{FF2B5EF4-FFF2-40B4-BE49-F238E27FC236}">
                  <a16:creationId xmlns:a16="http://schemas.microsoft.com/office/drawing/2014/main" id="{1EA330E4-E0F9-2651-AE9C-CFF0146DC4EB}"/>
                </a:ext>
              </a:extLst>
            </p:cNvPr>
            <p:cNvSpPr/>
            <p:nvPr/>
          </p:nvSpPr>
          <p:spPr>
            <a:xfrm>
              <a:off x="2853192" y="1972775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1" name="円/楕円 120">
              <a:extLst>
                <a:ext uri="{FF2B5EF4-FFF2-40B4-BE49-F238E27FC236}">
                  <a16:creationId xmlns:a16="http://schemas.microsoft.com/office/drawing/2014/main" id="{51073B5C-C490-9955-01C6-3C37CB268A4C}"/>
                </a:ext>
              </a:extLst>
            </p:cNvPr>
            <p:cNvSpPr/>
            <p:nvPr/>
          </p:nvSpPr>
          <p:spPr>
            <a:xfrm>
              <a:off x="3050975" y="2173929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22" name="グループ化 121">
              <a:extLst>
                <a:ext uri="{FF2B5EF4-FFF2-40B4-BE49-F238E27FC236}">
                  <a16:creationId xmlns:a16="http://schemas.microsoft.com/office/drawing/2014/main" id="{AC297EC5-F662-D48E-7B0C-9884C8D1514F}"/>
                </a:ext>
              </a:extLst>
            </p:cNvPr>
            <p:cNvGrpSpPr/>
            <p:nvPr/>
          </p:nvGrpSpPr>
          <p:grpSpPr>
            <a:xfrm>
              <a:off x="1803229" y="1673723"/>
              <a:ext cx="647132" cy="666573"/>
              <a:chOff x="1000256" y="3453676"/>
              <a:chExt cx="647132" cy="666573"/>
            </a:xfrm>
          </p:grpSpPr>
          <p:sp>
            <p:nvSpPr>
              <p:cNvPr id="128" name="正方形/長方形 127">
                <a:extLst>
                  <a:ext uri="{FF2B5EF4-FFF2-40B4-BE49-F238E27FC236}">
                    <a16:creationId xmlns:a16="http://schemas.microsoft.com/office/drawing/2014/main" id="{20561BE8-4CC0-0AE2-5961-7986C2DC4C5E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9" name="正方形/長方形 128">
                <a:extLst>
                  <a:ext uri="{FF2B5EF4-FFF2-40B4-BE49-F238E27FC236}">
                    <a16:creationId xmlns:a16="http://schemas.microsoft.com/office/drawing/2014/main" id="{BE9B0E8F-5762-E054-508E-B2981D27DA67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0" name="左大かっこ 129">
                <a:extLst>
                  <a:ext uri="{FF2B5EF4-FFF2-40B4-BE49-F238E27FC236}">
                    <a16:creationId xmlns:a16="http://schemas.microsoft.com/office/drawing/2014/main" id="{3F050863-3C96-AD25-33AC-F75D101C4C0D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1" name="左大かっこ 130">
                <a:extLst>
                  <a:ext uri="{FF2B5EF4-FFF2-40B4-BE49-F238E27FC236}">
                    <a16:creationId xmlns:a16="http://schemas.microsoft.com/office/drawing/2014/main" id="{CCC5A62D-B2C8-67A1-02CD-80FC3A60373C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2" name="正方形/長方形 131">
                <a:extLst>
                  <a:ext uri="{FF2B5EF4-FFF2-40B4-BE49-F238E27FC236}">
                    <a16:creationId xmlns:a16="http://schemas.microsoft.com/office/drawing/2014/main" id="{695A4381-0B0F-3904-01BF-3CD04A8BAD66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23" name="左大かっこ 122">
              <a:extLst>
                <a:ext uri="{FF2B5EF4-FFF2-40B4-BE49-F238E27FC236}">
                  <a16:creationId xmlns:a16="http://schemas.microsoft.com/office/drawing/2014/main" id="{801CA961-0298-91D1-DE17-6D6D4D5E432C}"/>
                </a:ext>
              </a:extLst>
            </p:cNvPr>
            <p:cNvSpPr/>
            <p:nvPr/>
          </p:nvSpPr>
          <p:spPr>
            <a:xfrm>
              <a:off x="3316536" y="16653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4" name="左大かっこ 123">
              <a:extLst>
                <a:ext uri="{FF2B5EF4-FFF2-40B4-BE49-F238E27FC236}">
                  <a16:creationId xmlns:a16="http://schemas.microsoft.com/office/drawing/2014/main" id="{D25FEE1F-28FF-B785-C3CF-B2AE2D187EFE}"/>
                </a:ext>
              </a:extLst>
            </p:cNvPr>
            <p:cNvSpPr/>
            <p:nvPr/>
          </p:nvSpPr>
          <p:spPr>
            <a:xfrm flipH="1">
              <a:off x="3907775" y="166533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5" name="正方形/長方形 124">
              <a:extLst>
                <a:ext uri="{FF2B5EF4-FFF2-40B4-BE49-F238E27FC236}">
                  <a16:creationId xmlns:a16="http://schemas.microsoft.com/office/drawing/2014/main" id="{74D763D5-68B3-716D-7752-2CE79D5FB13E}"/>
                </a:ext>
              </a:extLst>
            </p:cNvPr>
            <p:cNvSpPr/>
            <p:nvPr/>
          </p:nvSpPr>
          <p:spPr>
            <a:xfrm>
              <a:off x="3350296" y="174096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512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6" name="正方形/長方形 125">
              <a:extLst>
                <a:ext uri="{FF2B5EF4-FFF2-40B4-BE49-F238E27FC236}">
                  <a16:creationId xmlns:a16="http://schemas.microsoft.com/office/drawing/2014/main" id="{712C8B6C-5C43-13C0-7158-AEE0054BEF65}"/>
                </a:ext>
              </a:extLst>
            </p:cNvPr>
            <p:cNvSpPr/>
            <p:nvPr/>
          </p:nvSpPr>
          <p:spPr>
            <a:xfrm>
              <a:off x="3353400" y="1940015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512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7" name="正方形/長方形 126">
              <a:extLst>
                <a:ext uri="{FF2B5EF4-FFF2-40B4-BE49-F238E27FC236}">
                  <a16:creationId xmlns:a16="http://schemas.microsoft.com/office/drawing/2014/main" id="{B1610CFD-5434-FD31-8700-8630A320582A}"/>
                </a:ext>
              </a:extLst>
            </p:cNvPr>
            <p:cNvSpPr/>
            <p:nvPr/>
          </p:nvSpPr>
          <p:spPr>
            <a:xfrm>
              <a:off x="3347955" y="2133021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512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33" name="グループ化 132">
            <a:extLst>
              <a:ext uri="{FF2B5EF4-FFF2-40B4-BE49-F238E27FC236}">
                <a16:creationId xmlns:a16="http://schemas.microsoft.com/office/drawing/2014/main" id="{EAAC5650-F7DF-8360-E565-02C8F9CFD210}"/>
              </a:ext>
            </a:extLst>
          </p:cNvPr>
          <p:cNvGrpSpPr/>
          <p:nvPr/>
        </p:nvGrpSpPr>
        <p:grpSpPr>
          <a:xfrm>
            <a:off x="3730229" y="4298877"/>
            <a:ext cx="1913311" cy="731706"/>
            <a:chOff x="2218520" y="1615969"/>
            <a:chExt cx="1771584" cy="677505"/>
          </a:xfrm>
        </p:grpSpPr>
        <p:sp>
          <p:nvSpPr>
            <p:cNvPr id="134" name="円/楕円 133">
              <a:extLst>
                <a:ext uri="{FF2B5EF4-FFF2-40B4-BE49-F238E27FC236}">
                  <a16:creationId xmlns:a16="http://schemas.microsoft.com/office/drawing/2014/main" id="{22907A51-44A2-813F-6F14-E17E10E6EF44}"/>
                </a:ext>
              </a:extLst>
            </p:cNvPr>
            <p:cNvSpPr/>
            <p:nvPr/>
          </p:nvSpPr>
          <p:spPr>
            <a:xfrm>
              <a:off x="3068690" y="1724798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5" name="円/楕円 134">
              <a:extLst>
                <a:ext uri="{FF2B5EF4-FFF2-40B4-BE49-F238E27FC236}">
                  <a16:creationId xmlns:a16="http://schemas.microsoft.com/office/drawing/2014/main" id="{90D80774-3EFD-DABA-C95C-01B863B5212C}"/>
                </a:ext>
              </a:extLst>
            </p:cNvPr>
            <p:cNvSpPr/>
            <p:nvPr/>
          </p:nvSpPr>
          <p:spPr>
            <a:xfrm>
              <a:off x="3268810" y="1917639"/>
              <a:ext cx="100000" cy="1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36" name="グループ化 135">
              <a:extLst>
                <a:ext uri="{FF2B5EF4-FFF2-40B4-BE49-F238E27FC236}">
                  <a16:creationId xmlns:a16="http://schemas.microsoft.com/office/drawing/2014/main" id="{0EB0D906-67F1-3372-898A-1F6715ADA51A}"/>
                </a:ext>
              </a:extLst>
            </p:cNvPr>
            <p:cNvGrpSpPr/>
            <p:nvPr/>
          </p:nvGrpSpPr>
          <p:grpSpPr>
            <a:xfrm>
              <a:off x="2218520" y="1626901"/>
              <a:ext cx="647132" cy="666573"/>
              <a:chOff x="1000256" y="3453676"/>
              <a:chExt cx="647132" cy="666573"/>
            </a:xfrm>
          </p:grpSpPr>
          <p:sp>
            <p:nvSpPr>
              <p:cNvPr id="143" name="正方形/長方形 142">
                <a:extLst>
                  <a:ext uri="{FF2B5EF4-FFF2-40B4-BE49-F238E27FC236}">
                    <a16:creationId xmlns:a16="http://schemas.microsoft.com/office/drawing/2014/main" id="{C483DD47-B44A-29F7-B3B2-D87A9F068F5F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4" name="正方形/長方形 143">
                <a:extLst>
                  <a:ext uri="{FF2B5EF4-FFF2-40B4-BE49-F238E27FC236}">
                    <a16:creationId xmlns:a16="http://schemas.microsoft.com/office/drawing/2014/main" id="{F7657F2C-62FC-28D2-EED8-A0EE4E07491C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5" name="左大かっこ 144">
                <a:extLst>
                  <a:ext uri="{FF2B5EF4-FFF2-40B4-BE49-F238E27FC236}">
                    <a16:creationId xmlns:a16="http://schemas.microsoft.com/office/drawing/2014/main" id="{68158CF3-EE13-0ED0-8DE7-E6BBABB54D99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6" name="左大かっこ 145">
                <a:extLst>
                  <a:ext uri="{FF2B5EF4-FFF2-40B4-BE49-F238E27FC236}">
                    <a16:creationId xmlns:a16="http://schemas.microsoft.com/office/drawing/2014/main" id="{5EF1C626-2906-B76C-E919-E2EB86BAE6C6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7" name="正方形/長方形 146">
                <a:extLst>
                  <a:ext uri="{FF2B5EF4-FFF2-40B4-BE49-F238E27FC236}">
                    <a16:creationId xmlns:a16="http://schemas.microsoft.com/office/drawing/2014/main" id="{7A40AB73-AD66-2BAA-9455-6B470F393B63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37" name="左大かっこ 136">
              <a:extLst>
                <a:ext uri="{FF2B5EF4-FFF2-40B4-BE49-F238E27FC236}">
                  <a16:creationId xmlns:a16="http://schemas.microsoft.com/office/drawing/2014/main" id="{8CC32769-2271-D52D-9DF4-1F2483818B1B}"/>
                </a:ext>
              </a:extLst>
            </p:cNvPr>
            <p:cNvSpPr/>
            <p:nvPr/>
          </p:nvSpPr>
          <p:spPr>
            <a:xfrm>
              <a:off x="3545252" y="1618508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8" name="左大かっこ 137">
              <a:extLst>
                <a:ext uri="{FF2B5EF4-FFF2-40B4-BE49-F238E27FC236}">
                  <a16:creationId xmlns:a16="http://schemas.microsoft.com/office/drawing/2014/main" id="{44AF8CC5-86DF-70FD-4D51-7DBD5FCB625D}"/>
                </a:ext>
              </a:extLst>
            </p:cNvPr>
            <p:cNvSpPr/>
            <p:nvPr/>
          </p:nvSpPr>
          <p:spPr>
            <a:xfrm flipH="1">
              <a:off x="3904716" y="1618510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9" name="正方形/長方形 138">
              <a:extLst>
                <a:ext uri="{FF2B5EF4-FFF2-40B4-BE49-F238E27FC236}">
                  <a16:creationId xmlns:a16="http://schemas.microsoft.com/office/drawing/2014/main" id="{3E918EB5-A7C1-61C2-81D0-30C2F0A639B5}"/>
                </a:ext>
              </a:extLst>
            </p:cNvPr>
            <p:cNvSpPr/>
            <p:nvPr/>
          </p:nvSpPr>
          <p:spPr>
            <a:xfrm>
              <a:off x="3579012" y="1694138"/>
              <a:ext cx="371313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512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0" name="正方形/長方形 139">
              <a:extLst>
                <a:ext uri="{FF2B5EF4-FFF2-40B4-BE49-F238E27FC236}">
                  <a16:creationId xmlns:a16="http://schemas.microsoft.com/office/drawing/2014/main" id="{8B4FB7CF-217D-7F94-96E7-666702AB6C89}"/>
                </a:ext>
              </a:extLst>
            </p:cNvPr>
            <p:cNvSpPr/>
            <p:nvPr/>
          </p:nvSpPr>
          <p:spPr>
            <a:xfrm>
              <a:off x="3582116" y="1893193"/>
              <a:ext cx="368209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512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1" name="左大かっこ 140">
              <a:extLst>
                <a:ext uri="{FF2B5EF4-FFF2-40B4-BE49-F238E27FC236}">
                  <a16:creationId xmlns:a16="http://schemas.microsoft.com/office/drawing/2014/main" id="{E38056F4-2139-5F2D-D6B5-0B504F87F68E}"/>
                </a:ext>
              </a:extLst>
            </p:cNvPr>
            <p:cNvSpPr/>
            <p:nvPr/>
          </p:nvSpPr>
          <p:spPr>
            <a:xfrm>
              <a:off x="2995945" y="1615969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2" name="左大かっこ 141">
              <a:extLst>
                <a:ext uri="{FF2B5EF4-FFF2-40B4-BE49-F238E27FC236}">
                  <a16:creationId xmlns:a16="http://schemas.microsoft.com/office/drawing/2014/main" id="{903D756B-7892-049D-6FAF-34B49B007992}"/>
                </a:ext>
              </a:extLst>
            </p:cNvPr>
            <p:cNvSpPr/>
            <p:nvPr/>
          </p:nvSpPr>
          <p:spPr>
            <a:xfrm flipH="1">
              <a:off x="3360562" y="1615971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85454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75B06B2C-0A79-E464-BD23-98602E822189}"/>
              </a:ext>
            </a:extLst>
          </p:cNvPr>
          <p:cNvGrpSpPr/>
          <p:nvPr/>
        </p:nvGrpSpPr>
        <p:grpSpPr>
          <a:xfrm>
            <a:off x="3952228" y="1004246"/>
            <a:ext cx="1033066" cy="681674"/>
            <a:chOff x="5862370" y="1602191"/>
            <a:chExt cx="1033066" cy="681674"/>
          </a:xfrm>
        </p:grpSpPr>
        <p:sp>
          <p:nvSpPr>
            <p:cNvPr id="29" name="左大かっこ 28">
              <a:extLst>
                <a:ext uri="{FF2B5EF4-FFF2-40B4-BE49-F238E27FC236}">
                  <a16:creationId xmlns:a16="http://schemas.microsoft.com/office/drawing/2014/main" id="{B32C9301-0673-BE65-B21F-96F1B3AED901}"/>
                </a:ext>
              </a:extLst>
            </p:cNvPr>
            <p:cNvSpPr/>
            <p:nvPr/>
          </p:nvSpPr>
          <p:spPr>
            <a:xfrm>
              <a:off x="5862370" y="161729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9B799E84-FE43-C72A-6327-58997164F19C}"/>
                </a:ext>
              </a:extLst>
            </p:cNvPr>
            <p:cNvSpPr/>
            <p:nvPr/>
          </p:nvSpPr>
          <p:spPr>
            <a:xfrm flipH="1">
              <a:off x="6239056" y="161729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4B873694-12CA-7DAD-85D5-EAF057BE541A}"/>
                </a:ext>
              </a:extLst>
            </p:cNvPr>
            <p:cNvSpPr/>
            <p:nvPr/>
          </p:nvSpPr>
          <p:spPr>
            <a:xfrm>
              <a:off x="5922955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A21CA542-3E30-5A15-C061-0340263E87CE}"/>
                </a:ext>
              </a:extLst>
            </p:cNvPr>
            <p:cNvSpPr/>
            <p:nvPr/>
          </p:nvSpPr>
          <p:spPr>
            <a:xfrm>
              <a:off x="6128450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F1129623-AC5A-9473-E6FE-914291916E0D}"/>
                </a:ext>
              </a:extLst>
            </p:cNvPr>
            <p:cNvGrpSpPr/>
            <p:nvPr/>
          </p:nvGrpSpPr>
          <p:grpSpPr>
            <a:xfrm>
              <a:off x="6413484" y="1602191"/>
              <a:ext cx="481952" cy="498677"/>
              <a:chOff x="1462419" y="107793"/>
              <a:chExt cx="258051" cy="356903"/>
            </a:xfrm>
          </p:grpSpPr>
          <p:sp>
            <p:nvSpPr>
              <p:cNvPr id="36" name="左大かっこ 35">
                <a:extLst>
                  <a:ext uri="{FF2B5EF4-FFF2-40B4-BE49-F238E27FC236}">
                    <a16:creationId xmlns:a16="http://schemas.microsoft.com/office/drawing/2014/main" id="{67464EF1-946F-3D7D-AA1C-CEA753247F50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7" name="左大かっこ 36">
                <a:extLst>
                  <a:ext uri="{FF2B5EF4-FFF2-40B4-BE49-F238E27FC236}">
                    <a16:creationId xmlns:a16="http://schemas.microsoft.com/office/drawing/2014/main" id="{51D03A5F-DB30-4B0F-8DD8-52B9615E429E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E3288A91-0747-22D6-AB33-8DFE23A02EEC}"/>
                </a:ext>
              </a:extLst>
            </p:cNvPr>
            <p:cNvSpPr/>
            <p:nvPr/>
          </p:nvSpPr>
          <p:spPr>
            <a:xfrm rot="5400000">
              <a:off x="6584586" y="1551050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4408048E-43E0-4264-9A74-735809591366}"/>
                </a:ext>
              </a:extLst>
            </p:cNvPr>
            <p:cNvSpPr/>
            <p:nvPr/>
          </p:nvSpPr>
          <p:spPr>
            <a:xfrm rot="5400000">
              <a:off x="6578417" y="1766539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20404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C0D46265-1D32-6F50-A3B3-7630145C561D}"/>
              </a:ext>
            </a:extLst>
          </p:cNvPr>
          <p:cNvGrpSpPr/>
          <p:nvPr/>
        </p:nvGrpSpPr>
        <p:grpSpPr>
          <a:xfrm>
            <a:off x="3952228" y="1761675"/>
            <a:ext cx="1461055" cy="668918"/>
            <a:chOff x="5796997" y="2282456"/>
            <a:chExt cx="1461055" cy="668918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329F0F07-8F2E-B1BD-693E-9D263481AA0B}"/>
                </a:ext>
              </a:extLst>
            </p:cNvPr>
            <p:cNvSpPr/>
            <p:nvPr/>
          </p:nvSpPr>
          <p:spPr>
            <a:xfrm>
              <a:off x="6259038" y="2732141"/>
              <a:ext cx="147367" cy="17911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FE8A67D8-9EA6-527E-1521-DCD02849E817}"/>
                </a:ext>
              </a:extLst>
            </p:cNvPr>
            <p:cNvSpPr/>
            <p:nvPr/>
          </p:nvSpPr>
          <p:spPr>
            <a:xfrm>
              <a:off x="6062495" y="2520154"/>
              <a:ext cx="142707" cy="38815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58391781-630B-7000-DFF9-74DA55BCFA3E}"/>
                </a:ext>
              </a:extLst>
            </p:cNvPr>
            <p:cNvSpPr/>
            <p:nvPr/>
          </p:nvSpPr>
          <p:spPr>
            <a:xfrm rot="5400000">
              <a:off x="7048976" y="2724912"/>
              <a:ext cx="141784" cy="21914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2B48AC5A-E227-3882-ED97-84129E46F5E5}"/>
                </a:ext>
              </a:extLst>
            </p:cNvPr>
            <p:cNvSpPr/>
            <p:nvPr/>
          </p:nvSpPr>
          <p:spPr>
            <a:xfrm rot="5400000">
              <a:off x="6964764" y="2427896"/>
              <a:ext cx="133984" cy="39585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5F027987-7BD9-6849-E6DC-EDBA9E1B233A}"/>
                </a:ext>
              </a:extLst>
            </p:cNvPr>
            <p:cNvSpPr/>
            <p:nvPr/>
          </p:nvSpPr>
          <p:spPr>
            <a:xfrm rot="5400000">
              <a:off x="6865511" y="2117630"/>
              <a:ext cx="133984" cy="5884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C8C8B102-1214-5DBB-DBA8-82A41D930C3B}"/>
                </a:ext>
              </a:extLst>
            </p:cNvPr>
            <p:cNvSpPr/>
            <p:nvPr/>
          </p:nvSpPr>
          <p:spPr>
            <a:xfrm>
              <a:off x="5866136" y="2316879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1155212E-F08F-0F79-DEC0-ECCBA149F8EE}"/>
                </a:ext>
              </a:extLst>
            </p:cNvPr>
            <p:cNvGrpSpPr/>
            <p:nvPr/>
          </p:nvGrpSpPr>
          <p:grpSpPr>
            <a:xfrm>
              <a:off x="5796997" y="2284801"/>
              <a:ext cx="660405" cy="666573"/>
              <a:chOff x="1757238" y="3450771"/>
              <a:chExt cx="660405" cy="666573"/>
            </a:xfrm>
          </p:grpSpPr>
          <p:sp>
            <p:nvSpPr>
              <p:cNvPr id="13" name="左大かっこ 12">
                <a:extLst>
                  <a:ext uri="{FF2B5EF4-FFF2-40B4-BE49-F238E27FC236}">
                    <a16:creationId xmlns:a16="http://schemas.microsoft.com/office/drawing/2014/main" id="{5283FD0B-8D33-40BA-5EA3-76A64B988974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左大かっこ 13">
                <a:extLst>
                  <a:ext uri="{FF2B5EF4-FFF2-40B4-BE49-F238E27FC236}">
                    <a16:creationId xmlns:a16="http://schemas.microsoft.com/office/drawing/2014/main" id="{EF402FBB-3CB3-E089-D647-3FF9234C8A60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9B9E8473-1739-D36D-BBEB-2F27A4D15E63}"/>
                </a:ext>
              </a:extLst>
            </p:cNvPr>
            <p:cNvGrpSpPr/>
            <p:nvPr/>
          </p:nvGrpSpPr>
          <p:grpSpPr>
            <a:xfrm>
              <a:off x="6597647" y="2282456"/>
              <a:ext cx="660405" cy="666573"/>
              <a:chOff x="1757238" y="3450771"/>
              <a:chExt cx="660405" cy="666573"/>
            </a:xfrm>
          </p:grpSpPr>
          <p:sp>
            <p:nvSpPr>
              <p:cNvPr id="11" name="左大かっこ 10">
                <a:extLst>
                  <a:ext uri="{FF2B5EF4-FFF2-40B4-BE49-F238E27FC236}">
                    <a16:creationId xmlns:a16="http://schemas.microsoft.com/office/drawing/2014/main" id="{14AB3335-DEF9-61F9-2214-B3523FEA107E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左大かっこ 11">
                <a:extLst>
                  <a:ext uri="{FF2B5EF4-FFF2-40B4-BE49-F238E27FC236}">
                    <a16:creationId xmlns:a16="http://schemas.microsoft.com/office/drawing/2014/main" id="{3B250C38-E56D-0DB3-5E45-0D521EEA0616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30892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2EB78C34-2287-EE74-09AB-24CA5C92DFF1}"/>
              </a:ext>
            </a:extLst>
          </p:cNvPr>
          <p:cNvGrpSpPr/>
          <p:nvPr/>
        </p:nvGrpSpPr>
        <p:grpSpPr>
          <a:xfrm>
            <a:off x="3952228" y="2577974"/>
            <a:ext cx="1461055" cy="678561"/>
            <a:chOff x="3952228" y="2577974"/>
            <a:chExt cx="1461055" cy="678561"/>
          </a:xfrm>
        </p:grpSpPr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C48524D5-E709-3951-BBF6-188562F2F279}"/>
                </a:ext>
              </a:extLst>
            </p:cNvPr>
            <p:cNvGrpSpPr/>
            <p:nvPr/>
          </p:nvGrpSpPr>
          <p:grpSpPr>
            <a:xfrm>
              <a:off x="4752878" y="2577974"/>
              <a:ext cx="660405" cy="666573"/>
              <a:chOff x="1757238" y="3467704"/>
              <a:chExt cx="660405" cy="666573"/>
            </a:xfrm>
          </p:grpSpPr>
          <p:sp>
            <p:nvSpPr>
              <p:cNvPr id="26" name="円/楕円 25">
                <a:extLst>
                  <a:ext uri="{FF2B5EF4-FFF2-40B4-BE49-F238E27FC236}">
                    <a16:creationId xmlns:a16="http://schemas.microsoft.com/office/drawing/2014/main" id="{BB56AF6B-936B-E2A7-C608-C1FDD9193889}"/>
                  </a:ext>
                </a:extLst>
              </p:cNvPr>
              <p:cNvSpPr/>
              <p:nvPr/>
            </p:nvSpPr>
            <p:spPr>
              <a:xfrm>
                <a:off x="1841785" y="3534874"/>
                <a:ext cx="108000" cy="108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左大かっこ 26">
                <a:extLst>
                  <a:ext uri="{FF2B5EF4-FFF2-40B4-BE49-F238E27FC236}">
                    <a16:creationId xmlns:a16="http://schemas.microsoft.com/office/drawing/2014/main" id="{3D84DD2D-4F64-7009-CEC6-6C08E2F3A5C5}"/>
                  </a:ext>
                </a:extLst>
              </p:cNvPr>
              <p:cNvSpPr/>
              <p:nvPr/>
            </p:nvSpPr>
            <p:spPr>
              <a:xfrm>
                <a:off x="1757238" y="3467704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左大かっこ 27">
                <a:extLst>
                  <a:ext uri="{FF2B5EF4-FFF2-40B4-BE49-F238E27FC236}">
                    <a16:creationId xmlns:a16="http://schemas.microsoft.com/office/drawing/2014/main" id="{E1653033-4EB3-DB08-14D8-FE4D5BD08794}"/>
                  </a:ext>
                </a:extLst>
              </p:cNvPr>
              <p:cNvSpPr/>
              <p:nvPr/>
            </p:nvSpPr>
            <p:spPr>
              <a:xfrm flipH="1">
                <a:off x="2332255" y="346770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" name="円/楕円 28">
                <a:extLst>
                  <a:ext uri="{FF2B5EF4-FFF2-40B4-BE49-F238E27FC236}">
                    <a16:creationId xmlns:a16="http://schemas.microsoft.com/office/drawing/2014/main" id="{A9FBFDDF-D75F-188B-9DA9-BD9639EF2131}"/>
                  </a:ext>
                </a:extLst>
              </p:cNvPr>
              <p:cNvSpPr/>
              <p:nvPr/>
            </p:nvSpPr>
            <p:spPr>
              <a:xfrm>
                <a:off x="2044016" y="3534874"/>
                <a:ext cx="108000" cy="108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0" name="円/楕円 29">
                <a:extLst>
                  <a:ext uri="{FF2B5EF4-FFF2-40B4-BE49-F238E27FC236}">
                    <a16:creationId xmlns:a16="http://schemas.microsoft.com/office/drawing/2014/main" id="{15A4BE11-8BF8-F472-E81A-0E942DE9BD9D}"/>
                  </a:ext>
                </a:extLst>
              </p:cNvPr>
              <p:cNvSpPr/>
              <p:nvPr/>
            </p:nvSpPr>
            <p:spPr>
              <a:xfrm>
                <a:off x="2045334" y="3747934"/>
                <a:ext cx="108000" cy="108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1" name="円/楕円 30">
                <a:extLst>
                  <a:ext uri="{FF2B5EF4-FFF2-40B4-BE49-F238E27FC236}">
                    <a16:creationId xmlns:a16="http://schemas.microsoft.com/office/drawing/2014/main" id="{5BCFC7EC-2CE2-736F-F594-C11A0ECF5892}"/>
                  </a:ext>
                </a:extLst>
              </p:cNvPr>
              <p:cNvSpPr/>
              <p:nvPr/>
            </p:nvSpPr>
            <p:spPr>
              <a:xfrm>
                <a:off x="2246247" y="3534874"/>
                <a:ext cx="108000" cy="108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円/楕円 31">
                <a:extLst>
                  <a:ext uri="{FF2B5EF4-FFF2-40B4-BE49-F238E27FC236}">
                    <a16:creationId xmlns:a16="http://schemas.microsoft.com/office/drawing/2014/main" id="{381B1102-4507-9881-E76A-0DD1134FC545}"/>
                  </a:ext>
                </a:extLst>
              </p:cNvPr>
              <p:cNvSpPr/>
              <p:nvPr/>
            </p:nvSpPr>
            <p:spPr>
              <a:xfrm>
                <a:off x="2247565" y="3747934"/>
                <a:ext cx="108000" cy="108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3" name="円/楕円 32">
                <a:extLst>
                  <a:ext uri="{FF2B5EF4-FFF2-40B4-BE49-F238E27FC236}">
                    <a16:creationId xmlns:a16="http://schemas.microsoft.com/office/drawing/2014/main" id="{CB6EB359-ECAD-E213-6893-FE4CC3695578}"/>
                  </a:ext>
                </a:extLst>
              </p:cNvPr>
              <p:cNvSpPr/>
              <p:nvPr/>
            </p:nvSpPr>
            <p:spPr>
              <a:xfrm>
                <a:off x="2246418" y="3959913"/>
                <a:ext cx="108000" cy="108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38CE8B7D-5934-E450-59FE-53BC599E7245}"/>
                </a:ext>
              </a:extLst>
            </p:cNvPr>
            <p:cNvGrpSpPr/>
            <p:nvPr/>
          </p:nvGrpSpPr>
          <p:grpSpPr>
            <a:xfrm>
              <a:off x="3952228" y="2589962"/>
              <a:ext cx="647132" cy="666573"/>
              <a:chOff x="1000256" y="3453676"/>
              <a:chExt cx="647132" cy="666573"/>
            </a:xfrm>
          </p:grpSpPr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583E380E-9B4C-B1D3-D98E-7CB815D88935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51601F8A-4992-A9EC-550E-57D459B54DC3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左大かっこ 22">
                <a:extLst>
                  <a:ext uri="{FF2B5EF4-FFF2-40B4-BE49-F238E27FC236}">
                    <a16:creationId xmlns:a16="http://schemas.microsoft.com/office/drawing/2014/main" id="{1ED87D5B-8687-12AE-3520-A80FB3028A9A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左大かっこ 23">
                <a:extLst>
                  <a:ext uri="{FF2B5EF4-FFF2-40B4-BE49-F238E27FC236}">
                    <a16:creationId xmlns:a16="http://schemas.microsoft.com/office/drawing/2014/main" id="{65B7CC58-4979-BDFA-BA1D-607CA5D2D477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正方形/長方形 24">
                <a:extLst>
                  <a:ext uri="{FF2B5EF4-FFF2-40B4-BE49-F238E27FC236}">
                    <a16:creationId xmlns:a16="http://schemas.microsoft.com/office/drawing/2014/main" id="{86C5E41B-9C71-12F4-1795-D58328331305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27374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830F5815-F8DD-28BF-D901-A33E9E815574}"/>
              </a:ext>
            </a:extLst>
          </p:cNvPr>
          <p:cNvGrpSpPr/>
          <p:nvPr/>
        </p:nvGrpSpPr>
        <p:grpSpPr>
          <a:xfrm>
            <a:off x="4104628" y="3547867"/>
            <a:ext cx="2189934" cy="674967"/>
            <a:chOff x="1803229" y="1665329"/>
            <a:chExt cx="2189934" cy="674967"/>
          </a:xfrm>
        </p:grpSpPr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F91B3FDC-D2AC-62A4-9F43-601C11667711}"/>
                </a:ext>
              </a:extLst>
            </p:cNvPr>
            <p:cNvSpPr/>
            <p:nvPr/>
          </p:nvSpPr>
          <p:spPr>
            <a:xfrm>
              <a:off x="2644758" y="1771621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左大かっこ 20">
              <a:extLst>
                <a:ext uri="{FF2B5EF4-FFF2-40B4-BE49-F238E27FC236}">
                  <a16:creationId xmlns:a16="http://schemas.microsoft.com/office/drawing/2014/main" id="{3DAC24EE-54DE-3448-4231-6A65ED7AA2A4}"/>
                </a:ext>
              </a:extLst>
            </p:cNvPr>
            <p:cNvSpPr/>
            <p:nvPr/>
          </p:nvSpPr>
          <p:spPr>
            <a:xfrm>
              <a:off x="2560211" y="167081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左大かっこ 21">
              <a:extLst>
                <a:ext uri="{FF2B5EF4-FFF2-40B4-BE49-F238E27FC236}">
                  <a16:creationId xmlns:a16="http://schemas.microsoft.com/office/drawing/2014/main" id="{10BC87EA-1B41-7999-D19C-3FCBCAAC588D}"/>
                </a:ext>
              </a:extLst>
            </p:cNvPr>
            <p:cNvSpPr/>
            <p:nvPr/>
          </p:nvSpPr>
          <p:spPr>
            <a:xfrm flipH="1">
              <a:off x="3135228" y="167082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円/楕円 22">
              <a:extLst>
                <a:ext uri="{FF2B5EF4-FFF2-40B4-BE49-F238E27FC236}">
                  <a16:creationId xmlns:a16="http://schemas.microsoft.com/office/drawing/2014/main" id="{C879E5BF-EA63-F57F-5CCE-BADFB6B30FD5}"/>
                </a:ext>
              </a:extLst>
            </p:cNvPr>
            <p:cNvSpPr/>
            <p:nvPr/>
          </p:nvSpPr>
          <p:spPr>
            <a:xfrm>
              <a:off x="2853192" y="1972775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円/楕円 23">
              <a:extLst>
                <a:ext uri="{FF2B5EF4-FFF2-40B4-BE49-F238E27FC236}">
                  <a16:creationId xmlns:a16="http://schemas.microsoft.com/office/drawing/2014/main" id="{518A7834-889D-F9F6-696D-0D972F0D9413}"/>
                </a:ext>
              </a:extLst>
            </p:cNvPr>
            <p:cNvSpPr/>
            <p:nvPr/>
          </p:nvSpPr>
          <p:spPr>
            <a:xfrm>
              <a:off x="3050975" y="2173930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99DD772E-BEC0-0F80-F3A9-4CE48399A348}"/>
                </a:ext>
              </a:extLst>
            </p:cNvPr>
            <p:cNvGrpSpPr/>
            <p:nvPr/>
          </p:nvGrpSpPr>
          <p:grpSpPr>
            <a:xfrm>
              <a:off x="1803229" y="1673723"/>
              <a:ext cx="647132" cy="666573"/>
              <a:chOff x="1000256" y="3453676"/>
              <a:chExt cx="647132" cy="666573"/>
            </a:xfrm>
          </p:grpSpPr>
          <p:sp>
            <p:nvSpPr>
              <p:cNvPr id="31" name="正方形/長方形 30">
                <a:extLst>
                  <a:ext uri="{FF2B5EF4-FFF2-40B4-BE49-F238E27FC236}">
                    <a16:creationId xmlns:a16="http://schemas.microsoft.com/office/drawing/2014/main" id="{7698C60D-197F-2F66-4142-719A853929B0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BE636B84-BF29-007B-A00F-419E0C5E032E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左大かっこ 32">
                <a:extLst>
                  <a:ext uri="{FF2B5EF4-FFF2-40B4-BE49-F238E27FC236}">
                    <a16:creationId xmlns:a16="http://schemas.microsoft.com/office/drawing/2014/main" id="{99519597-42A1-A436-7322-733E96B0B9A4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4" name="左大かっこ 33">
                <a:extLst>
                  <a:ext uri="{FF2B5EF4-FFF2-40B4-BE49-F238E27FC236}">
                    <a16:creationId xmlns:a16="http://schemas.microsoft.com/office/drawing/2014/main" id="{701F06DB-6146-3467-85C6-EE001958425F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054905B3-2C72-B5FF-419B-596A24D8AEB4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6" name="左大かっこ 25">
              <a:extLst>
                <a:ext uri="{FF2B5EF4-FFF2-40B4-BE49-F238E27FC236}">
                  <a16:creationId xmlns:a16="http://schemas.microsoft.com/office/drawing/2014/main" id="{B426A7EB-E9B9-556F-321C-6816CE863CC8}"/>
                </a:ext>
              </a:extLst>
            </p:cNvPr>
            <p:cNvSpPr/>
            <p:nvPr/>
          </p:nvSpPr>
          <p:spPr>
            <a:xfrm>
              <a:off x="3316536" y="16653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左大かっこ 26">
              <a:extLst>
                <a:ext uri="{FF2B5EF4-FFF2-40B4-BE49-F238E27FC236}">
                  <a16:creationId xmlns:a16="http://schemas.microsoft.com/office/drawing/2014/main" id="{F8A96D00-041D-83D0-563E-3FF45B4E0875}"/>
                </a:ext>
              </a:extLst>
            </p:cNvPr>
            <p:cNvSpPr/>
            <p:nvPr/>
          </p:nvSpPr>
          <p:spPr>
            <a:xfrm flipH="1">
              <a:off x="3907775" y="166533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1406DBFF-9565-0576-F317-F9B7DA041957}"/>
                </a:ext>
              </a:extLst>
            </p:cNvPr>
            <p:cNvSpPr/>
            <p:nvPr/>
          </p:nvSpPr>
          <p:spPr>
            <a:xfrm>
              <a:off x="3350296" y="174096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FFD66E62-FEAC-C895-F809-E59143A5C39E}"/>
                </a:ext>
              </a:extLst>
            </p:cNvPr>
            <p:cNvSpPr/>
            <p:nvPr/>
          </p:nvSpPr>
          <p:spPr>
            <a:xfrm>
              <a:off x="3353400" y="1940015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9D592A1B-1183-37CA-4AE7-A5A9EF7DD3DB}"/>
                </a:ext>
              </a:extLst>
            </p:cNvPr>
            <p:cNvSpPr/>
            <p:nvPr/>
          </p:nvSpPr>
          <p:spPr>
            <a:xfrm>
              <a:off x="3351801" y="2134186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42122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6FD508B3-C0F1-E84C-E200-A5517B655322}"/>
              </a:ext>
            </a:extLst>
          </p:cNvPr>
          <p:cNvGrpSpPr/>
          <p:nvPr/>
        </p:nvGrpSpPr>
        <p:grpSpPr>
          <a:xfrm>
            <a:off x="3951634" y="4175318"/>
            <a:ext cx="1771584" cy="677505"/>
            <a:chOff x="2218520" y="1615969"/>
            <a:chExt cx="1771584" cy="677505"/>
          </a:xfrm>
        </p:grpSpPr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E872A2F0-94DF-DC80-59A0-9D4938427612}"/>
                </a:ext>
              </a:extLst>
            </p:cNvPr>
            <p:cNvSpPr/>
            <p:nvPr/>
          </p:nvSpPr>
          <p:spPr>
            <a:xfrm>
              <a:off x="3060049" y="1724799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円/楕円 18">
              <a:extLst>
                <a:ext uri="{FF2B5EF4-FFF2-40B4-BE49-F238E27FC236}">
                  <a16:creationId xmlns:a16="http://schemas.microsoft.com/office/drawing/2014/main" id="{11EA2E4F-83EA-3E6E-87DC-9AA8B966232C}"/>
                </a:ext>
              </a:extLst>
            </p:cNvPr>
            <p:cNvSpPr/>
            <p:nvPr/>
          </p:nvSpPr>
          <p:spPr>
            <a:xfrm>
              <a:off x="3260170" y="1917640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86D17F5E-CE85-6615-72A2-D2A511802831}"/>
                </a:ext>
              </a:extLst>
            </p:cNvPr>
            <p:cNvGrpSpPr/>
            <p:nvPr/>
          </p:nvGrpSpPr>
          <p:grpSpPr>
            <a:xfrm>
              <a:off x="2218520" y="1626901"/>
              <a:ext cx="647132" cy="666573"/>
              <a:chOff x="1000256" y="3453676"/>
              <a:chExt cx="647132" cy="666573"/>
            </a:xfrm>
          </p:grpSpPr>
          <p:sp>
            <p:nvSpPr>
              <p:cNvPr id="27" name="正方形/長方形 26">
                <a:extLst>
                  <a:ext uri="{FF2B5EF4-FFF2-40B4-BE49-F238E27FC236}">
                    <a16:creationId xmlns:a16="http://schemas.microsoft.com/office/drawing/2014/main" id="{F5056604-403D-5E4B-7D5B-B6F7ACA9D300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正方形/長方形 27">
                <a:extLst>
                  <a:ext uri="{FF2B5EF4-FFF2-40B4-BE49-F238E27FC236}">
                    <a16:creationId xmlns:a16="http://schemas.microsoft.com/office/drawing/2014/main" id="{9C662639-1556-4198-AFDC-601E5DD3EC4B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左大かっこ 28">
                <a:extLst>
                  <a:ext uri="{FF2B5EF4-FFF2-40B4-BE49-F238E27FC236}">
                    <a16:creationId xmlns:a16="http://schemas.microsoft.com/office/drawing/2014/main" id="{150DA74F-584D-7DD0-6E7C-7BE9EE4B2EFD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0" name="左大かっこ 29">
                <a:extLst>
                  <a:ext uri="{FF2B5EF4-FFF2-40B4-BE49-F238E27FC236}">
                    <a16:creationId xmlns:a16="http://schemas.microsoft.com/office/drawing/2014/main" id="{2253FD62-887D-39AA-D0D5-F5CB4653A55C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1" name="正方形/長方形 30">
                <a:extLst>
                  <a:ext uri="{FF2B5EF4-FFF2-40B4-BE49-F238E27FC236}">
                    <a16:creationId xmlns:a16="http://schemas.microsoft.com/office/drawing/2014/main" id="{1DBDBE93-9D0E-9CD4-2498-A15A886204C3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左大かっこ 20">
              <a:extLst>
                <a:ext uri="{FF2B5EF4-FFF2-40B4-BE49-F238E27FC236}">
                  <a16:creationId xmlns:a16="http://schemas.microsoft.com/office/drawing/2014/main" id="{D60C1E75-341B-989A-EAB8-1298BEADD320}"/>
                </a:ext>
              </a:extLst>
            </p:cNvPr>
            <p:cNvSpPr/>
            <p:nvPr/>
          </p:nvSpPr>
          <p:spPr>
            <a:xfrm>
              <a:off x="3545252" y="1618508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左大かっこ 21">
              <a:extLst>
                <a:ext uri="{FF2B5EF4-FFF2-40B4-BE49-F238E27FC236}">
                  <a16:creationId xmlns:a16="http://schemas.microsoft.com/office/drawing/2014/main" id="{19CAB929-6AE4-A9C0-A39E-3932C24AB283}"/>
                </a:ext>
              </a:extLst>
            </p:cNvPr>
            <p:cNvSpPr/>
            <p:nvPr/>
          </p:nvSpPr>
          <p:spPr>
            <a:xfrm flipH="1">
              <a:off x="3904716" y="1618510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1781969C-44BA-D3AA-B82F-F7E6C929EF6C}"/>
                </a:ext>
              </a:extLst>
            </p:cNvPr>
            <p:cNvSpPr/>
            <p:nvPr/>
          </p:nvSpPr>
          <p:spPr>
            <a:xfrm>
              <a:off x="3579012" y="1694138"/>
              <a:ext cx="371313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39CC8A0-3FE5-AD83-8086-3CB8D99F303D}"/>
                </a:ext>
              </a:extLst>
            </p:cNvPr>
            <p:cNvSpPr/>
            <p:nvPr/>
          </p:nvSpPr>
          <p:spPr>
            <a:xfrm>
              <a:off x="3582116" y="1893193"/>
              <a:ext cx="368209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5" name="左大かっこ 24">
              <a:extLst>
                <a:ext uri="{FF2B5EF4-FFF2-40B4-BE49-F238E27FC236}">
                  <a16:creationId xmlns:a16="http://schemas.microsoft.com/office/drawing/2014/main" id="{D62C4A74-6AD5-0812-9442-BD48225FFD14}"/>
                </a:ext>
              </a:extLst>
            </p:cNvPr>
            <p:cNvSpPr/>
            <p:nvPr/>
          </p:nvSpPr>
          <p:spPr>
            <a:xfrm>
              <a:off x="2979012" y="1615969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左大かっこ 25">
              <a:extLst>
                <a:ext uri="{FF2B5EF4-FFF2-40B4-BE49-F238E27FC236}">
                  <a16:creationId xmlns:a16="http://schemas.microsoft.com/office/drawing/2014/main" id="{B85E3B46-C421-7184-D472-BFFD93F7556D}"/>
                </a:ext>
              </a:extLst>
            </p:cNvPr>
            <p:cNvSpPr/>
            <p:nvPr/>
          </p:nvSpPr>
          <p:spPr>
            <a:xfrm flipH="1">
              <a:off x="3360562" y="1615971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14570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68CFF532-4E63-CC32-FFB9-99EE61D9863A}"/>
              </a:ext>
            </a:extLst>
          </p:cNvPr>
          <p:cNvGrpSpPr/>
          <p:nvPr/>
        </p:nvGrpSpPr>
        <p:grpSpPr>
          <a:xfrm>
            <a:off x="2540364" y="1317196"/>
            <a:ext cx="6912580" cy="967334"/>
            <a:chOff x="751644" y="2740619"/>
            <a:chExt cx="5760483" cy="806112"/>
          </a:xfrm>
        </p:grpSpPr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98EE7D80-ED69-4D2F-C267-7F79398F3411}"/>
                </a:ext>
              </a:extLst>
            </p:cNvPr>
            <p:cNvSpPr/>
            <p:nvPr/>
          </p:nvSpPr>
          <p:spPr>
            <a:xfrm>
              <a:off x="1009234" y="3132334"/>
              <a:ext cx="116292" cy="363487"/>
            </a:xfrm>
            <a:prstGeom prst="rect">
              <a:avLst/>
            </a:prstGeom>
            <a:solidFill>
              <a:schemeClr val="bg2">
                <a:lumMod val="9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9CC58DA1-FFD6-6334-C79F-1A88EAFC96A2}"/>
                </a:ext>
              </a:extLst>
            </p:cNvPr>
            <p:cNvSpPr/>
            <p:nvPr/>
          </p:nvSpPr>
          <p:spPr>
            <a:xfrm>
              <a:off x="751644" y="311353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2CB3AB6B-44B3-3CA7-CDCE-576244047B2D}"/>
                </a:ext>
              </a:extLst>
            </p:cNvPr>
            <p:cNvSpPr/>
            <p:nvPr/>
          </p:nvSpPr>
          <p:spPr>
            <a:xfrm flipH="1">
              <a:off x="1321639" y="311353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C9C6068B-7025-F99E-8865-60511BC175CA}"/>
                    </a:ext>
                  </a:extLst>
                </p:cNvPr>
                <p:cNvSpPr txBox="1"/>
                <p:nvPr/>
              </p:nvSpPr>
              <p:spPr>
                <a:xfrm>
                  <a:off x="1402280" y="3088057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10" name="テキスト ボックス 109">
                  <a:extLst>
                    <a:ext uri="{FF2B5EF4-FFF2-40B4-BE49-F238E27FC236}">
                      <a16:creationId xmlns:a16="http://schemas.microsoft.com/office/drawing/2014/main" id="{CEA9A175-44A9-FE42-B830-19F661011B0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2280" y="3088057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7CE2ACCF-E2D3-6930-0AAF-90208D418C56}"/>
                </a:ext>
              </a:extLst>
            </p:cNvPr>
            <p:cNvSpPr/>
            <p:nvPr/>
          </p:nvSpPr>
          <p:spPr>
            <a:xfrm>
              <a:off x="832076" y="3127555"/>
              <a:ext cx="116292" cy="363487"/>
            </a:xfrm>
            <a:prstGeom prst="rect">
              <a:avLst/>
            </a:prstGeom>
            <a:solidFill>
              <a:schemeClr val="bg2">
                <a:lumMod val="9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80C3D753-0513-D73B-0AF3-A1E4AEFBA5F5}"/>
                </a:ext>
              </a:extLst>
            </p:cNvPr>
            <p:cNvSpPr/>
            <p:nvPr/>
          </p:nvSpPr>
          <p:spPr>
            <a:xfrm>
              <a:off x="2032409" y="3132334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074505C9-92B3-EF00-3C4D-C46E730B575C}"/>
                </a:ext>
              </a:extLst>
            </p:cNvPr>
            <p:cNvSpPr/>
            <p:nvPr/>
          </p:nvSpPr>
          <p:spPr>
            <a:xfrm>
              <a:off x="1774819" y="311353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76589D2A-9B50-B1CF-0824-DF01B26B8EB8}"/>
                </a:ext>
              </a:extLst>
            </p:cNvPr>
            <p:cNvSpPr/>
            <p:nvPr/>
          </p:nvSpPr>
          <p:spPr>
            <a:xfrm flipH="1">
              <a:off x="2153426" y="311353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0869205E-323A-FA31-261A-79EDD2FDF522}"/>
                </a:ext>
              </a:extLst>
            </p:cNvPr>
            <p:cNvSpPr/>
            <p:nvPr/>
          </p:nvSpPr>
          <p:spPr>
            <a:xfrm>
              <a:off x="1855251" y="3127555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7B099017-5E18-B11C-1DD8-75CED6DFD73F}"/>
                </a:ext>
              </a:extLst>
            </p:cNvPr>
            <p:cNvSpPr/>
            <p:nvPr/>
          </p:nvSpPr>
          <p:spPr>
            <a:xfrm>
              <a:off x="1182873" y="3137955"/>
              <a:ext cx="116292" cy="363487"/>
            </a:xfrm>
            <a:prstGeom prst="rect">
              <a:avLst/>
            </a:prstGeom>
            <a:solidFill>
              <a:schemeClr val="bg2">
                <a:lumMod val="9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08AB328F-9EFE-B7DD-F506-B32AE9BD7DAC}"/>
                </a:ext>
              </a:extLst>
            </p:cNvPr>
            <p:cNvSpPr/>
            <p:nvPr/>
          </p:nvSpPr>
          <p:spPr>
            <a:xfrm>
              <a:off x="2382613" y="3135343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" name="円/楕円 14">
              <a:extLst>
                <a:ext uri="{FF2B5EF4-FFF2-40B4-BE49-F238E27FC236}">
                  <a16:creationId xmlns:a16="http://schemas.microsoft.com/office/drawing/2014/main" id="{A36753C8-FD0B-EDAD-0F0E-CBA0EF441B1C}"/>
                </a:ext>
              </a:extLst>
            </p:cNvPr>
            <p:cNvSpPr/>
            <p:nvPr/>
          </p:nvSpPr>
          <p:spPr>
            <a:xfrm>
              <a:off x="2382613" y="3336497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2C24BB66-ADF7-3318-F072-42EFCA37D038}"/>
                </a:ext>
              </a:extLst>
            </p:cNvPr>
            <p:cNvSpPr/>
            <p:nvPr/>
          </p:nvSpPr>
          <p:spPr>
            <a:xfrm>
              <a:off x="2591047" y="3135343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B285F24C-8109-5CA1-395C-3DFFC6581D27}"/>
                </a:ext>
              </a:extLst>
            </p:cNvPr>
            <p:cNvSpPr/>
            <p:nvPr/>
          </p:nvSpPr>
          <p:spPr>
            <a:xfrm>
              <a:off x="2591047" y="333649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" name="左大かっこ 17">
              <a:extLst>
                <a:ext uri="{FF2B5EF4-FFF2-40B4-BE49-F238E27FC236}">
                  <a16:creationId xmlns:a16="http://schemas.microsoft.com/office/drawing/2014/main" id="{7643F721-2745-88EE-A9C7-47F4891859A7}"/>
                </a:ext>
              </a:extLst>
            </p:cNvPr>
            <p:cNvSpPr/>
            <p:nvPr/>
          </p:nvSpPr>
          <p:spPr>
            <a:xfrm>
              <a:off x="2298174" y="3093205"/>
              <a:ext cx="74114" cy="417743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9" name="左大かっこ 18">
              <a:extLst>
                <a:ext uri="{FF2B5EF4-FFF2-40B4-BE49-F238E27FC236}">
                  <a16:creationId xmlns:a16="http://schemas.microsoft.com/office/drawing/2014/main" id="{B9B207D1-2AE8-630A-70DE-35F5C63BF9EA}"/>
                </a:ext>
              </a:extLst>
            </p:cNvPr>
            <p:cNvSpPr/>
            <p:nvPr/>
          </p:nvSpPr>
          <p:spPr>
            <a:xfrm flipH="1">
              <a:off x="2885599" y="3074978"/>
              <a:ext cx="74114" cy="417743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3543AD73-1817-7794-9C94-0D6373ED695F}"/>
                </a:ext>
              </a:extLst>
            </p:cNvPr>
            <p:cNvSpPr/>
            <p:nvPr/>
          </p:nvSpPr>
          <p:spPr>
            <a:xfrm>
              <a:off x="2785979" y="3128254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4C96E583-8039-9392-B468-EEBB7D384B09}"/>
                </a:ext>
              </a:extLst>
            </p:cNvPr>
            <p:cNvSpPr/>
            <p:nvPr/>
          </p:nvSpPr>
          <p:spPr>
            <a:xfrm>
              <a:off x="2785979" y="3329408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テキスト ボックス 21">
                  <a:extLst>
                    <a:ext uri="{FF2B5EF4-FFF2-40B4-BE49-F238E27FC236}">
                      <a16:creationId xmlns:a16="http://schemas.microsoft.com/office/drawing/2014/main" id="{74B6648A-4D78-9359-1FDA-61353251783F}"/>
                    </a:ext>
                  </a:extLst>
                </p:cNvPr>
                <p:cNvSpPr txBox="1"/>
                <p:nvPr/>
              </p:nvSpPr>
              <p:spPr>
                <a:xfrm>
                  <a:off x="2893721" y="308257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2" name="テキスト ボックス 261">
                  <a:extLst>
                    <a:ext uri="{FF2B5EF4-FFF2-40B4-BE49-F238E27FC236}">
                      <a16:creationId xmlns:a16="http://schemas.microsoft.com/office/drawing/2014/main" id="{9876CAC0-F3CF-0748-8909-E9523E3DFF9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93721" y="3082572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3E9CDBD2-1711-F789-DB41-99D670DC1914}"/>
                </a:ext>
              </a:extLst>
            </p:cNvPr>
            <p:cNvSpPr/>
            <p:nvPr/>
          </p:nvSpPr>
          <p:spPr>
            <a:xfrm>
              <a:off x="3326522" y="3130354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4" name="円/楕円 23">
              <a:extLst>
                <a:ext uri="{FF2B5EF4-FFF2-40B4-BE49-F238E27FC236}">
                  <a16:creationId xmlns:a16="http://schemas.microsoft.com/office/drawing/2014/main" id="{C3AF2ACF-AB82-9D2A-C753-9A9C5C1EE7A6}"/>
                </a:ext>
              </a:extLst>
            </p:cNvPr>
            <p:cNvSpPr/>
            <p:nvPr/>
          </p:nvSpPr>
          <p:spPr>
            <a:xfrm>
              <a:off x="3258027" y="3181414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6F70BF09-1BF1-1395-6538-DE3ED88CA733}"/>
                    </a:ext>
                  </a:extLst>
                </p:cNvPr>
                <p:cNvSpPr txBox="1"/>
                <p:nvPr/>
              </p:nvSpPr>
              <p:spPr>
                <a:xfrm>
                  <a:off x="3354622" y="3093995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5" name="テキスト ボックス 264">
                  <a:extLst>
                    <a:ext uri="{FF2B5EF4-FFF2-40B4-BE49-F238E27FC236}">
                      <a16:creationId xmlns:a16="http://schemas.microsoft.com/office/drawing/2014/main" id="{0C7EFCBE-0DCA-F145-B105-EE79436063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54622" y="3093995"/>
                  <a:ext cx="422134" cy="2769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77B37C0A-06EB-4FAA-50A4-4C67145FADA0}"/>
                </a:ext>
              </a:extLst>
            </p:cNvPr>
            <p:cNvSpPr/>
            <p:nvPr/>
          </p:nvSpPr>
          <p:spPr>
            <a:xfrm>
              <a:off x="3721782" y="3124164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" name="円/楕円 26">
              <a:extLst>
                <a:ext uri="{FF2B5EF4-FFF2-40B4-BE49-F238E27FC236}">
                  <a16:creationId xmlns:a16="http://schemas.microsoft.com/office/drawing/2014/main" id="{2DB83F7F-865E-EB8E-8631-97CE83D0DC1D}"/>
                </a:ext>
              </a:extLst>
            </p:cNvPr>
            <p:cNvSpPr/>
            <p:nvPr/>
          </p:nvSpPr>
          <p:spPr>
            <a:xfrm>
              <a:off x="3653287" y="3175224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" name="左大かっこ 27">
              <a:extLst>
                <a:ext uri="{FF2B5EF4-FFF2-40B4-BE49-F238E27FC236}">
                  <a16:creationId xmlns:a16="http://schemas.microsoft.com/office/drawing/2014/main" id="{DF051C56-AED7-E42C-B269-0176DA975A08}"/>
                </a:ext>
              </a:extLst>
            </p:cNvPr>
            <p:cNvSpPr/>
            <p:nvPr/>
          </p:nvSpPr>
          <p:spPr>
            <a:xfrm>
              <a:off x="3216859" y="3128988"/>
              <a:ext cx="74114" cy="417743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" name="左大かっこ 28">
              <a:extLst>
                <a:ext uri="{FF2B5EF4-FFF2-40B4-BE49-F238E27FC236}">
                  <a16:creationId xmlns:a16="http://schemas.microsoft.com/office/drawing/2014/main" id="{AB6BDD94-D7B2-C0FD-50DD-1D9456418856}"/>
                </a:ext>
              </a:extLst>
            </p:cNvPr>
            <p:cNvSpPr/>
            <p:nvPr/>
          </p:nvSpPr>
          <p:spPr>
            <a:xfrm flipH="1">
              <a:off x="5551934" y="3099976"/>
              <a:ext cx="74114" cy="417743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333A80AD-1462-E49C-832E-69E8B81AADF4}"/>
                </a:ext>
              </a:extLst>
            </p:cNvPr>
            <p:cNvSpPr/>
            <p:nvPr/>
          </p:nvSpPr>
          <p:spPr>
            <a:xfrm>
              <a:off x="4160241" y="3136076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1" name="円/楕円 30">
              <a:extLst>
                <a:ext uri="{FF2B5EF4-FFF2-40B4-BE49-F238E27FC236}">
                  <a16:creationId xmlns:a16="http://schemas.microsoft.com/office/drawing/2014/main" id="{50999022-AC44-0AF2-6CA4-D64C43B135DE}"/>
                </a:ext>
              </a:extLst>
            </p:cNvPr>
            <p:cNvSpPr/>
            <p:nvPr/>
          </p:nvSpPr>
          <p:spPr>
            <a:xfrm>
              <a:off x="4091746" y="3187136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テキスト ボックス 31">
                  <a:extLst>
                    <a:ext uri="{FF2B5EF4-FFF2-40B4-BE49-F238E27FC236}">
                      <a16:creationId xmlns:a16="http://schemas.microsoft.com/office/drawing/2014/main" id="{603CB5B6-9BAB-0DD4-39A4-E8D6580AA130}"/>
                    </a:ext>
                  </a:extLst>
                </p:cNvPr>
                <p:cNvSpPr txBox="1"/>
                <p:nvPr/>
              </p:nvSpPr>
              <p:spPr>
                <a:xfrm>
                  <a:off x="4188341" y="3099717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72" name="テキスト ボックス 271">
                  <a:extLst>
                    <a:ext uri="{FF2B5EF4-FFF2-40B4-BE49-F238E27FC236}">
                      <a16:creationId xmlns:a16="http://schemas.microsoft.com/office/drawing/2014/main" id="{335A079C-18EC-E348-8AB7-13FF116356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88341" y="3099717"/>
                  <a:ext cx="422134" cy="276999"/>
                </a:xfrm>
                <a:prstGeom prst="rect">
                  <a:avLst/>
                </a:prstGeom>
                <a:blipFill>
                  <a:blip r:embed="rId5"/>
                  <a:stretch>
                    <a:fillRect b="-1111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D1689E96-8B12-A197-DD8A-A73CB2F0788D}"/>
                </a:ext>
              </a:extLst>
            </p:cNvPr>
            <p:cNvSpPr/>
            <p:nvPr/>
          </p:nvSpPr>
          <p:spPr>
            <a:xfrm>
              <a:off x="4555501" y="3129886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4" name="円/楕円 33">
              <a:extLst>
                <a:ext uri="{FF2B5EF4-FFF2-40B4-BE49-F238E27FC236}">
                  <a16:creationId xmlns:a16="http://schemas.microsoft.com/office/drawing/2014/main" id="{B9C3761D-8F82-A0F6-B1E0-F9EB1593743B}"/>
                </a:ext>
              </a:extLst>
            </p:cNvPr>
            <p:cNvSpPr/>
            <p:nvPr/>
          </p:nvSpPr>
          <p:spPr>
            <a:xfrm>
              <a:off x="4487006" y="3180946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C659ABA3-2D6C-CA22-7CF6-093DBB1FCBFD}"/>
                </a:ext>
              </a:extLst>
            </p:cNvPr>
            <p:cNvSpPr/>
            <p:nvPr/>
          </p:nvSpPr>
          <p:spPr>
            <a:xfrm>
              <a:off x="4993960" y="3141798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6" name="円/楕円 35">
              <a:extLst>
                <a:ext uri="{FF2B5EF4-FFF2-40B4-BE49-F238E27FC236}">
                  <a16:creationId xmlns:a16="http://schemas.microsoft.com/office/drawing/2014/main" id="{C6C2B051-D522-07D2-1DF6-7129DAC0BDD6}"/>
                </a:ext>
              </a:extLst>
            </p:cNvPr>
            <p:cNvSpPr/>
            <p:nvPr/>
          </p:nvSpPr>
          <p:spPr>
            <a:xfrm>
              <a:off x="4925465" y="3192858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テキスト ボックス 36">
                  <a:extLst>
                    <a:ext uri="{FF2B5EF4-FFF2-40B4-BE49-F238E27FC236}">
                      <a16:creationId xmlns:a16="http://schemas.microsoft.com/office/drawing/2014/main" id="{5FC094FD-4641-873C-AC5D-2330D40A79A0}"/>
                    </a:ext>
                  </a:extLst>
                </p:cNvPr>
                <p:cNvSpPr txBox="1"/>
                <p:nvPr/>
              </p:nvSpPr>
              <p:spPr>
                <a:xfrm>
                  <a:off x="5022060" y="3105439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77" name="テキスト ボックス 276">
                  <a:extLst>
                    <a:ext uri="{FF2B5EF4-FFF2-40B4-BE49-F238E27FC236}">
                      <a16:creationId xmlns:a16="http://schemas.microsoft.com/office/drawing/2014/main" id="{47BA3979-FBC0-CD4A-9DF7-2D966605D64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2060" y="3105439"/>
                  <a:ext cx="422134" cy="276999"/>
                </a:xfrm>
                <a:prstGeom prst="rect">
                  <a:avLst/>
                </a:prstGeom>
                <a:blipFill>
                  <a:blip r:embed="rId6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C74B5135-EC2E-C606-831C-3B0B9DC6F5F7}"/>
                </a:ext>
              </a:extLst>
            </p:cNvPr>
            <p:cNvSpPr/>
            <p:nvPr/>
          </p:nvSpPr>
          <p:spPr>
            <a:xfrm>
              <a:off x="5389220" y="3135608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9" name="円/楕円 38">
              <a:extLst>
                <a:ext uri="{FF2B5EF4-FFF2-40B4-BE49-F238E27FC236}">
                  <a16:creationId xmlns:a16="http://schemas.microsoft.com/office/drawing/2014/main" id="{26A41F8B-FD1B-845D-023C-C63CA87E04F2}"/>
                </a:ext>
              </a:extLst>
            </p:cNvPr>
            <p:cNvSpPr/>
            <p:nvPr/>
          </p:nvSpPr>
          <p:spPr>
            <a:xfrm>
              <a:off x="5320725" y="3186668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0" name="円/楕円 39">
              <a:extLst>
                <a:ext uri="{FF2B5EF4-FFF2-40B4-BE49-F238E27FC236}">
                  <a16:creationId xmlns:a16="http://schemas.microsoft.com/office/drawing/2014/main" id="{D9830F5C-3F42-5219-2404-73F49D33D986}"/>
                </a:ext>
              </a:extLst>
            </p:cNvPr>
            <p:cNvSpPr/>
            <p:nvPr/>
          </p:nvSpPr>
          <p:spPr>
            <a:xfrm>
              <a:off x="6062154" y="3145285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P1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1" name="テキスト ボックス 40">
              <a:extLst>
                <a:ext uri="{FF2B5EF4-FFF2-40B4-BE49-F238E27FC236}">
                  <a16:creationId xmlns:a16="http://schemas.microsoft.com/office/drawing/2014/main" id="{54A2E2F0-3332-A6B8-78E7-E39952C5B9E5}"/>
                </a:ext>
              </a:extLst>
            </p:cNvPr>
            <p:cNvSpPr txBox="1"/>
            <p:nvPr/>
          </p:nvSpPr>
          <p:spPr>
            <a:xfrm>
              <a:off x="5972182" y="2995604"/>
              <a:ext cx="539945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正方形/長方形 41">
                  <a:extLst>
                    <a:ext uri="{FF2B5EF4-FFF2-40B4-BE49-F238E27FC236}">
                      <a16:creationId xmlns:a16="http://schemas.microsoft.com/office/drawing/2014/main" id="{21E0C477-54E1-4266-3606-23EDA664AC52}"/>
                    </a:ext>
                  </a:extLst>
                </p:cNvPr>
                <p:cNvSpPr/>
                <p:nvPr/>
              </p:nvSpPr>
              <p:spPr>
                <a:xfrm>
                  <a:off x="965037" y="2777717"/>
                  <a:ext cx="309273" cy="2923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3" name="正方形/長方形 82">
                  <a:extLst>
                    <a:ext uri="{FF2B5EF4-FFF2-40B4-BE49-F238E27FC236}">
                      <a16:creationId xmlns:a16="http://schemas.microsoft.com/office/drawing/2014/main" id="{BD27A566-DC0D-7942-BBE5-954CC8CB0BC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5037" y="2777717"/>
                  <a:ext cx="309273" cy="292388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正方形/長方形 42">
                  <a:extLst>
                    <a:ext uri="{FF2B5EF4-FFF2-40B4-BE49-F238E27FC236}">
                      <a16:creationId xmlns:a16="http://schemas.microsoft.com/office/drawing/2014/main" id="{CCF5D20F-C6BE-CB6E-C12D-45C21DC8929B}"/>
                    </a:ext>
                  </a:extLst>
                </p:cNvPr>
                <p:cNvSpPr/>
                <p:nvPr/>
              </p:nvSpPr>
              <p:spPr>
                <a:xfrm>
                  <a:off x="1856471" y="2752913"/>
                  <a:ext cx="308738" cy="2923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4" name="正方形/長方形 83">
                  <a:extLst>
                    <a:ext uri="{FF2B5EF4-FFF2-40B4-BE49-F238E27FC236}">
                      <a16:creationId xmlns:a16="http://schemas.microsoft.com/office/drawing/2014/main" id="{611D3ACB-78F1-7044-93CA-0C407973527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56471" y="2752913"/>
                  <a:ext cx="308738" cy="292388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正方形/長方形 43">
                  <a:extLst>
                    <a:ext uri="{FF2B5EF4-FFF2-40B4-BE49-F238E27FC236}">
                      <a16:creationId xmlns:a16="http://schemas.microsoft.com/office/drawing/2014/main" id="{55FAAB52-D9B8-B80A-FA9A-525BCF44CD95}"/>
                    </a:ext>
                  </a:extLst>
                </p:cNvPr>
                <p:cNvSpPr/>
                <p:nvPr/>
              </p:nvSpPr>
              <p:spPr>
                <a:xfrm>
                  <a:off x="2426808" y="2740619"/>
                  <a:ext cx="314082" cy="2923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5" name="正方形/長方形 84">
                  <a:extLst>
                    <a:ext uri="{FF2B5EF4-FFF2-40B4-BE49-F238E27FC236}">
                      <a16:creationId xmlns:a16="http://schemas.microsoft.com/office/drawing/2014/main" id="{E95888D9-67E8-6048-AA01-68E16FF83C5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26808" y="2740619"/>
                  <a:ext cx="314082" cy="292388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1678047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271AFECC-9F0C-1EB7-6EE1-5FAE1695C8E1}"/>
              </a:ext>
            </a:extLst>
          </p:cNvPr>
          <p:cNvGrpSpPr/>
          <p:nvPr/>
        </p:nvGrpSpPr>
        <p:grpSpPr>
          <a:xfrm>
            <a:off x="2729459" y="4128553"/>
            <a:ext cx="6560737" cy="933092"/>
            <a:chOff x="2729459" y="4128553"/>
            <a:chExt cx="6560737" cy="933092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7BF1761A-B8B3-71E6-F857-EEB13290D20F}"/>
                </a:ext>
              </a:extLst>
            </p:cNvPr>
            <p:cNvGrpSpPr/>
            <p:nvPr/>
          </p:nvGrpSpPr>
          <p:grpSpPr>
            <a:xfrm>
              <a:off x="8642262" y="4382188"/>
              <a:ext cx="647934" cy="609493"/>
              <a:chOff x="5145013" y="4029582"/>
              <a:chExt cx="539945" cy="507911"/>
            </a:xfrm>
          </p:grpSpPr>
          <p:sp>
            <p:nvSpPr>
              <p:cNvPr id="36" name="円/楕円 35">
                <a:extLst>
                  <a:ext uri="{FF2B5EF4-FFF2-40B4-BE49-F238E27FC236}">
                    <a16:creationId xmlns:a16="http://schemas.microsoft.com/office/drawing/2014/main" id="{9C7FA852-D87D-ED3D-1FC1-3838436346AA}"/>
                  </a:ext>
                </a:extLst>
              </p:cNvPr>
              <p:cNvSpPr/>
              <p:nvPr/>
            </p:nvSpPr>
            <p:spPr>
              <a:xfrm>
                <a:off x="5231956" y="4177493"/>
                <a:ext cx="360000" cy="3600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548640">
                  <a:defRPr/>
                </a:pPr>
                <a:r>
                  <a:rPr lang="en-US" altLang="ja-JP" sz="132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P2</a:t>
                </a:r>
                <a:endParaRPr lang="ja-JP" altLang="en-US" sz="13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7" name="テキスト ボックス 36">
                <a:extLst>
                  <a:ext uri="{FF2B5EF4-FFF2-40B4-BE49-F238E27FC236}">
                    <a16:creationId xmlns:a16="http://schemas.microsoft.com/office/drawing/2014/main" id="{B3CC1730-53D1-057B-2FE0-2D7FF466BB60}"/>
                  </a:ext>
                </a:extLst>
              </p:cNvPr>
              <p:cNvSpPr txBox="1"/>
              <p:nvPr/>
            </p:nvSpPr>
            <p:spPr>
              <a:xfrm>
                <a:off x="5145013" y="4029582"/>
                <a:ext cx="539945" cy="2923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using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94022E04-749E-CFCC-5DFF-817792D18055}"/>
                </a:ext>
              </a:extLst>
            </p:cNvPr>
            <p:cNvSpPr/>
            <p:nvPr/>
          </p:nvSpPr>
          <p:spPr>
            <a:xfrm>
              <a:off x="4656241" y="4567594"/>
              <a:ext cx="102466" cy="49405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EBFC9156-E821-98FA-A007-9A5879BC7700}"/>
                    </a:ext>
                  </a:extLst>
                </p:cNvPr>
                <p:cNvSpPr txBox="1"/>
                <p:nvPr/>
              </p:nvSpPr>
              <p:spPr>
                <a:xfrm>
                  <a:off x="5528280" y="4525177"/>
                  <a:ext cx="238460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EBFC9156-E821-98FA-A007-9A5879BC770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28280" y="4525177"/>
                  <a:ext cx="238460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15000" r="-15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2E739C60-53E3-1056-6637-6BF1858C7730}"/>
                </a:ext>
              </a:extLst>
            </p:cNvPr>
            <p:cNvSpPr/>
            <p:nvPr/>
          </p:nvSpPr>
          <p:spPr>
            <a:xfrm>
              <a:off x="4125057" y="4620740"/>
              <a:ext cx="108299" cy="1024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A7626C52-B866-B70B-FFB2-2C04049314D5}"/>
                </a:ext>
              </a:extLst>
            </p:cNvPr>
            <p:cNvSpPr/>
            <p:nvPr/>
          </p:nvSpPr>
          <p:spPr>
            <a:xfrm>
              <a:off x="4125057" y="486212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0DDA13F4-E9C1-4315-3BAC-29F35371DFB3}"/>
                </a:ext>
              </a:extLst>
            </p:cNvPr>
            <p:cNvSpPr/>
            <p:nvPr/>
          </p:nvSpPr>
          <p:spPr>
            <a:xfrm>
              <a:off x="4375178" y="4620740"/>
              <a:ext cx="108299" cy="1024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6C34F3E3-3EBC-8B1F-C1AF-42451E7F5F7F}"/>
                </a:ext>
              </a:extLst>
            </p:cNvPr>
            <p:cNvSpPr/>
            <p:nvPr/>
          </p:nvSpPr>
          <p:spPr>
            <a:xfrm>
              <a:off x="4375178" y="486212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4DEF7B20-2001-D7B9-35EF-271802DBAE0C}"/>
                </a:ext>
              </a:extLst>
            </p:cNvPr>
            <p:cNvSpPr/>
            <p:nvPr/>
          </p:nvSpPr>
          <p:spPr>
            <a:xfrm>
              <a:off x="4023730" y="4544656"/>
              <a:ext cx="88937" cy="50129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" name="左大かっこ 11">
              <a:extLst>
                <a:ext uri="{FF2B5EF4-FFF2-40B4-BE49-F238E27FC236}">
                  <a16:creationId xmlns:a16="http://schemas.microsoft.com/office/drawing/2014/main" id="{E4B65873-3861-A926-5D50-11B2FD306E67}"/>
                </a:ext>
              </a:extLst>
            </p:cNvPr>
            <p:cNvSpPr/>
            <p:nvPr/>
          </p:nvSpPr>
          <p:spPr>
            <a:xfrm flipH="1">
              <a:off x="4488166" y="4534569"/>
              <a:ext cx="88937" cy="50129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5C837411-FD77-84A4-612D-E82B91F13C36}"/>
                </a:ext>
              </a:extLst>
            </p:cNvPr>
            <p:cNvSpPr/>
            <p:nvPr/>
          </p:nvSpPr>
          <p:spPr>
            <a:xfrm>
              <a:off x="5920534" y="4635702"/>
              <a:ext cx="108299" cy="1024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7EE6D0B7-8137-5555-7DE9-CCE8FF7C9E61}"/>
                    </a:ext>
                  </a:extLst>
                </p:cNvPr>
                <p:cNvSpPr txBox="1"/>
                <p:nvPr/>
              </p:nvSpPr>
              <p:spPr>
                <a:xfrm>
                  <a:off x="6647154" y="450678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7EE6D0B7-8137-5555-7DE9-CCE8FF7C9E6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47154" y="4506781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左大かっこ 14">
              <a:extLst>
                <a:ext uri="{FF2B5EF4-FFF2-40B4-BE49-F238E27FC236}">
                  <a16:creationId xmlns:a16="http://schemas.microsoft.com/office/drawing/2014/main" id="{6A749C97-641B-CEEA-DD1D-B632B741CD15}"/>
                </a:ext>
              </a:extLst>
            </p:cNvPr>
            <p:cNvSpPr/>
            <p:nvPr/>
          </p:nvSpPr>
          <p:spPr>
            <a:xfrm flipH="1">
              <a:off x="5385577" y="4554665"/>
              <a:ext cx="88937" cy="50129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AC55751B-10A5-1982-B101-14897483FC9B}"/>
                </a:ext>
              </a:extLst>
            </p:cNvPr>
            <p:cNvSpPr/>
            <p:nvPr/>
          </p:nvSpPr>
          <p:spPr>
            <a:xfrm>
              <a:off x="4720002" y="4620428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B50DEF0D-6928-C2AF-9D0F-9E0B7A3A308A}"/>
                </a:ext>
              </a:extLst>
            </p:cNvPr>
            <p:cNvSpPr/>
            <p:nvPr/>
          </p:nvSpPr>
          <p:spPr>
            <a:xfrm>
              <a:off x="4725082" y="4829541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3FA02A5C-C105-77B4-EA3F-C3CD40AF05A5}"/>
                </a:ext>
              </a:extLst>
            </p:cNvPr>
            <p:cNvSpPr/>
            <p:nvPr/>
          </p:nvSpPr>
          <p:spPr>
            <a:xfrm>
              <a:off x="6038663" y="4597065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9" name="円/楕円 18">
              <a:extLst>
                <a:ext uri="{FF2B5EF4-FFF2-40B4-BE49-F238E27FC236}">
                  <a16:creationId xmlns:a16="http://schemas.microsoft.com/office/drawing/2014/main" id="{8E7ABF41-70E1-EE5F-B74A-7A2A01744019}"/>
                </a:ext>
              </a:extLst>
            </p:cNvPr>
            <p:cNvSpPr/>
            <p:nvPr/>
          </p:nvSpPr>
          <p:spPr>
            <a:xfrm>
              <a:off x="7073515" y="4627195"/>
              <a:ext cx="108299" cy="1024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3167BFFE-4B99-730C-72EB-B16B26CD847A}"/>
                </a:ext>
              </a:extLst>
            </p:cNvPr>
            <p:cNvSpPr/>
            <p:nvPr/>
          </p:nvSpPr>
          <p:spPr>
            <a:xfrm>
              <a:off x="7191643" y="4588558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395AA8B3-92A4-18A9-9D3F-3991CC6DACC8}"/>
                </a:ext>
              </a:extLst>
            </p:cNvPr>
            <p:cNvSpPr/>
            <p:nvPr/>
          </p:nvSpPr>
          <p:spPr>
            <a:xfrm>
              <a:off x="5924780" y="485958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7097B63A-2272-FB8C-9FC3-892BDEFCE6B4}"/>
                </a:ext>
              </a:extLst>
            </p:cNvPr>
            <p:cNvSpPr/>
            <p:nvPr/>
          </p:nvSpPr>
          <p:spPr>
            <a:xfrm>
              <a:off x="6042908" y="4820948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" name="円/楕円 22">
              <a:extLst>
                <a:ext uri="{FF2B5EF4-FFF2-40B4-BE49-F238E27FC236}">
                  <a16:creationId xmlns:a16="http://schemas.microsoft.com/office/drawing/2014/main" id="{48898D2B-822E-12B4-AFB8-5E11407456A6}"/>
                </a:ext>
              </a:extLst>
            </p:cNvPr>
            <p:cNvSpPr/>
            <p:nvPr/>
          </p:nvSpPr>
          <p:spPr>
            <a:xfrm>
              <a:off x="7077760" y="4851078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409597-2243-049E-96F1-3CE482DC68F0}"/>
                </a:ext>
              </a:extLst>
            </p:cNvPr>
            <p:cNvSpPr/>
            <p:nvPr/>
          </p:nvSpPr>
          <p:spPr>
            <a:xfrm>
              <a:off x="7195889" y="4812442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243F0145-3B87-03DC-FF0D-D2249E452A37}"/>
                    </a:ext>
                  </a:extLst>
                </p:cNvPr>
                <p:cNvSpPr txBox="1"/>
                <p:nvPr/>
              </p:nvSpPr>
              <p:spPr>
                <a:xfrm>
                  <a:off x="6649493" y="4723065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243F0145-3B87-03DC-FF0D-D2249E452A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49493" y="4723065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1153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左大かっこ 25">
              <a:extLst>
                <a:ext uri="{FF2B5EF4-FFF2-40B4-BE49-F238E27FC236}">
                  <a16:creationId xmlns:a16="http://schemas.microsoft.com/office/drawing/2014/main" id="{BB3E850D-FF16-963D-35BE-767DFB234005}"/>
                </a:ext>
              </a:extLst>
            </p:cNvPr>
            <p:cNvSpPr/>
            <p:nvPr/>
          </p:nvSpPr>
          <p:spPr>
            <a:xfrm>
              <a:off x="5819675" y="4547685"/>
              <a:ext cx="77006" cy="48817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" name="左大かっこ 26">
              <a:extLst>
                <a:ext uri="{FF2B5EF4-FFF2-40B4-BE49-F238E27FC236}">
                  <a16:creationId xmlns:a16="http://schemas.microsoft.com/office/drawing/2014/main" id="{40C01713-0A9A-29F9-F55C-35DE8E56CDE8}"/>
                </a:ext>
              </a:extLst>
            </p:cNvPr>
            <p:cNvSpPr/>
            <p:nvPr/>
          </p:nvSpPr>
          <p:spPr>
            <a:xfrm flipH="1">
              <a:off x="7919887" y="4534643"/>
              <a:ext cx="70770" cy="52082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" name="左大かっこ 27">
              <a:extLst>
                <a:ext uri="{FF2B5EF4-FFF2-40B4-BE49-F238E27FC236}">
                  <a16:creationId xmlns:a16="http://schemas.microsoft.com/office/drawing/2014/main" id="{F3890FF9-62A4-4D95-487F-E15952BD2F27}"/>
                </a:ext>
              </a:extLst>
            </p:cNvPr>
            <p:cNvSpPr/>
            <p:nvPr/>
          </p:nvSpPr>
          <p:spPr>
            <a:xfrm>
              <a:off x="2729459" y="4548995"/>
              <a:ext cx="102466" cy="49405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" name="左大かっこ 28">
              <a:extLst>
                <a:ext uri="{FF2B5EF4-FFF2-40B4-BE49-F238E27FC236}">
                  <a16:creationId xmlns:a16="http://schemas.microsoft.com/office/drawing/2014/main" id="{0FD5B2D0-6648-1FA4-CDD1-7443F767EF7C}"/>
                </a:ext>
              </a:extLst>
            </p:cNvPr>
            <p:cNvSpPr/>
            <p:nvPr/>
          </p:nvSpPr>
          <p:spPr>
            <a:xfrm flipH="1">
              <a:off x="3458795" y="4536066"/>
              <a:ext cx="88937" cy="50129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31A95917-F611-3647-6D60-0AACA0C44FA3}"/>
                </a:ext>
              </a:extLst>
            </p:cNvPr>
            <p:cNvSpPr/>
            <p:nvPr/>
          </p:nvSpPr>
          <p:spPr>
            <a:xfrm>
              <a:off x="2793220" y="4601829"/>
              <a:ext cx="680201" cy="160782"/>
            </a:xfrm>
            <a:prstGeom prst="rect">
              <a:avLst/>
            </a:prstGeom>
            <a:solidFill>
              <a:schemeClr val="bg2">
                <a:lumMod val="90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5E71162D-CEF7-8B21-A4D3-2DA0679CC851}"/>
                </a:ext>
              </a:extLst>
            </p:cNvPr>
            <p:cNvSpPr/>
            <p:nvPr/>
          </p:nvSpPr>
          <p:spPr>
            <a:xfrm>
              <a:off x="2798299" y="4810942"/>
              <a:ext cx="680201" cy="160782"/>
            </a:xfrm>
            <a:prstGeom prst="rect">
              <a:avLst/>
            </a:prstGeom>
            <a:solidFill>
              <a:schemeClr val="bg2">
                <a:lumMod val="90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テキスト ボックス 31">
                  <a:extLst>
                    <a:ext uri="{FF2B5EF4-FFF2-40B4-BE49-F238E27FC236}">
                      <a16:creationId xmlns:a16="http://schemas.microsoft.com/office/drawing/2014/main" id="{8FC4B407-42C7-0DC2-27EF-3AAF6CFE4E89}"/>
                    </a:ext>
                  </a:extLst>
                </p:cNvPr>
                <p:cNvSpPr txBox="1"/>
                <p:nvPr/>
              </p:nvSpPr>
              <p:spPr>
                <a:xfrm>
                  <a:off x="3620909" y="4516457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2" name="テキスト ボックス 31">
                  <a:extLst>
                    <a:ext uri="{FF2B5EF4-FFF2-40B4-BE49-F238E27FC236}">
                      <a16:creationId xmlns:a16="http://schemas.microsoft.com/office/drawing/2014/main" id="{8FC4B407-42C7-0DC2-27EF-3AAF6CFE4E8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20909" y="4516457"/>
                  <a:ext cx="506561" cy="33239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正方形/長方形 32">
                  <a:extLst>
                    <a:ext uri="{FF2B5EF4-FFF2-40B4-BE49-F238E27FC236}">
                      <a16:creationId xmlns:a16="http://schemas.microsoft.com/office/drawing/2014/main" id="{63E1F786-0979-1655-8A56-3A63F6344127}"/>
                    </a:ext>
                  </a:extLst>
                </p:cNvPr>
                <p:cNvSpPr/>
                <p:nvPr/>
              </p:nvSpPr>
              <p:spPr>
                <a:xfrm>
                  <a:off x="2941388" y="4146847"/>
                  <a:ext cx="371127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3" name="正方形/長方形 32">
                  <a:extLst>
                    <a:ext uri="{FF2B5EF4-FFF2-40B4-BE49-F238E27FC236}">
                      <a16:creationId xmlns:a16="http://schemas.microsoft.com/office/drawing/2014/main" id="{63E1F786-0979-1655-8A56-3A63F634412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41388" y="4146847"/>
                  <a:ext cx="371127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正方形/長方形 33">
                  <a:extLst>
                    <a:ext uri="{FF2B5EF4-FFF2-40B4-BE49-F238E27FC236}">
                      <a16:creationId xmlns:a16="http://schemas.microsoft.com/office/drawing/2014/main" id="{B5814952-A784-12CD-6116-66D35649A64C}"/>
                    </a:ext>
                  </a:extLst>
                </p:cNvPr>
                <p:cNvSpPr/>
                <p:nvPr/>
              </p:nvSpPr>
              <p:spPr>
                <a:xfrm>
                  <a:off x="4141961" y="4128553"/>
                  <a:ext cx="370486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4" name="正方形/長方形 33">
                  <a:extLst>
                    <a:ext uri="{FF2B5EF4-FFF2-40B4-BE49-F238E27FC236}">
                      <a16:creationId xmlns:a16="http://schemas.microsoft.com/office/drawing/2014/main" id="{B5814952-A784-12CD-6116-66D35649A64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1961" y="4128553"/>
                  <a:ext cx="370486" cy="3508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正方形/長方形 34">
                  <a:extLst>
                    <a:ext uri="{FF2B5EF4-FFF2-40B4-BE49-F238E27FC236}">
                      <a16:creationId xmlns:a16="http://schemas.microsoft.com/office/drawing/2014/main" id="{A6624B6B-1873-27D8-2778-BC7AD5B151C3}"/>
                    </a:ext>
                  </a:extLst>
                </p:cNvPr>
                <p:cNvSpPr/>
                <p:nvPr/>
              </p:nvSpPr>
              <p:spPr>
                <a:xfrm>
                  <a:off x="4755738" y="4134548"/>
                  <a:ext cx="376898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5" name="正方形/長方形 34">
                  <a:extLst>
                    <a:ext uri="{FF2B5EF4-FFF2-40B4-BE49-F238E27FC236}">
                      <a16:creationId xmlns:a16="http://schemas.microsoft.com/office/drawing/2014/main" id="{A6624B6B-1873-27D8-2778-BC7AD5B151C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55738" y="4134548"/>
                  <a:ext cx="376898" cy="35086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7825995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3308B1DF-6A68-3EFE-95A2-5A82594F5BA0}"/>
              </a:ext>
            </a:extLst>
          </p:cNvPr>
          <p:cNvGrpSpPr/>
          <p:nvPr/>
        </p:nvGrpSpPr>
        <p:grpSpPr>
          <a:xfrm>
            <a:off x="2002341" y="1402399"/>
            <a:ext cx="6949071" cy="1151949"/>
            <a:chOff x="2002341" y="1402399"/>
            <a:chExt cx="6949071" cy="1151949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472C6545-915C-E598-3654-375C0C1BA62C}"/>
                </a:ext>
              </a:extLst>
            </p:cNvPr>
            <p:cNvSpPr/>
            <p:nvPr/>
          </p:nvSpPr>
          <p:spPr>
            <a:xfrm>
              <a:off x="3356106" y="1845286"/>
              <a:ext cx="692708" cy="6813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1FA1BFCA-D759-6D02-7C6D-82B84CDADA73}"/>
                </a:ext>
              </a:extLst>
            </p:cNvPr>
            <p:cNvGrpSpPr/>
            <p:nvPr/>
          </p:nvGrpSpPr>
          <p:grpSpPr>
            <a:xfrm>
              <a:off x="2002341" y="1745674"/>
              <a:ext cx="809339" cy="799888"/>
              <a:chOff x="1279251" y="2663064"/>
              <a:chExt cx="674447" cy="666573"/>
            </a:xfrm>
          </p:grpSpPr>
          <p:sp>
            <p:nvSpPr>
              <p:cNvPr id="43" name="正方形/長方形 42">
                <a:extLst>
                  <a:ext uri="{FF2B5EF4-FFF2-40B4-BE49-F238E27FC236}">
                    <a16:creationId xmlns:a16="http://schemas.microsoft.com/office/drawing/2014/main" id="{64C44B69-4141-8E87-B724-598CFC98C2F3}"/>
                  </a:ext>
                </a:extLst>
              </p:cNvPr>
              <p:cNvSpPr/>
              <p:nvPr/>
            </p:nvSpPr>
            <p:spPr>
              <a:xfrm>
                <a:off x="1321972" y="2715683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44" name="グループ化 43">
                <a:extLst>
                  <a:ext uri="{FF2B5EF4-FFF2-40B4-BE49-F238E27FC236}">
                    <a16:creationId xmlns:a16="http://schemas.microsoft.com/office/drawing/2014/main" id="{939BBB15-7188-45FF-1C04-58B678749241}"/>
                  </a:ext>
                </a:extLst>
              </p:cNvPr>
              <p:cNvGrpSpPr/>
              <p:nvPr/>
            </p:nvGrpSpPr>
            <p:grpSpPr>
              <a:xfrm>
                <a:off x="1279251" y="2663064"/>
                <a:ext cx="674447" cy="666573"/>
                <a:chOff x="1626683" y="107793"/>
                <a:chExt cx="361121" cy="356903"/>
              </a:xfrm>
            </p:grpSpPr>
            <p:sp>
              <p:nvSpPr>
                <p:cNvPr id="45" name="左大かっこ 44">
                  <a:extLst>
                    <a:ext uri="{FF2B5EF4-FFF2-40B4-BE49-F238E27FC236}">
                      <a16:creationId xmlns:a16="http://schemas.microsoft.com/office/drawing/2014/main" id="{F47C0833-9DF2-56A0-502D-E795A91876CC}"/>
                    </a:ext>
                  </a:extLst>
                </p:cNvPr>
                <p:cNvSpPr/>
                <p:nvPr/>
              </p:nvSpPr>
              <p:spPr>
                <a:xfrm>
                  <a:off x="1626683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46" name="左大かっこ 45">
                  <a:extLst>
                    <a:ext uri="{FF2B5EF4-FFF2-40B4-BE49-F238E27FC236}">
                      <a16:creationId xmlns:a16="http://schemas.microsoft.com/office/drawing/2014/main" id="{49659827-F667-2907-9452-FAB17BC20EFE}"/>
                    </a:ext>
                  </a:extLst>
                </p:cNvPr>
                <p:cNvSpPr/>
                <p:nvPr/>
              </p:nvSpPr>
              <p:spPr>
                <a:xfrm flipH="1">
                  <a:off x="194208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63A1613E-E9CE-0C39-52F8-C7374F8CA76B}"/>
                    </a:ext>
                  </a:extLst>
                </p:cNvPr>
                <p:cNvSpPr txBox="1"/>
                <p:nvPr/>
              </p:nvSpPr>
              <p:spPr>
                <a:xfrm>
                  <a:off x="6698974" y="172925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12" name="テキスト ボックス 111">
                  <a:extLst>
                    <a:ext uri="{FF2B5EF4-FFF2-40B4-BE49-F238E27FC236}">
                      <a16:creationId xmlns:a16="http://schemas.microsoft.com/office/drawing/2014/main" id="{DB698B08-802C-A24E-B3A2-C15AFE8C76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98974" y="1729251"/>
                  <a:ext cx="506561" cy="3323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0472B82C-CDD5-0F85-1122-4CF19D85AC3C}"/>
                    </a:ext>
                  </a:extLst>
                </p:cNvPr>
                <p:cNvSpPr txBox="1"/>
                <p:nvPr/>
              </p:nvSpPr>
              <p:spPr>
                <a:xfrm>
                  <a:off x="2767216" y="174698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CED3DFF5-F120-6740-8C4E-FAB56150CED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67216" y="1746981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9017B8FC-CCA0-A906-8E2D-67524F81F1D6}"/>
                </a:ext>
              </a:extLst>
            </p:cNvPr>
            <p:cNvGrpSpPr/>
            <p:nvPr/>
          </p:nvGrpSpPr>
          <p:grpSpPr>
            <a:xfrm>
              <a:off x="3291502" y="1754460"/>
              <a:ext cx="809344" cy="799888"/>
              <a:chOff x="972457" y="2663064"/>
              <a:chExt cx="674453" cy="666573"/>
            </a:xfrm>
          </p:grpSpPr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BCB61B21-E42D-500D-2C83-3FBCC7EA3907}"/>
                  </a:ext>
                </a:extLst>
              </p:cNvPr>
              <p:cNvSpPr/>
              <p:nvPr/>
            </p:nvSpPr>
            <p:spPr>
              <a:xfrm>
                <a:off x="1015052" y="2718070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9" name="グループ化 38">
                <a:extLst>
                  <a:ext uri="{FF2B5EF4-FFF2-40B4-BE49-F238E27FC236}">
                    <a16:creationId xmlns:a16="http://schemas.microsoft.com/office/drawing/2014/main" id="{07506B0C-3FFA-ED49-B1A2-0C085561B9D2}"/>
                  </a:ext>
                </a:extLst>
              </p:cNvPr>
              <p:cNvGrpSpPr/>
              <p:nvPr/>
            </p:nvGrpSpPr>
            <p:grpSpPr>
              <a:xfrm>
                <a:off x="972457" y="2663064"/>
                <a:ext cx="674453" cy="666573"/>
                <a:chOff x="1462419" y="107793"/>
                <a:chExt cx="361125" cy="356903"/>
              </a:xfrm>
            </p:grpSpPr>
            <p:sp>
              <p:nvSpPr>
                <p:cNvPr id="41" name="左大かっこ 40">
                  <a:extLst>
                    <a:ext uri="{FF2B5EF4-FFF2-40B4-BE49-F238E27FC236}">
                      <a16:creationId xmlns:a16="http://schemas.microsoft.com/office/drawing/2014/main" id="{23103B67-9CEC-0366-1B51-9030AFF004A0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42" name="左大かっこ 41">
                  <a:extLst>
                    <a:ext uri="{FF2B5EF4-FFF2-40B4-BE49-F238E27FC236}">
                      <a16:creationId xmlns:a16="http://schemas.microsoft.com/office/drawing/2014/main" id="{758FF7C9-8141-DB4F-0BCB-9E48271A52B5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40" name="正方形/長方形 39">
                <a:extLst>
                  <a:ext uri="{FF2B5EF4-FFF2-40B4-BE49-F238E27FC236}">
                    <a16:creationId xmlns:a16="http://schemas.microsoft.com/office/drawing/2014/main" id="{197C3D0C-3691-3BC2-67B7-BC9219A4B6EF}"/>
                  </a:ext>
                </a:extLst>
              </p:cNvPr>
              <p:cNvSpPr/>
              <p:nvPr/>
            </p:nvSpPr>
            <p:spPr>
              <a:xfrm rot="5400000">
                <a:off x="1242309" y="2493306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33FC53AC-03C5-1CE3-1376-8A8BF351D81D}"/>
                    </a:ext>
                  </a:extLst>
                </p:cNvPr>
                <p:cNvSpPr txBox="1"/>
                <p:nvPr/>
              </p:nvSpPr>
              <p:spPr>
                <a:xfrm>
                  <a:off x="4100845" y="1740519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28" name="テキスト ボックス 227">
                  <a:extLst>
                    <a:ext uri="{FF2B5EF4-FFF2-40B4-BE49-F238E27FC236}">
                      <a16:creationId xmlns:a16="http://schemas.microsoft.com/office/drawing/2014/main" id="{A46A9CBB-8E40-8B4B-BF84-A8608D534D9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00845" y="1740519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EF3BC6D4-0BF8-333B-9E4A-C1C8C275D831}"/>
                </a:ext>
              </a:extLst>
            </p:cNvPr>
            <p:cNvSpPr/>
            <p:nvPr/>
          </p:nvSpPr>
          <p:spPr>
            <a:xfrm>
              <a:off x="4807724" y="1990693"/>
              <a:ext cx="518813" cy="52316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68A0D9D3-39C5-FFB9-4957-661564016B1F}"/>
                </a:ext>
              </a:extLst>
            </p:cNvPr>
            <p:cNvSpPr/>
            <p:nvPr/>
          </p:nvSpPr>
          <p:spPr>
            <a:xfrm>
              <a:off x="4814958" y="1977034"/>
              <a:ext cx="187385" cy="52961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DE0AD131-CB3E-CB3E-EC1F-26F09B34CB0E}"/>
                </a:ext>
              </a:extLst>
            </p:cNvPr>
            <p:cNvGrpSpPr/>
            <p:nvPr/>
          </p:nvGrpSpPr>
          <p:grpSpPr>
            <a:xfrm>
              <a:off x="4569226" y="1741650"/>
              <a:ext cx="809344" cy="799888"/>
              <a:chOff x="1462419" y="107793"/>
              <a:chExt cx="361125" cy="356903"/>
            </a:xfrm>
          </p:grpSpPr>
          <p:sp>
            <p:nvSpPr>
              <p:cNvPr id="36" name="左大かっこ 35">
                <a:extLst>
                  <a:ext uri="{FF2B5EF4-FFF2-40B4-BE49-F238E27FC236}">
                    <a16:creationId xmlns:a16="http://schemas.microsoft.com/office/drawing/2014/main" id="{5F4C5896-BE53-2C17-A2F1-AFA45FB21A7C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7" name="左大かっこ 36">
                <a:extLst>
                  <a:ext uri="{FF2B5EF4-FFF2-40B4-BE49-F238E27FC236}">
                    <a16:creationId xmlns:a16="http://schemas.microsoft.com/office/drawing/2014/main" id="{15AAF105-D8E3-45AB-9C9F-F151613FC590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4BB6CBB6-84FD-D1A7-F082-865BE49498D9}"/>
                </a:ext>
              </a:extLst>
            </p:cNvPr>
            <p:cNvSpPr/>
            <p:nvPr/>
          </p:nvSpPr>
          <p:spPr>
            <a:xfrm rot="5400000">
              <a:off x="4972487" y="1803643"/>
              <a:ext cx="189287" cy="51881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5491413E-8CD2-0CC8-CD89-CECC5CABF288}"/>
                </a:ext>
              </a:extLst>
            </p:cNvPr>
            <p:cNvSpPr/>
            <p:nvPr/>
          </p:nvSpPr>
          <p:spPr>
            <a:xfrm>
              <a:off x="6464669" y="2228928"/>
              <a:ext cx="155030" cy="27772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2A91CF74-7113-0B79-8925-6EDC111A59FF}"/>
                    </a:ext>
                  </a:extLst>
                </p:cNvPr>
                <p:cNvSpPr txBox="1"/>
                <p:nvPr/>
              </p:nvSpPr>
              <p:spPr>
                <a:xfrm>
                  <a:off x="5430517" y="1722403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36" name="テキスト ボックス 235">
                  <a:extLst>
                    <a:ext uri="{FF2B5EF4-FFF2-40B4-BE49-F238E27FC236}">
                      <a16:creationId xmlns:a16="http://schemas.microsoft.com/office/drawing/2014/main" id="{D2FAEB61-FAC0-5743-BC18-A8E00D23B5D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30517" y="1722403"/>
                  <a:ext cx="506561" cy="332399"/>
                </a:xfrm>
                <a:prstGeom prst="rect">
                  <a:avLst/>
                </a:prstGeom>
                <a:blipFill>
                  <a:blip r:embed="rId5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7" name="グループ化 16">
              <a:extLst>
                <a:ext uri="{FF2B5EF4-FFF2-40B4-BE49-F238E27FC236}">
                  <a16:creationId xmlns:a16="http://schemas.microsoft.com/office/drawing/2014/main" id="{23652CA5-D4F5-D61E-DB72-1D1091426091}"/>
                </a:ext>
              </a:extLst>
            </p:cNvPr>
            <p:cNvGrpSpPr/>
            <p:nvPr/>
          </p:nvGrpSpPr>
          <p:grpSpPr>
            <a:xfrm>
              <a:off x="5899343" y="1722402"/>
              <a:ext cx="848536" cy="799888"/>
              <a:chOff x="1462419" y="107793"/>
              <a:chExt cx="378612" cy="356903"/>
            </a:xfrm>
          </p:grpSpPr>
          <p:sp>
            <p:nvSpPr>
              <p:cNvPr id="34" name="左大かっこ 33">
                <a:extLst>
                  <a:ext uri="{FF2B5EF4-FFF2-40B4-BE49-F238E27FC236}">
                    <a16:creationId xmlns:a16="http://schemas.microsoft.com/office/drawing/2014/main" id="{1FBA147F-EE4B-2970-31ED-97901376D523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5" name="左大かっこ 34">
                <a:extLst>
                  <a:ext uri="{FF2B5EF4-FFF2-40B4-BE49-F238E27FC236}">
                    <a16:creationId xmlns:a16="http://schemas.microsoft.com/office/drawing/2014/main" id="{BD7B6A9D-BE84-E8AC-4F52-BD1E87578E72}"/>
                  </a:ext>
                </a:extLst>
              </p:cNvPr>
              <p:cNvSpPr/>
              <p:nvPr/>
            </p:nvSpPr>
            <p:spPr>
              <a:xfrm flipH="1">
                <a:off x="1795312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5FDE1CA6-3B6F-68FD-7B6C-BEE64DA7D4D8}"/>
                </a:ext>
              </a:extLst>
            </p:cNvPr>
            <p:cNvSpPr/>
            <p:nvPr/>
          </p:nvSpPr>
          <p:spPr>
            <a:xfrm rot="5400000">
              <a:off x="6499469" y="2186356"/>
              <a:ext cx="166638" cy="251789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C6F7BE3E-9BC3-B43A-7024-65BD254E1C84}"/>
                </a:ext>
              </a:extLst>
            </p:cNvPr>
            <p:cNvSpPr/>
            <p:nvPr/>
          </p:nvSpPr>
          <p:spPr>
            <a:xfrm rot="5400000">
              <a:off x="8693273" y="2264082"/>
              <a:ext cx="170141" cy="26297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5701928C-1331-9D84-2323-2939E5C0C9CD}"/>
                </a:ext>
              </a:extLst>
            </p:cNvPr>
            <p:cNvSpPr/>
            <p:nvPr/>
          </p:nvSpPr>
          <p:spPr>
            <a:xfrm rot="5400000">
              <a:off x="8599470" y="1914907"/>
              <a:ext cx="160781" cy="47502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EF1EE9FF-D61C-E183-35EC-A74914ACE5FC}"/>
                </a:ext>
              </a:extLst>
            </p:cNvPr>
            <p:cNvSpPr/>
            <p:nvPr/>
          </p:nvSpPr>
          <p:spPr>
            <a:xfrm rot="5400000">
              <a:off x="8480367" y="1542588"/>
              <a:ext cx="160781" cy="7061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8C75D4B8-BA6E-943E-920F-3F95EC53887D}"/>
                </a:ext>
              </a:extLst>
            </p:cNvPr>
            <p:cNvSpPr/>
            <p:nvPr/>
          </p:nvSpPr>
          <p:spPr>
            <a:xfrm>
              <a:off x="7281117" y="1781687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3" name="グループ化 22">
              <a:extLst>
                <a:ext uri="{FF2B5EF4-FFF2-40B4-BE49-F238E27FC236}">
                  <a16:creationId xmlns:a16="http://schemas.microsoft.com/office/drawing/2014/main" id="{043A4B9C-EACD-59CB-F8B4-0BFF41562F27}"/>
                </a:ext>
              </a:extLst>
            </p:cNvPr>
            <p:cNvGrpSpPr/>
            <p:nvPr/>
          </p:nvGrpSpPr>
          <p:grpSpPr>
            <a:xfrm>
              <a:off x="7198139" y="1743194"/>
              <a:ext cx="792493" cy="799888"/>
              <a:chOff x="1311914" y="3450771"/>
              <a:chExt cx="660412" cy="666573"/>
            </a:xfrm>
          </p:grpSpPr>
          <p:sp>
            <p:nvSpPr>
              <p:cNvPr id="32" name="左大かっこ 31">
                <a:extLst>
                  <a:ext uri="{FF2B5EF4-FFF2-40B4-BE49-F238E27FC236}">
                    <a16:creationId xmlns:a16="http://schemas.microsoft.com/office/drawing/2014/main" id="{2267C0E6-F5B0-C014-CEA6-4615F6D6B2D2}"/>
                  </a:ext>
                </a:extLst>
              </p:cNvPr>
              <p:cNvSpPr/>
              <p:nvPr/>
            </p:nvSpPr>
            <p:spPr>
              <a:xfrm>
                <a:off x="1311914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3" name="左大かっこ 32">
                <a:extLst>
                  <a:ext uri="{FF2B5EF4-FFF2-40B4-BE49-F238E27FC236}">
                    <a16:creationId xmlns:a16="http://schemas.microsoft.com/office/drawing/2014/main" id="{D38807D2-6036-6C7C-C2F7-06BF2D7DA24A}"/>
                  </a:ext>
                </a:extLst>
              </p:cNvPr>
              <p:cNvSpPr/>
              <p:nvPr/>
            </p:nvSpPr>
            <p:spPr>
              <a:xfrm flipH="1">
                <a:off x="1886938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35539C08-80B2-0CF6-CC50-867237EFA671}"/>
                </a:ext>
              </a:extLst>
            </p:cNvPr>
            <p:cNvGrpSpPr/>
            <p:nvPr/>
          </p:nvGrpSpPr>
          <p:grpSpPr>
            <a:xfrm>
              <a:off x="8158919" y="1740380"/>
              <a:ext cx="792493" cy="799888"/>
              <a:chOff x="1311914" y="3450771"/>
              <a:chExt cx="660412" cy="666573"/>
            </a:xfrm>
          </p:grpSpPr>
          <p:sp>
            <p:nvSpPr>
              <p:cNvPr id="30" name="左大かっこ 29">
                <a:extLst>
                  <a:ext uri="{FF2B5EF4-FFF2-40B4-BE49-F238E27FC236}">
                    <a16:creationId xmlns:a16="http://schemas.microsoft.com/office/drawing/2014/main" id="{C35BF954-CD56-3856-2DDE-27F2592F662E}"/>
                  </a:ext>
                </a:extLst>
              </p:cNvPr>
              <p:cNvSpPr/>
              <p:nvPr/>
            </p:nvSpPr>
            <p:spPr>
              <a:xfrm>
                <a:off x="1311914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1" name="左大かっこ 30">
                <a:extLst>
                  <a:ext uri="{FF2B5EF4-FFF2-40B4-BE49-F238E27FC236}">
                    <a16:creationId xmlns:a16="http://schemas.microsoft.com/office/drawing/2014/main" id="{441435E0-A193-5829-83EB-9ED9F177AE08}"/>
                  </a:ext>
                </a:extLst>
              </p:cNvPr>
              <p:cNvSpPr/>
              <p:nvPr/>
            </p:nvSpPr>
            <p:spPr>
              <a:xfrm flipH="1">
                <a:off x="1886938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703355F1-209E-BB20-3FF1-E4412E214A43}"/>
                </a:ext>
              </a:extLst>
            </p:cNvPr>
            <p:cNvSpPr/>
            <p:nvPr/>
          </p:nvSpPr>
          <p:spPr>
            <a:xfrm>
              <a:off x="7518408" y="2019381"/>
              <a:ext cx="171248" cy="465786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877AA27E-70A1-E5AD-2F36-E237B164373F}"/>
                </a:ext>
              </a:extLst>
            </p:cNvPr>
            <p:cNvSpPr/>
            <p:nvPr/>
          </p:nvSpPr>
          <p:spPr>
            <a:xfrm>
              <a:off x="7751643" y="2270147"/>
              <a:ext cx="176840" cy="21493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0C24CFF6-02C8-B496-04F3-44D2F8EB12F6}"/>
                    </a:ext>
                  </a:extLst>
                </p:cNvPr>
                <p:cNvSpPr txBox="1"/>
                <p:nvPr/>
              </p:nvSpPr>
              <p:spPr>
                <a:xfrm>
                  <a:off x="7479264" y="1420547"/>
                  <a:ext cx="350994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06" name="テキスト ボックス 105">
                  <a:extLst>
                    <a:ext uri="{FF2B5EF4-FFF2-40B4-BE49-F238E27FC236}">
                      <a16:creationId xmlns:a16="http://schemas.microsoft.com/office/drawing/2014/main" id="{FBD36AD0-E817-F147-AB20-C2BC6196638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79264" y="1420547"/>
                  <a:ext cx="350994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A260C984-1F16-E915-0980-A7445799B966}"/>
                    </a:ext>
                  </a:extLst>
                </p:cNvPr>
                <p:cNvSpPr txBox="1"/>
                <p:nvPr/>
              </p:nvSpPr>
              <p:spPr>
                <a:xfrm>
                  <a:off x="8346194" y="1428230"/>
                  <a:ext cx="38606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07" name="テキスト ボックス 106">
                  <a:extLst>
                    <a:ext uri="{FF2B5EF4-FFF2-40B4-BE49-F238E27FC236}">
                      <a16:creationId xmlns:a16="http://schemas.microsoft.com/office/drawing/2014/main" id="{70FA5880-0061-1743-90B9-8DA5F329E69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46194" y="1428230"/>
                  <a:ext cx="386068" cy="3508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テキスト ボックス 28">
                  <a:extLst>
                    <a:ext uri="{FF2B5EF4-FFF2-40B4-BE49-F238E27FC236}">
                      <a16:creationId xmlns:a16="http://schemas.microsoft.com/office/drawing/2014/main" id="{AABC8954-EB50-ABC2-3F07-08A13C637CA7}"/>
                    </a:ext>
                  </a:extLst>
                </p:cNvPr>
                <p:cNvSpPr txBox="1"/>
                <p:nvPr/>
              </p:nvSpPr>
              <p:spPr>
                <a:xfrm>
                  <a:off x="2245788" y="1402399"/>
                  <a:ext cx="371127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游ゴシック" panose="020B0400000000000000" pitchFamily="34" charset="-128"/>
                          </a:rPr>
                          <m:t>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09" name="テキスト ボックス 108">
                  <a:extLst>
                    <a:ext uri="{FF2B5EF4-FFF2-40B4-BE49-F238E27FC236}">
                      <a16:creationId xmlns:a16="http://schemas.microsoft.com/office/drawing/2014/main" id="{537034B3-B652-D045-AF36-EFC516B781C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45788" y="1402399"/>
                  <a:ext cx="371127" cy="35086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3649663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70ED63B-3516-24F1-F96E-EB1FC82A4F7A}"/>
              </a:ext>
            </a:extLst>
          </p:cNvPr>
          <p:cNvGrpSpPr/>
          <p:nvPr/>
        </p:nvGrpSpPr>
        <p:grpSpPr>
          <a:xfrm>
            <a:off x="7732534" y="5020956"/>
            <a:ext cx="647934" cy="668268"/>
            <a:chOff x="5564835" y="3994786"/>
            <a:chExt cx="539945" cy="556890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861118E9-8FBE-C25B-6A9D-C665A76CDC40}"/>
                </a:ext>
              </a:extLst>
            </p:cNvPr>
            <p:cNvSpPr/>
            <p:nvPr/>
          </p:nvSpPr>
          <p:spPr>
            <a:xfrm>
              <a:off x="5658876" y="4191676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MM</a:t>
              </a:r>
            </a:p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4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26433649-E463-8276-F417-2CBBC0FC59DE}"/>
                </a:ext>
              </a:extLst>
            </p:cNvPr>
            <p:cNvSpPr txBox="1"/>
            <p:nvPr/>
          </p:nvSpPr>
          <p:spPr>
            <a:xfrm>
              <a:off x="5564835" y="3994786"/>
              <a:ext cx="539945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822C0499-163A-194F-2DFF-E5599EEFDCBE}"/>
              </a:ext>
            </a:extLst>
          </p:cNvPr>
          <p:cNvGrpSpPr/>
          <p:nvPr/>
        </p:nvGrpSpPr>
        <p:grpSpPr>
          <a:xfrm>
            <a:off x="1640674" y="4801288"/>
            <a:ext cx="5626359" cy="1136476"/>
            <a:chOff x="1640674" y="4801288"/>
            <a:chExt cx="5626359" cy="1136476"/>
          </a:xfrm>
        </p:grpSpPr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6C9C2BC0-DEC4-FED1-CD3E-3560B0D53051}"/>
                </a:ext>
              </a:extLst>
            </p:cNvPr>
            <p:cNvSpPr/>
            <p:nvPr/>
          </p:nvSpPr>
          <p:spPr>
            <a:xfrm>
              <a:off x="3875259" y="5228702"/>
              <a:ext cx="692708" cy="6813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テキスト ボックス 42">
                  <a:extLst>
                    <a:ext uri="{FF2B5EF4-FFF2-40B4-BE49-F238E27FC236}">
                      <a16:creationId xmlns:a16="http://schemas.microsoft.com/office/drawing/2014/main" id="{A2A30AA5-286F-99C3-27CF-2A87C0BF0136}"/>
                    </a:ext>
                  </a:extLst>
                </p:cNvPr>
                <p:cNvSpPr txBox="1"/>
                <p:nvPr/>
              </p:nvSpPr>
              <p:spPr>
                <a:xfrm>
                  <a:off x="3342094" y="5132599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8CE65B7F-129B-2788-FFD1-66E7E5ED862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42094" y="5132599"/>
                  <a:ext cx="506561" cy="3323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4" name="グループ化 43">
              <a:extLst>
                <a:ext uri="{FF2B5EF4-FFF2-40B4-BE49-F238E27FC236}">
                  <a16:creationId xmlns:a16="http://schemas.microsoft.com/office/drawing/2014/main" id="{34F82B3E-7763-8012-206A-E5A315B3A340}"/>
                </a:ext>
              </a:extLst>
            </p:cNvPr>
            <p:cNvGrpSpPr/>
            <p:nvPr/>
          </p:nvGrpSpPr>
          <p:grpSpPr>
            <a:xfrm>
              <a:off x="3810656" y="5137876"/>
              <a:ext cx="809344" cy="799888"/>
              <a:chOff x="972457" y="2663064"/>
              <a:chExt cx="674453" cy="666573"/>
            </a:xfrm>
          </p:grpSpPr>
          <p:sp>
            <p:nvSpPr>
              <p:cNvPr id="72" name="正方形/長方形 71">
                <a:extLst>
                  <a:ext uri="{FF2B5EF4-FFF2-40B4-BE49-F238E27FC236}">
                    <a16:creationId xmlns:a16="http://schemas.microsoft.com/office/drawing/2014/main" id="{7E9031A6-4BB6-97AB-C31B-A9D6ACC57FBB}"/>
                  </a:ext>
                </a:extLst>
              </p:cNvPr>
              <p:cNvSpPr/>
              <p:nvPr/>
            </p:nvSpPr>
            <p:spPr>
              <a:xfrm>
                <a:off x="1015052" y="2718070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73" name="グループ化 72">
                <a:extLst>
                  <a:ext uri="{FF2B5EF4-FFF2-40B4-BE49-F238E27FC236}">
                    <a16:creationId xmlns:a16="http://schemas.microsoft.com/office/drawing/2014/main" id="{C51736BE-5E74-ADA6-093A-AA49A828F0BC}"/>
                  </a:ext>
                </a:extLst>
              </p:cNvPr>
              <p:cNvGrpSpPr/>
              <p:nvPr/>
            </p:nvGrpSpPr>
            <p:grpSpPr>
              <a:xfrm>
                <a:off x="972457" y="2663064"/>
                <a:ext cx="674453" cy="666573"/>
                <a:chOff x="1462419" y="107793"/>
                <a:chExt cx="361125" cy="356903"/>
              </a:xfrm>
            </p:grpSpPr>
            <p:sp>
              <p:nvSpPr>
                <p:cNvPr id="75" name="左大かっこ 74">
                  <a:extLst>
                    <a:ext uri="{FF2B5EF4-FFF2-40B4-BE49-F238E27FC236}">
                      <a16:creationId xmlns:a16="http://schemas.microsoft.com/office/drawing/2014/main" id="{BC24DFD1-982F-66E0-BE33-E713EEBD3A80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76" name="左大かっこ 75">
                  <a:extLst>
                    <a:ext uri="{FF2B5EF4-FFF2-40B4-BE49-F238E27FC236}">
                      <a16:creationId xmlns:a16="http://schemas.microsoft.com/office/drawing/2014/main" id="{85D29203-DE4F-2523-FC72-0CF97F03C4EC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74" name="正方形/長方形 73">
                <a:extLst>
                  <a:ext uri="{FF2B5EF4-FFF2-40B4-BE49-F238E27FC236}">
                    <a16:creationId xmlns:a16="http://schemas.microsoft.com/office/drawing/2014/main" id="{19E9ACA4-287C-4046-7AC5-2987E5B48461}"/>
                  </a:ext>
                </a:extLst>
              </p:cNvPr>
              <p:cNvSpPr/>
              <p:nvPr/>
            </p:nvSpPr>
            <p:spPr>
              <a:xfrm rot="5400000">
                <a:off x="1242309" y="2493306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テキスト ボックス 44">
                  <a:extLst>
                    <a:ext uri="{FF2B5EF4-FFF2-40B4-BE49-F238E27FC236}">
                      <a16:creationId xmlns:a16="http://schemas.microsoft.com/office/drawing/2014/main" id="{BBD3C4EA-FBBC-1C2A-A46C-3DF727089031}"/>
                    </a:ext>
                  </a:extLst>
                </p:cNvPr>
                <p:cNvSpPr txBox="1"/>
                <p:nvPr/>
              </p:nvSpPr>
              <p:spPr>
                <a:xfrm>
                  <a:off x="4619999" y="5123935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83E17CE7-B3B9-76CD-270F-A6CE9585C7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19999" y="5123935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6" name="正方形/長方形 45">
              <a:extLst>
                <a:ext uri="{FF2B5EF4-FFF2-40B4-BE49-F238E27FC236}">
                  <a16:creationId xmlns:a16="http://schemas.microsoft.com/office/drawing/2014/main" id="{5BED246A-77A4-DB3D-2007-F39CD4659653}"/>
                </a:ext>
              </a:extLst>
            </p:cNvPr>
            <p:cNvSpPr/>
            <p:nvPr/>
          </p:nvSpPr>
          <p:spPr>
            <a:xfrm>
              <a:off x="5326878" y="5374108"/>
              <a:ext cx="518813" cy="52316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37543806-F340-EE4B-5EE8-16C67E49019E}"/>
                </a:ext>
              </a:extLst>
            </p:cNvPr>
            <p:cNvSpPr/>
            <p:nvPr/>
          </p:nvSpPr>
          <p:spPr>
            <a:xfrm>
              <a:off x="5334112" y="5360449"/>
              <a:ext cx="187385" cy="52961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48" name="グループ化 47">
              <a:extLst>
                <a:ext uri="{FF2B5EF4-FFF2-40B4-BE49-F238E27FC236}">
                  <a16:creationId xmlns:a16="http://schemas.microsoft.com/office/drawing/2014/main" id="{E046FF12-C1C7-71A8-25EE-C1127445C28D}"/>
                </a:ext>
              </a:extLst>
            </p:cNvPr>
            <p:cNvGrpSpPr/>
            <p:nvPr/>
          </p:nvGrpSpPr>
          <p:grpSpPr>
            <a:xfrm>
              <a:off x="5088380" y="5125066"/>
              <a:ext cx="809344" cy="799888"/>
              <a:chOff x="1462419" y="107793"/>
              <a:chExt cx="361125" cy="356903"/>
            </a:xfrm>
          </p:grpSpPr>
          <p:sp>
            <p:nvSpPr>
              <p:cNvPr id="70" name="左大かっこ 69">
                <a:extLst>
                  <a:ext uri="{FF2B5EF4-FFF2-40B4-BE49-F238E27FC236}">
                    <a16:creationId xmlns:a16="http://schemas.microsoft.com/office/drawing/2014/main" id="{972E2671-94D7-CC09-8F10-1137BF0AE81B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71" name="左大かっこ 70">
                <a:extLst>
                  <a:ext uri="{FF2B5EF4-FFF2-40B4-BE49-F238E27FC236}">
                    <a16:creationId xmlns:a16="http://schemas.microsoft.com/office/drawing/2014/main" id="{992F9526-6AC6-BFB5-64C5-440921C49042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EF104384-1FF6-AC10-D264-8582C44FF69B}"/>
                </a:ext>
              </a:extLst>
            </p:cNvPr>
            <p:cNvSpPr/>
            <p:nvPr/>
          </p:nvSpPr>
          <p:spPr>
            <a:xfrm rot="5400000">
              <a:off x="5491641" y="5187058"/>
              <a:ext cx="189287" cy="51881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D1E3D4DC-2346-BD85-71E8-9BCD78DEFD1B}"/>
                </a:ext>
              </a:extLst>
            </p:cNvPr>
            <p:cNvSpPr/>
            <p:nvPr/>
          </p:nvSpPr>
          <p:spPr>
            <a:xfrm>
              <a:off x="6983823" y="5612344"/>
              <a:ext cx="155030" cy="27772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テキスト ボックス 50">
                  <a:extLst>
                    <a:ext uri="{FF2B5EF4-FFF2-40B4-BE49-F238E27FC236}">
                      <a16:creationId xmlns:a16="http://schemas.microsoft.com/office/drawing/2014/main" id="{FC1B954C-CD8D-2EBA-5788-A8D98B8D8473}"/>
                    </a:ext>
                  </a:extLst>
                </p:cNvPr>
                <p:cNvSpPr txBox="1"/>
                <p:nvPr/>
              </p:nvSpPr>
              <p:spPr>
                <a:xfrm>
                  <a:off x="5949671" y="5105818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A36E6AAA-76E9-0096-AFC9-D73F4DE4418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9671" y="5105818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52" name="グループ化 51">
              <a:extLst>
                <a:ext uri="{FF2B5EF4-FFF2-40B4-BE49-F238E27FC236}">
                  <a16:creationId xmlns:a16="http://schemas.microsoft.com/office/drawing/2014/main" id="{EDF96BFF-786F-F99C-A0FF-819B5E4130ED}"/>
                </a:ext>
              </a:extLst>
            </p:cNvPr>
            <p:cNvGrpSpPr/>
            <p:nvPr/>
          </p:nvGrpSpPr>
          <p:grpSpPr>
            <a:xfrm>
              <a:off x="6418495" y="5105818"/>
              <a:ext cx="848538" cy="799888"/>
              <a:chOff x="1462419" y="107793"/>
              <a:chExt cx="378613" cy="356903"/>
            </a:xfrm>
          </p:grpSpPr>
          <p:sp>
            <p:nvSpPr>
              <p:cNvPr id="68" name="左大かっこ 67">
                <a:extLst>
                  <a:ext uri="{FF2B5EF4-FFF2-40B4-BE49-F238E27FC236}">
                    <a16:creationId xmlns:a16="http://schemas.microsoft.com/office/drawing/2014/main" id="{FDC1C3C6-4971-8FC9-2900-7E7968B0ABB4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69" name="左大かっこ 68">
                <a:extLst>
                  <a:ext uri="{FF2B5EF4-FFF2-40B4-BE49-F238E27FC236}">
                    <a16:creationId xmlns:a16="http://schemas.microsoft.com/office/drawing/2014/main" id="{7FE0F8D7-A59A-1C78-1362-51375F907303}"/>
                  </a:ext>
                </a:extLst>
              </p:cNvPr>
              <p:cNvSpPr/>
              <p:nvPr/>
            </p:nvSpPr>
            <p:spPr>
              <a:xfrm flipH="1">
                <a:off x="1795313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7171B0A6-DA14-164D-B5F9-5A477C2F8E72}"/>
                </a:ext>
              </a:extLst>
            </p:cNvPr>
            <p:cNvSpPr/>
            <p:nvPr/>
          </p:nvSpPr>
          <p:spPr>
            <a:xfrm rot="5400000">
              <a:off x="7018623" y="5569771"/>
              <a:ext cx="166638" cy="251789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0EBC3D95-27BF-3C91-7F23-8B5E0CDC4733}"/>
                </a:ext>
              </a:extLst>
            </p:cNvPr>
            <p:cNvSpPr/>
            <p:nvPr/>
          </p:nvSpPr>
          <p:spPr>
            <a:xfrm rot="5400000">
              <a:off x="3135796" y="5644823"/>
              <a:ext cx="170141" cy="26297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5" name="正方形/長方形 54">
              <a:extLst>
                <a:ext uri="{FF2B5EF4-FFF2-40B4-BE49-F238E27FC236}">
                  <a16:creationId xmlns:a16="http://schemas.microsoft.com/office/drawing/2014/main" id="{CFD86FEF-A8AF-964C-C2FF-057981F28390}"/>
                </a:ext>
              </a:extLst>
            </p:cNvPr>
            <p:cNvSpPr/>
            <p:nvPr/>
          </p:nvSpPr>
          <p:spPr>
            <a:xfrm rot="5400000">
              <a:off x="3041993" y="5295648"/>
              <a:ext cx="160781" cy="47502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F9096DA4-EB98-E959-877C-AD637D3E6D13}"/>
                </a:ext>
              </a:extLst>
            </p:cNvPr>
            <p:cNvSpPr/>
            <p:nvPr/>
          </p:nvSpPr>
          <p:spPr>
            <a:xfrm rot="5400000">
              <a:off x="2922890" y="4923329"/>
              <a:ext cx="160781" cy="7061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6C24DACD-21CA-D493-985C-8190DF557CCC}"/>
                </a:ext>
              </a:extLst>
            </p:cNvPr>
            <p:cNvSpPr/>
            <p:nvPr/>
          </p:nvSpPr>
          <p:spPr>
            <a:xfrm>
              <a:off x="1723640" y="5162428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58" name="グループ化 57">
              <a:extLst>
                <a:ext uri="{FF2B5EF4-FFF2-40B4-BE49-F238E27FC236}">
                  <a16:creationId xmlns:a16="http://schemas.microsoft.com/office/drawing/2014/main" id="{67BC712F-11F3-1AC6-A1F8-5600F3F48F26}"/>
                </a:ext>
              </a:extLst>
            </p:cNvPr>
            <p:cNvGrpSpPr/>
            <p:nvPr/>
          </p:nvGrpSpPr>
          <p:grpSpPr>
            <a:xfrm>
              <a:off x="1640674" y="5123935"/>
              <a:ext cx="792486" cy="799888"/>
              <a:chOff x="1757238" y="3450771"/>
              <a:chExt cx="660405" cy="666573"/>
            </a:xfrm>
          </p:grpSpPr>
          <p:sp>
            <p:nvSpPr>
              <p:cNvPr id="66" name="左大かっこ 65">
                <a:extLst>
                  <a:ext uri="{FF2B5EF4-FFF2-40B4-BE49-F238E27FC236}">
                    <a16:creationId xmlns:a16="http://schemas.microsoft.com/office/drawing/2014/main" id="{F6234889-5F33-53F8-3643-3C4D5089EFAD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67" name="左大かっこ 66">
                <a:extLst>
                  <a:ext uri="{FF2B5EF4-FFF2-40B4-BE49-F238E27FC236}">
                    <a16:creationId xmlns:a16="http://schemas.microsoft.com/office/drawing/2014/main" id="{0380AAFB-7D56-58EE-A4B5-FC6943684288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59" name="グループ化 58">
              <a:extLst>
                <a:ext uri="{FF2B5EF4-FFF2-40B4-BE49-F238E27FC236}">
                  <a16:creationId xmlns:a16="http://schemas.microsoft.com/office/drawing/2014/main" id="{70B55EFE-3678-B312-AF84-D87F1976C4D0}"/>
                </a:ext>
              </a:extLst>
            </p:cNvPr>
            <p:cNvGrpSpPr/>
            <p:nvPr/>
          </p:nvGrpSpPr>
          <p:grpSpPr>
            <a:xfrm>
              <a:off x="2601454" y="5121121"/>
              <a:ext cx="792486" cy="799888"/>
              <a:chOff x="1757238" y="3450771"/>
              <a:chExt cx="660405" cy="666573"/>
            </a:xfrm>
          </p:grpSpPr>
          <p:sp>
            <p:nvSpPr>
              <p:cNvPr id="64" name="左大かっこ 63">
                <a:extLst>
                  <a:ext uri="{FF2B5EF4-FFF2-40B4-BE49-F238E27FC236}">
                    <a16:creationId xmlns:a16="http://schemas.microsoft.com/office/drawing/2014/main" id="{1B18A17E-A7C4-B42F-ED48-355078A5D811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65" name="左大かっこ 64">
                <a:extLst>
                  <a:ext uri="{FF2B5EF4-FFF2-40B4-BE49-F238E27FC236}">
                    <a16:creationId xmlns:a16="http://schemas.microsoft.com/office/drawing/2014/main" id="{50268311-DFEE-5419-3F6C-F6DAD4D66AB1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6DE28B2C-4D1F-BC0D-1497-FFA7656D44CF}"/>
                </a:ext>
              </a:extLst>
            </p:cNvPr>
            <p:cNvSpPr/>
            <p:nvPr/>
          </p:nvSpPr>
          <p:spPr>
            <a:xfrm>
              <a:off x="1960931" y="5400122"/>
              <a:ext cx="171248" cy="465786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D1D629E0-C021-6E35-9B1D-6080015AD055}"/>
                </a:ext>
              </a:extLst>
            </p:cNvPr>
            <p:cNvSpPr/>
            <p:nvPr/>
          </p:nvSpPr>
          <p:spPr>
            <a:xfrm>
              <a:off x="2194166" y="5650888"/>
              <a:ext cx="176840" cy="21493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テキスト ボックス 61">
                  <a:extLst>
                    <a:ext uri="{FF2B5EF4-FFF2-40B4-BE49-F238E27FC236}">
                      <a16:creationId xmlns:a16="http://schemas.microsoft.com/office/drawing/2014/main" id="{0BEB63F7-61F8-5FFA-007E-2858B07C94D2}"/>
                    </a:ext>
                  </a:extLst>
                </p:cNvPr>
                <p:cNvSpPr txBox="1"/>
                <p:nvPr/>
              </p:nvSpPr>
              <p:spPr>
                <a:xfrm>
                  <a:off x="1921787" y="4801288"/>
                  <a:ext cx="350994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BE9E6AFA-3147-5EE9-AFC0-AED5522735F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21787" y="4801288"/>
                  <a:ext cx="350994" cy="3508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18CD0A59-BC90-FBAD-3C8D-FA75BDFD6DD4}"/>
                    </a:ext>
                  </a:extLst>
                </p:cNvPr>
                <p:cNvSpPr txBox="1"/>
                <p:nvPr/>
              </p:nvSpPr>
              <p:spPr>
                <a:xfrm>
                  <a:off x="2788717" y="4808971"/>
                  <a:ext cx="38606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84EB3CE3-5154-7BE8-4243-A7F8204150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88717" y="4808971"/>
                  <a:ext cx="386068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115021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2CF8251-6F11-DC20-BD62-638F7A8DB8C8}"/>
              </a:ext>
            </a:extLst>
          </p:cNvPr>
          <p:cNvGrpSpPr/>
          <p:nvPr/>
        </p:nvGrpSpPr>
        <p:grpSpPr>
          <a:xfrm>
            <a:off x="317810" y="1591631"/>
            <a:ext cx="3436530" cy="751138"/>
            <a:chOff x="317810" y="1591631"/>
            <a:chExt cx="3436530" cy="751138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C6CD4B81-77E1-ED9D-C00C-4847A73BD198}"/>
                </a:ext>
              </a:extLst>
            </p:cNvPr>
            <p:cNvGrpSpPr/>
            <p:nvPr/>
          </p:nvGrpSpPr>
          <p:grpSpPr>
            <a:xfrm>
              <a:off x="2152521" y="1661837"/>
              <a:ext cx="196596" cy="194343"/>
              <a:chOff x="4163876" y="2548857"/>
              <a:chExt cx="196596" cy="194343"/>
            </a:xfrm>
          </p:grpSpPr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864C9548-A7BC-D763-F405-4C75E27AC7D1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AEA34FCC-1598-2513-F483-212B29C9D52C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70FF7B92-93BA-93AE-E362-820EC0FE4B00}"/>
                </a:ext>
              </a:extLst>
            </p:cNvPr>
            <p:cNvSpPr/>
            <p:nvPr/>
          </p:nvSpPr>
          <p:spPr>
            <a:xfrm>
              <a:off x="1548947" y="1728029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BAF54FD4-94C5-F0D4-6777-F560A4A36000}"/>
                </a:ext>
              </a:extLst>
            </p:cNvPr>
            <p:cNvSpPr/>
            <p:nvPr/>
          </p:nvSpPr>
          <p:spPr>
            <a:xfrm rot="5400000">
              <a:off x="1050826" y="1492136"/>
              <a:ext cx="141287" cy="5868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E5C1F492-3A18-407A-1586-6E3FF927B5F8}"/>
                </a:ext>
              </a:extLst>
            </p:cNvPr>
            <p:cNvSpPr/>
            <p:nvPr/>
          </p:nvSpPr>
          <p:spPr>
            <a:xfrm flipH="1">
              <a:off x="1370781" y="1676199"/>
              <a:ext cx="73130" cy="21973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C039A002-C05C-BE0F-6CF6-EE7629299E19}"/>
                </a:ext>
              </a:extLst>
            </p:cNvPr>
            <p:cNvSpPr/>
            <p:nvPr/>
          </p:nvSpPr>
          <p:spPr>
            <a:xfrm>
              <a:off x="795995" y="1685109"/>
              <a:ext cx="73130" cy="2108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左大かっこ 7">
              <a:extLst>
                <a:ext uri="{FF2B5EF4-FFF2-40B4-BE49-F238E27FC236}">
                  <a16:creationId xmlns:a16="http://schemas.microsoft.com/office/drawing/2014/main" id="{588939F9-5414-6B5E-AAB3-61E4354C0047}"/>
                </a:ext>
              </a:extLst>
            </p:cNvPr>
            <p:cNvSpPr/>
            <p:nvPr/>
          </p:nvSpPr>
          <p:spPr>
            <a:xfrm>
              <a:off x="1504356" y="167619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左大かっこ 8">
              <a:extLst>
                <a:ext uri="{FF2B5EF4-FFF2-40B4-BE49-F238E27FC236}">
                  <a16:creationId xmlns:a16="http://schemas.microsoft.com/office/drawing/2014/main" id="{19CC817F-C2CE-1784-205D-8A62C424B166}"/>
                </a:ext>
              </a:extLst>
            </p:cNvPr>
            <p:cNvSpPr/>
            <p:nvPr/>
          </p:nvSpPr>
          <p:spPr>
            <a:xfrm flipH="1">
              <a:off x="1633914" y="167619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687B3A46-E495-DD27-62FC-9B288BD6B759}"/>
                    </a:ext>
                  </a:extLst>
                </p:cNvPr>
                <p:cNvSpPr txBox="1"/>
                <p:nvPr/>
              </p:nvSpPr>
              <p:spPr>
                <a:xfrm>
                  <a:off x="1704805" y="1597510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687B3A46-E495-DD27-62FC-9B288BD6B75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04805" y="1597510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8C9D91E1-CD57-236B-CF2A-033567BBA887}"/>
                    </a:ext>
                  </a:extLst>
                </p:cNvPr>
                <p:cNvSpPr txBox="1"/>
                <p:nvPr/>
              </p:nvSpPr>
              <p:spPr>
                <a:xfrm>
                  <a:off x="2393850" y="159807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8C9D91E1-CD57-236B-CF2A-033567BBA8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93850" y="1598074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円/楕円 11">
              <a:extLst>
                <a:ext uri="{FF2B5EF4-FFF2-40B4-BE49-F238E27FC236}">
                  <a16:creationId xmlns:a16="http://schemas.microsoft.com/office/drawing/2014/main" id="{4E434AAD-D0F7-3D27-C185-0DB283691CB7}"/>
                </a:ext>
              </a:extLst>
            </p:cNvPr>
            <p:cNvSpPr/>
            <p:nvPr/>
          </p:nvSpPr>
          <p:spPr>
            <a:xfrm>
              <a:off x="2790581" y="170485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A5260AA8-19BC-C1F5-99E5-A4013EF8CD34}"/>
                </a:ext>
              </a:extLst>
            </p:cNvPr>
            <p:cNvSpPr txBox="1"/>
            <p:nvPr/>
          </p:nvSpPr>
          <p:spPr>
            <a:xfrm>
              <a:off x="2973357" y="1626862"/>
              <a:ext cx="7809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200">
                  <a:latin typeface="Meiryo" panose="020B0604030504040204" pitchFamily="34" charset="-128"/>
                  <a:ea typeface="Meiryo" panose="020B0604030504040204" pitchFamily="34" charset="-128"/>
                </a:rPr>
                <a:t>内積</a:t>
              </a:r>
              <a:r>
                <a: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rPr>
                <a:t>(</a:t>
              </a:r>
              <a:r>
                <a:rPr kumimoji="1" lang="ja-JP" altLang="en-US" sz="1200" dirty="0">
                  <a:latin typeface="Meiryo" panose="020B0604030504040204" pitchFamily="34" charset="-128"/>
                  <a:ea typeface="Meiryo" panose="020B0604030504040204" pitchFamily="34" charset="-128"/>
                </a:rPr>
                <a:t>数</a:t>
              </a:r>
              <a:r>
                <a: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rPr>
                <a:t>)</a:t>
              </a:r>
              <a:endPara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BE2E12AB-9C80-51E2-251F-DBD99D54C56E}"/>
                </a:ext>
              </a:extLst>
            </p:cNvPr>
            <p:cNvSpPr/>
            <p:nvPr/>
          </p:nvSpPr>
          <p:spPr>
            <a:xfrm>
              <a:off x="317810" y="1591631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4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v1</a:t>
              </a:r>
              <a:endParaRPr kumimoji="1" lang="ja-JP" altLang="en-US" sz="14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78035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1EB979A-1B25-F1EC-B943-83CB10591DAC}"/>
              </a:ext>
            </a:extLst>
          </p:cNvPr>
          <p:cNvGrpSpPr/>
          <p:nvPr/>
        </p:nvGrpSpPr>
        <p:grpSpPr>
          <a:xfrm>
            <a:off x="2095500" y="1400726"/>
            <a:ext cx="7288919" cy="1183642"/>
            <a:chOff x="2095500" y="1400726"/>
            <a:chExt cx="7288919" cy="11836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テキスト ボックス 3">
                  <a:extLst>
                    <a:ext uri="{FF2B5EF4-FFF2-40B4-BE49-F238E27FC236}">
                      <a16:creationId xmlns:a16="http://schemas.microsoft.com/office/drawing/2014/main" id="{2803C8E4-25F3-83DF-25B4-DCB05F3C5359}"/>
                    </a:ext>
                  </a:extLst>
                </p:cNvPr>
                <p:cNvSpPr txBox="1"/>
                <p:nvPr/>
              </p:nvSpPr>
              <p:spPr>
                <a:xfrm>
                  <a:off x="5049933" y="1784480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4" name="テキスト ボックス 3">
                  <a:extLst>
                    <a:ext uri="{FF2B5EF4-FFF2-40B4-BE49-F238E27FC236}">
                      <a16:creationId xmlns:a16="http://schemas.microsoft.com/office/drawing/2014/main" id="{2803C8E4-25F3-83DF-25B4-DCB05F3C535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49933" y="1784480"/>
                  <a:ext cx="506561" cy="3323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F8A72B21-690C-F2D7-9B14-BC343F007B13}"/>
                    </a:ext>
                  </a:extLst>
                </p:cNvPr>
                <p:cNvSpPr txBox="1"/>
                <p:nvPr/>
              </p:nvSpPr>
              <p:spPr>
                <a:xfrm>
                  <a:off x="2826359" y="174757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F8A72B21-690C-F2D7-9B14-BC343F007B1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26359" y="1747571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7B472135-FCC2-35A6-01E6-4480A39373EE}"/>
                </a:ext>
              </a:extLst>
            </p:cNvPr>
            <p:cNvGrpSpPr/>
            <p:nvPr/>
          </p:nvGrpSpPr>
          <p:grpSpPr>
            <a:xfrm>
              <a:off x="4302874" y="1749774"/>
              <a:ext cx="792486" cy="799888"/>
              <a:chOff x="1757238" y="3450771"/>
              <a:chExt cx="660405" cy="666573"/>
            </a:xfrm>
          </p:grpSpPr>
          <p:sp>
            <p:nvSpPr>
              <p:cNvPr id="44" name="円/楕円 43">
                <a:extLst>
                  <a:ext uri="{FF2B5EF4-FFF2-40B4-BE49-F238E27FC236}">
                    <a16:creationId xmlns:a16="http://schemas.microsoft.com/office/drawing/2014/main" id="{08646B63-C64C-459A-8553-011F9A5DBFA3}"/>
                  </a:ext>
                </a:extLst>
              </p:cNvPr>
              <p:cNvSpPr/>
              <p:nvPr/>
            </p:nvSpPr>
            <p:spPr>
              <a:xfrm>
                <a:off x="1841786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5" name="左大かっこ 44">
                <a:extLst>
                  <a:ext uri="{FF2B5EF4-FFF2-40B4-BE49-F238E27FC236}">
                    <a16:creationId xmlns:a16="http://schemas.microsoft.com/office/drawing/2014/main" id="{A1478440-01A9-85D5-A918-B57ABDBAA79A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6" name="左大かっこ 45">
                <a:extLst>
                  <a:ext uri="{FF2B5EF4-FFF2-40B4-BE49-F238E27FC236}">
                    <a16:creationId xmlns:a16="http://schemas.microsoft.com/office/drawing/2014/main" id="{C705D600-A39F-92E4-74B7-B850FA0D1BB9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7" name="円/楕円 46">
                <a:extLst>
                  <a:ext uri="{FF2B5EF4-FFF2-40B4-BE49-F238E27FC236}">
                    <a16:creationId xmlns:a16="http://schemas.microsoft.com/office/drawing/2014/main" id="{D9F21810-09F1-9C78-277C-7FE3C2E16C04}"/>
                  </a:ext>
                </a:extLst>
              </p:cNvPr>
              <p:cNvSpPr/>
              <p:nvPr/>
            </p:nvSpPr>
            <p:spPr>
              <a:xfrm>
                <a:off x="2044017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8" name="円/楕円 47">
                <a:extLst>
                  <a:ext uri="{FF2B5EF4-FFF2-40B4-BE49-F238E27FC236}">
                    <a16:creationId xmlns:a16="http://schemas.microsoft.com/office/drawing/2014/main" id="{E5DE2AD1-F4CE-EC62-5AF2-8F9E0E43905C}"/>
                  </a:ext>
                </a:extLst>
              </p:cNvPr>
              <p:cNvSpPr/>
              <p:nvPr/>
            </p:nvSpPr>
            <p:spPr>
              <a:xfrm>
                <a:off x="2045335" y="374793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9" name="円/楕円 48">
                <a:extLst>
                  <a:ext uri="{FF2B5EF4-FFF2-40B4-BE49-F238E27FC236}">
                    <a16:creationId xmlns:a16="http://schemas.microsoft.com/office/drawing/2014/main" id="{36E7ACD1-A7D9-13B4-C8CA-18DB0AD0D0FB}"/>
                  </a:ext>
                </a:extLst>
              </p:cNvPr>
              <p:cNvSpPr/>
              <p:nvPr/>
            </p:nvSpPr>
            <p:spPr>
              <a:xfrm>
                <a:off x="2246248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0" name="円/楕円 49">
                <a:extLst>
                  <a:ext uri="{FF2B5EF4-FFF2-40B4-BE49-F238E27FC236}">
                    <a16:creationId xmlns:a16="http://schemas.microsoft.com/office/drawing/2014/main" id="{600479F2-3D93-A7DD-FEB8-7E4620F25B2A}"/>
                  </a:ext>
                </a:extLst>
              </p:cNvPr>
              <p:cNvSpPr/>
              <p:nvPr/>
            </p:nvSpPr>
            <p:spPr>
              <a:xfrm>
                <a:off x="2247566" y="374793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1" name="円/楕円 50">
                <a:extLst>
                  <a:ext uri="{FF2B5EF4-FFF2-40B4-BE49-F238E27FC236}">
                    <a16:creationId xmlns:a16="http://schemas.microsoft.com/office/drawing/2014/main" id="{D16D965A-4CE4-63BF-593D-A4DB49A5E99C}"/>
                  </a:ext>
                </a:extLst>
              </p:cNvPr>
              <p:cNvSpPr/>
              <p:nvPr/>
            </p:nvSpPr>
            <p:spPr>
              <a:xfrm>
                <a:off x="2246419" y="3959913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46EA1F4B-9144-3982-9427-D479724C2C90}"/>
                </a:ext>
              </a:extLst>
            </p:cNvPr>
            <p:cNvGrpSpPr/>
            <p:nvPr/>
          </p:nvGrpSpPr>
          <p:grpSpPr>
            <a:xfrm>
              <a:off x="3342094" y="1784480"/>
              <a:ext cx="776558" cy="799888"/>
              <a:chOff x="1000256" y="3453676"/>
              <a:chExt cx="647132" cy="666573"/>
            </a:xfrm>
          </p:grpSpPr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DE5449F5-D96E-4719-0253-CFBF24424861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216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0" name="正方形/長方形 39">
                <a:extLst>
                  <a:ext uri="{FF2B5EF4-FFF2-40B4-BE49-F238E27FC236}">
                    <a16:creationId xmlns:a16="http://schemas.microsoft.com/office/drawing/2014/main" id="{040EEE99-4C61-9119-FA05-23FC91EB88A0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216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1" name="左大かっこ 40">
                <a:extLst>
                  <a:ext uri="{FF2B5EF4-FFF2-40B4-BE49-F238E27FC236}">
                    <a16:creationId xmlns:a16="http://schemas.microsoft.com/office/drawing/2014/main" id="{16B40D83-F760-89DA-741C-F00DB72240FE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2" name="左大かっこ 41">
                <a:extLst>
                  <a:ext uri="{FF2B5EF4-FFF2-40B4-BE49-F238E27FC236}">
                    <a16:creationId xmlns:a16="http://schemas.microsoft.com/office/drawing/2014/main" id="{28E94718-8799-02EB-7B72-092AD0EC7776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3" name="正方形/長方形 42">
                <a:extLst>
                  <a:ext uri="{FF2B5EF4-FFF2-40B4-BE49-F238E27FC236}">
                    <a16:creationId xmlns:a16="http://schemas.microsoft.com/office/drawing/2014/main" id="{1745F425-7F78-50A9-9735-D75548CD38C0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216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8CDC0370-591F-1C8F-14ED-ABAA61EB715F}"/>
                </a:ext>
              </a:extLst>
            </p:cNvPr>
            <p:cNvGrpSpPr/>
            <p:nvPr/>
          </p:nvGrpSpPr>
          <p:grpSpPr>
            <a:xfrm>
              <a:off x="2095500" y="1765892"/>
              <a:ext cx="776558" cy="799888"/>
              <a:chOff x="1000256" y="3453676"/>
              <a:chExt cx="647132" cy="666573"/>
            </a:xfrm>
          </p:grpSpPr>
          <p:sp>
            <p:nvSpPr>
              <p:cNvPr id="34" name="正方形/長方形 33">
                <a:extLst>
                  <a:ext uri="{FF2B5EF4-FFF2-40B4-BE49-F238E27FC236}">
                    <a16:creationId xmlns:a16="http://schemas.microsoft.com/office/drawing/2014/main" id="{5453512A-7BC6-140E-7A6B-95F920AF41E6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A34DD084-CBC6-3372-C13E-1F61179A6719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6" name="左大かっこ 35">
                <a:extLst>
                  <a:ext uri="{FF2B5EF4-FFF2-40B4-BE49-F238E27FC236}">
                    <a16:creationId xmlns:a16="http://schemas.microsoft.com/office/drawing/2014/main" id="{866CA854-2B4B-6750-4755-A707C86DAB64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7" name="左大かっこ 36">
                <a:extLst>
                  <a:ext uri="{FF2B5EF4-FFF2-40B4-BE49-F238E27FC236}">
                    <a16:creationId xmlns:a16="http://schemas.microsoft.com/office/drawing/2014/main" id="{40507CCD-B8FE-F467-E96F-147AD1C5105D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EB2FBAE2-C44F-97A2-F618-D98B76FE3B79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9C309567-D22B-677A-0C58-84C825A11969}"/>
                </a:ext>
              </a:extLst>
            </p:cNvPr>
            <p:cNvSpPr/>
            <p:nvPr/>
          </p:nvSpPr>
          <p:spPr>
            <a:xfrm>
              <a:off x="8216674" y="1756686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937A2743-AA40-DE9C-26FE-7C80A610B7D7}"/>
                </a:ext>
              </a:extLst>
            </p:cNvPr>
            <p:cNvSpPr/>
            <p:nvPr/>
          </p:nvSpPr>
          <p:spPr>
            <a:xfrm>
              <a:off x="5636814" y="1805247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FB64687A-8739-9C27-3095-2A7E5B8BD5C0}"/>
                </a:ext>
              </a:extLst>
            </p:cNvPr>
            <p:cNvSpPr/>
            <p:nvPr/>
          </p:nvSpPr>
          <p:spPr>
            <a:xfrm>
              <a:off x="5481511" y="1756687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" name="左大かっこ 11">
              <a:extLst>
                <a:ext uri="{FF2B5EF4-FFF2-40B4-BE49-F238E27FC236}">
                  <a16:creationId xmlns:a16="http://schemas.microsoft.com/office/drawing/2014/main" id="{B2B42715-4C0C-341E-3572-8A5C53186F70}"/>
                </a:ext>
              </a:extLst>
            </p:cNvPr>
            <p:cNvSpPr/>
            <p:nvPr/>
          </p:nvSpPr>
          <p:spPr>
            <a:xfrm flipH="1">
              <a:off x="8421957" y="1705531"/>
              <a:ext cx="45719" cy="87883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1CEBF879-FD62-8D49-A4AA-840D8C4E5E1A}"/>
                </a:ext>
              </a:extLst>
            </p:cNvPr>
            <p:cNvSpPr/>
            <p:nvPr/>
          </p:nvSpPr>
          <p:spPr>
            <a:xfrm>
              <a:off x="5532765" y="1944000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34BAEA66-22E6-0655-1C9A-209AC0BF7CCF}"/>
                    </a:ext>
                  </a:extLst>
                </p:cNvPr>
                <p:cNvSpPr txBox="1"/>
                <p:nvPr/>
              </p:nvSpPr>
              <p:spPr>
                <a:xfrm>
                  <a:off x="6331939" y="179253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34BAEA66-22E6-0655-1C9A-209AC0BF7C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31939" y="1792531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F0D0A24A-DD95-C141-61FD-AFFDE6A1296E}"/>
                </a:ext>
              </a:extLst>
            </p:cNvPr>
            <p:cNvSpPr/>
            <p:nvPr/>
          </p:nvSpPr>
          <p:spPr>
            <a:xfrm>
              <a:off x="6331939" y="1798469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995E3E51-800D-8A44-DDE9-5467042FB4AC}"/>
                </a:ext>
              </a:extLst>
            </p:cNvPr>
            <p:cNvSpPr/>
            <p:nvPr/>
          </p:nvSpPr>
          <p:spPr>
            <a:xfrm>
              <a:off x="6227890" y="1937221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FE701B77-7C17-92B8-CA08-C0EF63465BAB}"/>
                </a:ext>
              </a:extLst>
            </p:cNvPr>
            <p:cNvSpPr/>
            <p:nvPr/>
          </p:nvSpPr>
          <p:spPr>
            <a:xfrm>
              <a:off x="6781768" y="1785866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E47D60CF-76C6-16E3-7872-E84023EF4161}"/>
                </a:ext>
              </a:extLst>
            </p:cNvPr>
            <p:cNvSpPr/>
            <p:nvPr/>
          </p:nvSpPr>
          <p:spPr>
            <a:xfrm>
              <a:off x="6677719" y="1924619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5DCEB64E-C8BB-3592-23CE-50B3A1146E68}"/>
                    </a:ext>
                  </a:extLst>
                </p:cNvPr>
                <p:cNvSpPr txBox="1"/>
                <p:nvPr/>
              </p:nvSpPr>
              <p:spPr>
                <a:xfrm>
                  <a:off x="7352049" y="1772555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5DCEB64E-C8BB-3592-23CE-50B3A1146E6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52049" y="1772555"/>
                  <a:ext cx="506561" cy="332399"/>
                </a:xfrm>
                <a:prstGeom prst="rect">
                  <a:avLst/>
                </a:prstGeom>
                <a:blipFill>
                  <a:blip r:embed="rId5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EC1FD08C-177C-D124-3D48-6FBCAC0C27A1}"/>
                </a:ext>
              </a:extLst>
            </p:cNvPr>
            <p:cNvSpPr/>
            <p:nvPr/>
          </p:nvSpPr>
          <p:spPr>
            <a:xfrm>
              <a:off x="7352049" y="1778493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13F5B336-BD0D-D660-9E0F-BF686702651D}"/>
                </a:ext>
              </a:extLst>
            </p:cNvPr>
            <p:cNvSpPr/>
            <p:nvPr/>
          </p:nvSpPr>
          <p:spPr>
            <a:xfrm>
              <a:off x="7248000" y="1917246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2356CE26-A9DF-102A-CE83-5883DF061623}"/>
                </a:ext>
              </a:extLst>
            </p:cNvPr>
            <p:cNvSpPr/>
            <p:nvPr/>
          </p:nvSpPr>
          <p:spPr>
            <a:xfrm>
              <a:off x="7801878" y="1765891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" name="円/楕円 22">
              <a:extLst>
                <a:ext uri="{FF2B5EF4-FFF2-40B4-BE49-F238E27FC236}">
                  <a16:creationId xmlns:a16="http://schemas.microsoft.com/office/drawing/2014/main" id="{166FC7CA-3219-2924-8E36-CC99713E25D3}"/>
                </a:ext>
              </a:extLst>
            </p:cNvPr>
            <p:cNvSpPr/>
            <p:nvPr/>
          </p:nvSpPr>
          <p:spPr>
            <a:xfrm>
              <a:off x="7697829" y="1904644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2FBFECCB-304A-2988-C5BA-6028357DDBB6}"/>
                    </a:ext>
                  </a:extLst>
                </p:cNvPr>
                <p:cNvSpPr txBox="1"/>
                <p:nvPr/>
              </p:nvSpPr>
              <p:spPr>
                <a:xfrm>
                  <a:off x="7801095" y="1789923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2FBFECCB-304A-2988-C5BA-6028357DDBB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01095" y="1789923"/>
                  <a:ext cx="506561" cy="332399"/>
                </a:xfrm>
                <a:prstGeom prst="rect">
                  <a:avLst/>
                </a:prstGeom>
                <a:blipFill>
                  <a:blip r:embed="rId6"/>
                  <a:stretch>
                    <a:fillRect b="-370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5" name="円/楕円 24">
              <a:extLst>
                <a:ext uri="{FF2B5EF4-FFF2-40B4-BE49-F238E27FC236}">
                  <a16:creationId xmlns:a16="http://schemas.microsoft.com/office/drawing/2014/main" id="{49D38062-7BFE-EE90-EFDD-116521C07C95}"/>
                </a:ext>
              </a:extLst>
            </p:cNvPr>
            <p:cNvSpPr/>
            <p:nvPr/>
          </p:nvSpPr>
          <p:spPr>
            <a:xfrm>
              <a:off x="8146875" y="1922011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" name="円/楕円 25">
              <a:extLst>
                <a:ext uri="{FF2B5EF4-FFF2-40B4-BE49-F238E27FC236}">
                  <a16:creationId xmlns:a16="http://schemas.microsoft.com/office/drawing/2014/main" id="{12B7AF86-FC67-5C45-7921-7225EEDC7188}"/>
                </a:ext>
              </a:extLst>
            </p:cNvPr>
            <p:cNvSpPr/>
            <p:nvPr/>
          </p:nvSpPr>
          <p:spPr>
            <a:xfrm>
              <a:off x="8837915" y="1721221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P1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EB401872-188A-161B-30BE-D9888B7AAF60}"/>
                </a:ext>
              </a:extLst>
            </p:cNvPr>
            <p:cNvSpPr txBox="1"/>
            <p:nvPr/>
          </p:nvSpPr>
          <p:spPr>
            <a:xfrm>
              <a:off x="8736485" y="1541781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1BBB3631-B5D5-6257-0FFF-4C2CCB1736D6}"/>
                    </a:ext>
                  </a:extLst>
                </p:cNvPr>
                <p:cNvSpPr txBox="1"/>
                <p:nvPr/>
              </p:nvSpPr>
              <p:spPr>
                <a:xfrm>
                  <a:off x="3533176" y="1425969"/>
                  <a:ext cx="384913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1BBB3631-B5D5-6257-0FFF-4C2CCB1736D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33176" y="1425969"/>
                  <a:ext cx="384913" cy="350865"/>
                </a:xfrm>
                <a:prstGeom prst="rect">
                  <a:avLst/>
                </a:prstGeom>
                <a:blipFill>
                  <a:blip r:embed="rId7"/>
                  <a:stretch>
                    <a:fillRect b="-1071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テキスト ボックス 28">
                  <a:extLst>
                    <a:ext uri="{FF2B5EF4-FFF2-40B4-BE49-F238E27FC236}">
                      <a16:creationId xmlns:a16="http://schemas.microsoft.com/office/drawing/2014/main" id="{3AA31061-F7A5-FB2F-2FEB-437E3C1241C1}"/>
                    </a:ext>
                  </a:extLst>
                </p:cNvPr>
                <p:cNvSpPr txBox="1"/>
                <p:nvPr/>
              </p:nvSpPr>
              <p:spPr>
                <a:xfrm>
                  <a:off x="4488673" y="1424392"/>
                  <a:ext cx="37689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9" name="テキスト ボックス 28">
                  <a:extLst>
                    <a:ext uri="{FF2B5EF4-FFF2-40B4-BE49-F238E27FC236}">
                      <a16:creationId xmlns:a16="http://schemas.microsoft.com/office/drawing/2014/main" id="{3AA31061-F7A5-FB2F-2FEB-437E3C1241C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88673" y="1424392"/>
                  <a:ext cx="376898" cy="35086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テキスト ボックス 29">
                  <a:extLst>
                    <a:ext uri="{FF2B5EF4-FFF2-40B4-BE49-F238E27FC236}">
                      <a16:creationId xmlns:a16="http://schemas.microsoft.com/office/drawing/2014/main" id="{A3DFB590-3F18-8BDB-F6C5-FB617B6A1BD7}"/>
                    </a:ext>
                  </a:extLst>
                </p:cNvPr>
                <p:cNvSpPr txBox="1"/>
                <p:nvPr/>
              </p:nvSpPr>
              <p:spPr>
                <a:xfrm>
                  <a:off x="2295625" y="1430063"/>
                  <a:ext cx="371127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游ゴシック" panose="020B0400000000000000" pitchFamily="34" charset="-128"/>
                          </a:rPr>
                          <m:t>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0" name="テキスト ボックス 29">
                  <a:extLst>
                    <a:ext uri="{FF2B5EF4-FFF2-40B4-BE49-F238E27FC236}">
                      <a16:creationId xmlns:a16="http://schemas.microsoft.com/office/drawing/2014/main" id="{A3DFB590-3F18-8BDB-F6C5-FB617B6A1B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95625" y="1430063"/>
                  <a:ext cx="371127" cy="350865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F8AF566A-BF07-8870-94C2-4D3D4002FA28}"/>
                    </a:ext>
                  </a:extLst>
                </p:cNvPr>
                <p:cNvSpPr/>
                <p:nvPr/>
              </p:nvSpPr>
              <p:spPr>
                <a:xfrm>
                  <a:off x="5466657" y="1414997"/>
                  <a:ext cx="482120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ja-JP" altLang="en-US" sz="1680"/>
                </a:p>
              </p:txBody>
            </p:sp>
          </mc:Choice>
          <mc:Fallback xmlns=""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F8AF566A-BF07-8870-94C2-4D3D4002FA2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66657" y="1414997"/>
                  <a:ext cx="482120" cy="350865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正方形/長方形 31">
                  <a:extLst>
                    <a:ext uri="{FF2B5EF4-FFF2-40B4-BE49-F238E27FC236}">
                      <a16:creationId xmlns:a16="http://schemas.microsoft.com/office/drawing/2014/main" id="{9B96D638-BD14-502C-A70C-2B14F3AB82B3}"/>
                    </a:ext>
                  </a:extLst>
                </p:cNvPr>
                <p:cNvSpPr/>
                <p:nvPr/>
              </p:nvSpPr>
              <p:spPr>
                <a:xfrm>
                  <a:off x="6330705" y="1408905"/>
                  <a:ext cx="482120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ja-JP" altLang="en-US" sz="1680"/>
                </a:p>
              </p:txBody>
            </p:sp>
          </mc:Choice>
          <mc:Fallback xmlns="">
            <p:sp>
              <p:nvSpPr>
                <p:cNvPr id="32" name="正方形/長方形 31">
                  <a:extLst>
                    <a:ext uri="{FF2B5EF4-FFF2-40B4-BE49-F238E27FC236}">
                      <a16:creationId xmlns:a16="http://schemas.microsoft.com/office/drawing/2014/main" id="{9B96D638-BD14-502C-A70C-2B14F3AB82B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30705" y="1408905"/>
                  <a:ext cx="482120" cy="350865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正方形/長方形 32">
                  <a:extLst>
                    <a:ext uri="{FF2B5EF4-FFF2-40B4-BE49-F238E27FC236}">
                      <a16:creationId xmlns:a16="http://schemas.microsoft.com/office/drawing/2014/main" id="{BA5D54B7-BE52-6932-C3A0-17CEF44D2AD5}"/>
                    </a:ext>
                  </a:extLst>
                </p:cNvPr>
                <p:cNvSpPr/>
                <p:nvPr/>
              </p:nvSpPr>
              <p:spPr>
                <a:xfrm>
                  <a:off x="7785443" y="1400726"/>
                  <a:ext cx="482120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</m:oMath>
                    </m:oMathPara>
                  </a14:m>
                  <a:endParaRPr lang="ja-JP" altLang="en-US" sz="1680"/>
                </a:p>
              </p:txBody>
            </p:sp>
          </mc:Choice>
          <mc:Fallback xmlns="">
            <p:sp>
              <p:nvSpPr>
                <p:cNvPr id="33" name="正方形/長方形 32">
                  <a:extLst>
                    <a:ext uri="{FF2B5EF4-FFF2-40B4-BE49-F238E27FC236}">
                      <a16:creationId xmlns:a16="http://schemas.microsoft.com/office/drawing/2014/main" id="{BA5D54B7-BE52-6932-C3A0-17CEF44D2AD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85443" y="1400726"/>
                  <a:ext cx="482120" cy="350865"/>
                </a:xfrm>
                <a:prstGeom prst="rect">
                  <a:avLst/>
                </a:prstGeom>
                <a:blipFill>
                  <a:blip r:embed="rId12"/>
                  <a:stretch>
                    <a:fillRect b="-357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0197137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E5C90016-0141-6CC9-E6F9-AB3C22015650}"/>
              </a:ext>
            </a:extLst>
          </p:cNvPr>
          <p:cNvGrpSpPr/>
          <p:nvPr/>
        </p:nvGrpSpPr>
        <p:grpSpPr>
          <a:xfrm>
            <a:off x="2073758" y="2893281"/>
            <a:ext cx="7324126" cy="1019708"/>
            <a:chOff x="2073758" y="2893281"/>
            <a:chExt cx="7324126" cy="1019708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4A9A5D29-C47A-65BD-734E-F0384AB0A3F6}"/>
                </a:ext>
              </a:extLst>
            </p:cNvPr>
            <p:cNvSpPr/>
            <p:nvPr/>
          </p:nvSpPr>
          <p:spPr>
            <a:xfrm>
              <a:off x="3951886" y="33419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4" name="左大かっこ 3">
              <a:extLst>
                <a:ext uri="{FF2B5EF4-FFF2-40B4-BE49-F238E27FC236}">
                  <a16:creationId xmlns:a16="http://schemas.microsoft.com/office/drawing/2014/main" id="{E8D146EF-A14F-3B49-13BE-CE7B4AC8BE4F}"/>
                </a:ext>
              </a:extLst>
            </p:cNvPr>
            <p:cNvSpPr/>
            <p:nvPr/>
          </p:nvSpPr>
          <p:spPr>
            <a:xfrm>
              <a:off x="3867338" y="324118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4D59A518-DDF3-9790-B610-B6F0FCD9C713}"/>
                </a:ext>
              </a:extLst>
            </p:cNvPr>
            <p:cNvSpPr/>
            <p:nvPr/>
          </p:nvSpPr>
          <p:spPr>
            <a:xfrm flipH="1">
              <a:off x="4442355" y="324118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" name="円/楕円 5">
              <a:extLst>
                <a:ext uri="{FF2B5EF4-FFF2-40B4-BE49-F238E27FC236}">
                  <a16:creationId xmlns:a16="http://schemas.microsoft.com/office/drawing/2014/main" id="{7DD56E25-D708-9E2C-9234-274EA61D271F}"/>
                </a:ext>
              </a:extLst>
            </p:cNvPr>
            <p:cNvSpPr/>
            <p:nvPr/>
          </p:nvSpPr>
          <p:spPr>
            <a:xfrm>
              <a:off x="4160320" y="3543137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DBF90A96-4B9C-96B6-1BEF-E626CB260117}"/>
                </a:ext>
              </a:extLst>
            </p:cNvPr>
            <p:cNvSpPr/>
            <p:nvPr/>
          </p:nvSpPr>
          <p:spPr>
            <a:xfrm>
              <a:off x="4358103" y="3744292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7666F7DE-D69F-842A-30E5-16C999BBD890}"/>
                </a:ext>
              </a:extLst>
            </p:cNvPr>
            <p:cNvGrpSpPr/>
            <p:nvPr/>
          </p:nvGrpSpPr>
          <p:grpSpPr>
            <a:xfrm>
              <a:off x="3110356" y="3244085"/>
              <a:ext cx="647132" cy="666573"/>
              <a:chOff x="1000256" y="3453676"/>
              <a:chExt cx="647132" cy="666573"/>
            </a:xfrm>
          </p:grpSpPr>
          <p:sp>
            <p:nvSpPr>
              <p:cNvPr id="56" name="正方形/長方形 55">
                <a:extLst>
                  <a:ext uri="{FF2B5EF4-FFF2-40B4-BE49-F238E27FC236}">
                    <a16:creationId xmlns:a16="http://schemas.microsoft.com/office/drawing/2014/main" id="{9CF9EB90-032C-713F-215B-53575EFA34E9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7" name="正方形/長方形 56">
                <a:extLst>
                  <a:ext uri="{FF2B5EF4-FFF2-40B4-BE49-F238E27FC236}">
                    <a16:creationId xmlns:a16="http://schemas.microsoft.com/office/drawing/2014/main" id="{E9919C79-B0E0-D0C0-C218-2F9AEE55E641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8" name="左大かっこ 57">
                <a:extLst>
                  <a:ext uri="{FF2B5EF4-FFF2-40B4-BE49-F238E27FC236}">
                    <a16:creationId xmlns:a16="http://schemas.microsoft.com/office/drawing/2014/main" id="{E1C4B35F-CAB4-8BAB-EE28-B7BF252DC465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9" name="左大かっこ 58">
                <a:extLst>
                  <a:ext uri="{FF2B5EF4-FFF2-40B4-BE49-F238E27FC236}">
                    <a16:creationId xmlns:a16="http://schemas.microsoft.com/office/drawing/2014/main" id="{41DA3061-1A09-1ABE-63C4-BF69A5014C3E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0" name="正方形/長方形 59">
                <a:extLst>
                  <a:ext uri="{FF2B5EF4-FFF2-40B4-BE49-F238E27FC236}">
                    <a16:creationId xmlns:a16="http://schemas.microsoft.com/office/drawing/2014/main" id="{2B8893F2-FE57-976A-8F69-2D3EF91061C4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69B57323-1754-1716-9EFE-7E49CFC250B1}"/>
                    </a:ext>
                  </a:extLst>
                </p:cNvPr>
                <p:cNvSpPr txBox="1"/>
                <p:nvPr/>
              </p:nvSpPr>
              <p:spPr>
                <a:xfrm>
                  <a:off x="5275259" y="3282563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69B57323-1754-1716-9EFE-7E49CFC250B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259" y="3282563"/>
                  <a:ext cx="422134" cy="51734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364052E0-FDE7-728A-ECA4-447D601D6494}"/>
                </a:ext>
              </a:extLst>
            </p:cNvPr>
            <p:cNvSpPr/>
            <p:nvPr/>
          </p:nvSpPr>
          <p:spPr>
            <a:xfrm>
              <a:off x="4623663" y="323569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9F79EB0E-D3D6-F158-B107-934EF012B3D1}"/>
                </a:ext>
              </a:extLst>
            </p:cNvPr>
            <p:cNvSpPr/>
            <p:nvPr/>
          </p:nvSpPr>
          <p:spPr>
            <a:xfrm flipH="1">
              <a:off x="5214902" y="323569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AD87CE66-D36B-4F7A-BD5A-98654982CA75}"/>
                    </a:ext>
                  </a:extLst>
                </p:cNvPr>
                <p:cNvSpPr txBox="1"/>
                <p:nvPr/>
              </p:nvSpPr>
              <p:spPr>
                <a:xfrm>
                  <a:off x="6441299" y="3282563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AD87CE66-D36B-4F7A-BD5A-98654982CA7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1299" y="3282563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テキスト ボックス 12">
                  <a:extLst>
                    <a:ext uri="{FF2B5EF4-FFF2-40B4-BE49-F238E27FC236}">
                      <a16:creationId xmlns:a16="http://schemas.microsoft.com/office/drawing/2014/main" id="{6789C658-BBF4-47AF-D57B-DFEA27F3F687}"/>
                    </a:ext>
                  </a:extLst>
                </p:cNvPr>
                <p:cNvSpPr txBox="1"/>
                <p:nvPr/>
              </p:nvSpPr>
              <p:spPr>
                <a:xfrm>
                  <a:off x="7524010" y="3280841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3" name="テキスト ボックス 12">
                  <a:extLst>
                    <a:ext uri="{FF2B5EF4-FFF2-40B4-BE49-F238E27FC236}">
                      <a16:creationId xmlns:a16="http://schemas.microsoft.com/office/drawing/2014/main" id="{6789C658-BBF4-47AF-D57B-DFEA27F3F6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24010" y="3280841"/>
                  <a:ext cx="422134" cy="276999"/>
                </a:xfrm>
                <a:prstGeom prst="rect">
                  <a:avLst/>
                </a:prstGeom>
                <a:blipFill>
                  <a:blip r:embed="rId4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EB4ED224-7BB1-6993-A1B2-3372EBAD8262}"/>
                </a:ext>
              </a:extLst>
            </p:cNvPr>
            <p:cNvGrpSpPr/>
            <p:nvPr/>
          </p:nvGrpSpPr>
          <p:grpSpPr>
            <a:xfrm>
              <a:off x="2073758" y="3235691"/>
              <a:ext cx="674453" cy="666573"/>
              <a:chOff x="972457" y="2663064"/>
              <a:chExt cx="674453" cy="666573"/>
            </a:xfrm>
          </p:grpSpPr>
          <p:sp>
            <p:nvSpPr>
              <p:cNvPr id="52" name="正方形/長方形 51">
                <a:extLst>
                  <a:ext uri="{FF2B5EF4-FFF2-40B4-BE49-F238E27FC236}">
                    <a16:creationId xmlns:a16="http://schemas.microsoft.com/office/drawing/2014/main" id="{0D70E7E0-BEE2-456B-E97F-23AAFC139AB5}"/>
                  </a:ext>
                </a:extLst>
              </p:cNvPr>
              <p:cNvSpPr/>
              <p:nvPr/>
            </p:nvSpPr>
            <p:spPr>
              <a:xfrm>
                <a:off x="1005300" y="2715683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53" name="グループ化 52">
                <a:extLst>
                  <a:ext uri="{FF2B5EF4-FFF2-40B4-BE49-F238E27FC236}">
                    <a16:creationId xmlns:a16="http://schemas.microsoft.com/office/drawing/2014/main" id="{531D68C9-3348-EF15-0EC9-D3C877D62ED4}"/>
                  </a:ext>
                </a:extLst>
              </p:cNvPr>
              <p:cNvGrpSpPr/>
              <p:nvPr/>
            </p:nvGrpSpPr>
            <p:grpSpPr>
              <a:xfrm>
                <a:off x="972457" y="2663064"/>
                <a:ext cx="674453" cy="666573"/>
                <a:chOff x="1462419" y="107793"/>
                <a:chExt cx="361125" cy="356903"/>
              </a:xfrm>
            </p:grpSpPr>
            <p:sp>
              <p:nvSpPr>
                <p:cNvPr id="54" name="左大かっこ 53">
                  <a:extLst>
                    <a:ext uri="{FF2B5EF4-FFF2-40B4-BE49-F238E27FC236}">
                      <a16:creationId xmlns:a16="http://schemas.microsoft.com/office/drawing/2014/main" id="{F2F06DF9-7B6F-FAE9-2757-38EBEA1B451D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55" name="左大かっこ 54">
                  <a:extLst>
                    <a:ext uri="{FF2B5EF4-FFF2-40B4-BE49-F238E27FC236}">
                      <a16:creationId xmlns:a16="http://schemas.microsoft.com/office/drawing/2014/main" id="{ABDD2F86-9626-407A-6711-94C155BC6D0F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63F02BCF-E188-297F-E51D-F1BA9548A733}"/>
                    </a:ext>
                  </a:extLst>
                </p:cNvPr>
                <p:cNvSpPr txBox="1"/>
                <p:nvPr/>
              </p:nvSpPr>
              <p:spPr>
                <a:xfrm>
                  <a:off x="2734102" y="3300280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63F02BCF-E188-297F-E51D-F1BA9548A73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34102" y="3300280"/>
                  <a:ext cx="422134" cy="51734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48C4806-DBDC-E107-5F0C-AEC2221ECA98}"/>
                </a:ext>
              </a:extLst>
            </p:cNvPr>
            <p:cNvSpPr/>
            <p:nvPr/>
          </p:nvSpPr>
          <p:spPr>
            <a:xfrm>
              <a:off x="4657423" y="3311322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577A71E5-1343-49C9-14BD-8E1555107559}"/>
                </a:ext>
              </a:extLst>
            </p:cNvPr>
            <p:cNvSpPr/>
            <p:nvPr/>
          </p:nvSpPr>
          <p:spPr>
            <a:xfrm>
              <a:off x="4660527" y="3510377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47F9BB7C-53DA-0739-88BD-9A76EE3DEFE5}"/>
                </a:ext>
              </a:extLst>
            </p:cNvPr>
            <p:cNvSpPr/>
            <p:nvPr/>
          </p:nvSpPr>
          <p:spPr>
            <a:xfrm>
              <a:off x="4655082" y="3719062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459BC23D-3799-3500-82B4-78ECD311C661}"/>
                </a:ext>
              </a:extLst>
            </p:cNvPr>
            <p:cNvGrpSpPr/>
            <p:nvPr/>
          </p:nvGrpSpPr>
          <p:grpSpPr>
            <a:xfrm>
              <a:off x="5700507" y="3244085"/>
              <a:ext cx="762933" cy="666573"/>
              <a:chOff x="4609280" y="1673723"/>
              <a:chExt cx="762933" cy="666573"/>
            </a:xfrm>
          </p:grpSpPr>
          <p:sp>
            <p:nvSpPr>
              <p:cNvPr id="45" name="正方形/長方形 44">
                <a:extLst>
                  <a:ext uri="{FF2B5EF4-FFF2-40B4-BE49-F238E27FC236}">
                    <a16:creationId xmlns:a16="http://schemas.microsoft.com/office/drawing/2014/main" id="{CE48A86D-FF0F-A639-F23F-1F05130AD10C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46" name="グループ化 45">
                <a:extLst>
                  <a:ext uri="{FF2B5EF4-FFF2-40B4-BE49-F238E27FC236}">
                    <a16:creationId xmlns:a16="http://schemas.microsoft.com/office/drawing/2014/main" id="{91E9FD45-5ED3-ED9D-E4E9-9A8E5E07FFCC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50" name="左大かっこ 49">
                  <a:extLst>
                    <a:ext uri="{FF2B5EF4-FFF2-40B4-BE49-F238E27FC236}">
                      <a16:creationId xmlns:a16="http://schemas.microsoft.com/office/drawing/2014/main" id="{D38A170B-B3C4-DF87-3A60-5E953B21D83D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51" name="左大かっこ 50">
                  <a:extLst>
                    <a:ext uri="{FF2B5EF4-FFF2-40B4-BE49-F238E27FC236}">
                      <a16:creationId xmlns:a16="http://schemas.microsoft.com/office/drawing/2014/main" id="{174C4C91-49B0-EA03-6064-194BE830F0A2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47" name="円/楕円 46">
                <a:extLst>
                  <a:ext uri="{FF2B5EF4-FFF2-40B4-BE49-F238E27FC236}">
                    <a16:creationId xmlns:a16="http://schemas.microsoft.com/office/drawing/2014/main" id="{87DCD11F-DE4D-4A12-CB01-1FE4C6EB5E62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2C269CDA-CC8C-90F3-9471-20A6BB2FCA39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0430CD32-8280-0DF6-0F79-0FD99056D6C5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2BD49A91-DAFF-1AB5-8FBF-A5EBC4F52979}"/>
                </a:ext>
              </a:extLst>
            </p:cNvPr>
            <p:cNvGrpSpPr/>
            <p:nvPr/>
          </p:nvGrpSpPr>
          <p:grpSpPr>
            <a:xfrm>
              <a:off x="6807588" y="3244085"/>
              <a:ext cx="762933" cy="666573"/>
              <a:chOff x="4609280" y="1673723"/>
              <a:chExt cx="762933" cy="666573"/>
            </a:xfrm>
          </p:grpSpPr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5EF0865C-7AB6-EB1F-F75B-88A4C7FD93DA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39" name="グループ化 38">
                <a:extLst>
                  <a:ext uri="{FF2B5EF4-FFF2-40B4-BE49-F238E27FC236}">
                    <a16:creationId xmlns:a16="http://schemas.microsoft.com/office/drawing/2014/main" id="{B8327631-4CDC-7431-0E44-C1DCBA863008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43" name="左大かっこ 42">
                  <a:extLst>
                    <a:ext uri="{FF2B5EF4-FFF2-40B4-BE49-F238E27FC236}">
                      <a16:creationId xmlns:a16="http://schemas.microsoft.com/office/drawing/2014/main" id="{8B7DA34E-BDFB-FC90-660A-A980CE364797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44" name="左大かっこ 43">
                  <a:extLst>
                    <a:ext uri="{FF2B5EF4-FFF2-40B4-BE49-F238E27FC236}">
                      <a16:creationId xmlns:a16="http://schemas.microsoft.com/office/drawing/2014/main" id="{22E30BB4-1E27-ED19-A680-ABB69F011C6A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40" name="円/楕円 39">
                <a:extLst>
                  <a:ext uri="{FF2B5EF4-FFF2-40B4-BE49-F238E27FC236}">
                    <a16:creationId xmlns:a16="http://schemas.microsoft.com/office/drawing/2014/main" id="{2EC1AF7A-3E10-88A0-BE5D-067C5802B3CA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1" name="正方形/長方形 40">
                <a:extLst>
                  <a:ext uri="{FF2B5EF4-FFF2-40B4-BE49-F238E27FC236}">
                    <a16:creationId xmlns:a16="http://schemas.microsoft.com/office/drawing/2014/main" id="{534BD208-AC01-3E03-2D2B-F5E74349D628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2" name="正方形/長方形 41">
                <a:extLst>
                  <a:ext uri="{FF2B5EF4-FFF2-40B4-BE49-F238E27FC236}">
                    <a16:creationId xmlns:a16="http://schemas.microsoft.com/office/drawing/2014/main" id="{E617D18B-772E-D6E0-521B-116C3FFEC924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5A990C8D-D5C1-4CB8-DCF8-C2B4B9FDF82B}"/>
                </a:ext>
              </a:extLst>
            </p:cNvPr>
            <p:cNvGrpSpPr/>
            <p:nvPr/>
          </p:nvGrpSpPr>
          <p:grpSpPr>
            <a:xfrm>
              <a:off x="7879580" y="3246416"/>
              <a:ext cx="762933" cy="666573"/>
              <a:chOff x="4609280" y="1673723"/>
              <a:chExt cx="762933" cy="666573"/>
            </a:xfrm>
          </p:grpSpPr>
          <p:sp>
            <p:nvSpPr>
              <p:cNvPr id="31" name="正方形/長方形 30">
                <a:extLst>
                  <a:ext uri="{FF2B5EF4-FFF2-40B4-BE49-F238E27FC236}">
                    <a16:creationId xmlns:a16="http://schemas.microsoft.com/office/drawing/2014/main" id="{0E8DE8EA-AB07-4D59-D275-5758C3F6736B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32" name="グループ化 31">
                <a:extLst>
                  <a:ext uri="{FF2B5EF4-FFF2-40B4-BE49-F238E27FC236}">
                    <a16:creationId xmlns:a16="http://schemas.microsoft.com/office/drawing/2014/main" id="{A83FD53A-25E6-365E-19FB-E13C764DD938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36" name="左大かっこ 35">
                  <a:extLst>
                    <a:ext uri="{FF2B5EF4-FFF2-40B4-BE49-F238E27FC236}">
                      <a16:creationId xmlns:a16="http://schemas.microsoft.com/office/drawing/2014/main" id="{5D72FA8F-E0F1-182D-49D4-3DD9BA7756B0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37" name="左大かっこ 36">
                  <a:extLst>
                    <a:ext uri="{FF2B5EF4-FFF2-40B4-BE49-F238E27FC236}">
                      <a16:creationId xmlns:a16="http://schemas.microsoft.com/office/drawing/2014/main" id="{49C2D87C-DD00-6F44-58A7-3B1BB74ECB6D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33" name="円/楕円 32">
                <a:extLst>
                  <a:ext uri="{FF2B5EF4-FFF2-40B4-BE49-F238E27FC236}">
                    <a16:creationId xmlns:a16="http://schemas.microsoft.com/office/drawing/2014/main" id="{5C3669FC-5BB2-392A-6F14-8196B767A273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4" name="正方形/長方形 33">
                <a:extLst>
                  <a:ext uri="{FF2B5EF4-FFF2-40B4-BE49-F238E27FC236}">
                    <a16:creationId xmlns:a16="http://schemas.microsoft.com/office/drawing/2014/main" id="{DF3AD0BA-4E50-5C9C-690B-EDE290E3E8E0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5A4034E8-B654-084C-2E1E-ECEC1B83A379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2" name="円/楕円 21">
              <a:extLst>
                <a:ext uri="{FF2B5EF4-FFF2-40B4-BE49-F238E27FC236}">
                  <a16:creationId xmlns:a16="http://schemas.microsoft.com/office/drawing/2014/main" id="{3B541357-68B9-DBA5-EACB-C89F2EAE134F}"/>
                </a:ext>
              </a:extLst>
            </p:cNvPr>
            <p:cNvSpPr/>
            <p:nvPr/>
          </p:nvSpPr>
          <p:spPr>
            <a:xfrm>
              <a:off x="8918906" y="3151605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P4</a:t>
              </a: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CD66BDA1-38BA-9C43-E88C-9216236F8F01}"/>
                </a:ext>
              </a:extLst>
            </p:cNvPr>
            <p:cNvSpPr txBox="1"/>
            <p:nvPr/>
          </p:nvSpPr>
          <p:spPr>
            <a:xfrm>
              <a:off x="8826894" y="3002071"/>
              <a:ext cx="5709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using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190B4E99-E2CD-0082-9EE3-A759F51870DF}"/>
                    </a:ext>
                  </a:extLst>
                </p:cNvPr>
                <p:cNvSpPr txBox="1"/>
                <p:nvPr/>
              </p:nvSpPr>
              <p:spPr>
                <a:xfrm>
                  <a:off x="3304190" y="2895545"/>
                  <a:ext cx="35182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𝑄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190B4E99-E2CD-0082-9EE3-A759F51870D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04190" y="2895545"/>
                  <a:ext cx="351827" cy="307777"/>
                </a:xfrm>
                <a:prstGeom prst="rect">
                  <a:avLst/>
                </a:prstGeom>
                <a:blipFill>
                  <a:blip r:embed="rId6"/>
                  <a:stretch>
                    <a:fillRect b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646BD9FA-5F4C-372E-2151-611FA09A4208}"/>
                    </a:ext>
                  </a:extLst>
                </p:cNvPr>
                <p:cNvSpPr txBox="1"/>
                <p:nvPr/>
              </p:nvSpPr>
              <p:spPr>
                <a:xfrm>
                  <a:off x="4003143" y="2913608"/>
                  <a:ext cx="34047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l-GR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𝛬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646BD9FA-5F4C-372E-2151-611FA09A420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03143" y="2913608"/>
                  <a:ext cx="340478" cy="30777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0C6967A8-DE8D-BD91-5623-0E1E50679569}"/>
                    </a:ext>
                  </a:extLst>
                </p:cNvPr>
                <p:cNvSpPr txBox="1"/>
                <p:nvPr/>
              </p:nvSpPr>
              <p:spPr>
                <a:xfrm>
                  <a:off x="2261529" y="2936381"/>
                  <a:ext cx="32284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游ゴシック" panose="020B0400000000000000" pitchFamily="34" charset="-128"/>
                            <a:cs typeface="+mn-cs"/>
                          </a:rPr>
                          <m:t>𝑆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0C6967A8-DE8D-BD91-5623-0E1E506795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61529" y="2936381"/>
                  <a:ext cx="322845" cy="307777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200BBC2C-5BF0-4D5A-A6DB-94C9D0081EE0}"/>
                    </a:ext>
                  </a:extLst>
                </p:cNvPr>
                <p:cNvSpPr txBox="1"/>
                <p:nvPr/>
              </p:nvSpPr>
              <p:spPr>
                <a:xfrm>
                  <a:off x="4775922" y="2893281"/>
                  <a:ext cx="444224" cy="311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kumimoji="1" lang="el-GR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200BBC2C-5BF0-4D5A-A6DB-94C9D0081E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75922" y="2893281"/>
                  <a:ext cx="444224" cy="311560"/>
                </a:xfrm>
                <a:prstGeom prst="rect">
                  <a:avLst/>
                </a:prstGeom>
                <a:blipFill>
                  <a:blip r:embed="rId9"/>
                  <a:stretch>
                    <a:fillRect b="-8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正方形/長方形 27">
                  <a:extLst>
                    <a:ext uri="{FF2B5EF4-FFF2-40B4-BE49-F238E27FC236}">
                      <a16:creationId xmlns:a16="http://schemas.microsoft.com/office/drawing/2014/main" id="{18213C14-E027-ADC9-D055-AF70C5B30673}"/>
                    </a:ext>
                  </a:extLst>
                </p:cNvPr>
                <p:cNvSpPr/>
                <p:nvPr/>
              </p:nvSpPr>
              <p:spPr>
                <a:xfrm>
                  <a:off x="5770349" y="2893621"/>
                  <a:ext cx="666913" cy="31470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8" name="正方形/長方形 27">
                  <a:extLst>
                    <a:ext uri="{FF2B5EF4-FFF2-40B4-BE49-F238E27FC236}">
                      <a16:creationId xmlns:a16="http://schemas.microsoft.com/office/drawing/2014/main" id="{18213C14-E027-ADC9-D055-AF70C5B3067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70349" y="2893621"/>
                  <a:ext cx="666913" cy="314702"/>
                </a:xfrm>
                <a:prstGeom prst="rect">
                  <a:avLst/>
                </a:prstGeom>
                <a:blipFill>
                  <a:blip r:embed="rId10"/>
                  <a:stretch>
                    <a:fillRect r="-3774" b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304215ED-834C-8601-1588-D49FE72B44AE}"/>
                    </a:ext>
                  </a:extLst>
                </p:cNvPr>
                <p:cNvSpPr/>
                <p:nvPr/>
              </p:nvSpPr>
              <p:spPr>
                <a:xfrm>
                  <a:off x="6859130" y="2898044"/>
                  <a:ext cx="666913" cy="31508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304215ED-834C-8601-1588-D49FE72B44A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9130" y="2898044"/>
                  <a:ext cx="666913" cy="315086"/>
                </a:xfrm>
                <a:prstGeom prst="rect">
                  <a:avLst/>
                </a:prstGeom>
                <a:blipFill>
                  <a:blip r:embed="rId11"/>
                  <a:stretch>
                    <a:fillRect r="-3774" b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正方形/長方形 29">
                  <a:extLst>
                    <a:ext uri="{FF2B5EF4-FFF2-40B4-BE49-F238E27FC236}">
                      <a16:creationId xmlns:a16="http://schemas.microsoft.com/office/drawing/2014/main" id="{9DBF9059-3E85-610A-07B1-D9F0770D5771}"/>
                    </a:ext>
                  </a:extLst>
                </p:cNvPr>
                <p:cNvSpPr/>
                <p:nvPr/>
              </p:nvSpPr>
              <p:spPr>
                <a:xfrm>
                  <a:off x="7927686" y="2911962"/>
                  <a:ext cx="666913" cy="3161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0" name="正方形/長方形 29">
                  <a:extLst>
                    <a:ext uri="{FF2B5EF4-FFF2-40B4-BE49-F238E27FC236}">
                      <a16:creationId xmlns:a16="http://schemas.microsoft.com/office/drawing/2014/main" id="{9DBF9059-3E85-610A-07B1-D9F0770D577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27686" y="2911962"/>
                  <a:ext cx="666913" cy="316177"/>
                </a:xfrm>
                <a:prstGeom prst="rect">
                  <a:avLst/>
                </a:prstGeom>
                <a:blipFill>
                  <a:blip r:embed="rId12"/>
                  <a:stretch>
                    <a:fillRect r="-3774" b="-384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2562622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FCD283BD-DBF7-16DE-F63D-202495EC48FC}"/>
              </a:ext>
            </a:extLst>
          </p:cNvPr>
          <p:cNvGrpSpPr/>
          <p:nvPr/>
        </p:nvGrpSpPr>
        <p:grpSpPr>
          <a:xfrm>
            <a:off x="2238131" y="1520728"/>
            <a:ext cx="6419846" cy="1231441"/>
            <a:chOff x="2238131" y="1520728"/>
            <a:chExt cx="6419846" cy="1231441"/>
          </a:xfrm>
        </p:grpSpPr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3946E297-A103-0959-2626-28E27589B074}"/>
                </a:ext>
              </a:extLst>
            </p:cNvPr>
            <p:cNvSpPr/>
            <p:nvPr/>
          </p:nvSpPr>
          <p:spPr>
            <a:xfrm>
              <a:off x="8111473" y="1807514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P4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66D96E1E-954C-B554-4032-96C2A64CCD55}"/>
                </a:ext>
              </a:extLst>
            </p:cNvPr>
            <p:cNvSpPr txBox="1"/>
            <p:nvPr/>
          </p:nvSpPr>
          <p:spPr>
            <a:xfrm>
              <a:off x="8010043" y="1628074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AC45C56F-BA60-8015-65D3-BAAA5617FBA9}"/>
                    </a:ext>
                  </a:extLst>
                </p:cNvPr>
                <p:cNvSpPr txBox="1"/>
                <p:nvPr/>
              </p:nvSpPr>
              <p:spPr>
                <a:xfrm>
                  <a:off x="5445768" y="1937907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AC45C56F-BA60-8015-65D3-BAAA5617FBA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45768" y="1937907"/>
                  <a:ext cx="506561" cy="3323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356D5131-9CC4-6C48-1F7A-E907C46BF763}"/>
                    </a:ext>
                  </a:extLst>
                </p:cNvPr>
                <p:cNvSpPr txBox="1"/>
                <p:nvPr/>
              </p:nvSpPr>
              <p:spPr>
                <a:xfrm>
                  <a:off x="6622288" y="193346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356D5131-9CC4-6C48-1F7A-E907C46BF7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22288" y="1933461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3AD98525-6C9E-1D11-D431-C8018C5909EC}"/>
                </a:ext>
              </a:extLst>
            </p:cNvPr>
            <p:cNvGrpSpPr/>
            <p:nvPr/>
          </p:nvGrpSpPr>
          <p:grpSpPr>
            <a:xfrm>
              <a:off x="2238131" y="1952279"/>
              <a:ext cx="540005" cy="799888"/>
              <a:chOff x="972452" y="2663064"/>
              <a:chExt cx="450004" cy="666573"/>
            </a:xfrm>
          </p:grpSpPr>
          <p:sp>
            <p:nvSpPr>
              <p:cNvPr id="47" name="正方形/長方形 46">
                <a:extLst>
                  <a:ext uri="{FF2B5EF4-FFF2-40B4-BE49-F238E27FC236}">
                    <a16:creationId xmlns:a16="http://schemas.microsoft.com/office/drawing/2014/main" id="{01246A88-E7B9-C776-BCEE-A97229A338D6}"/>
                  </a:ext>
                </a:extLst>
              </p:cNvPr>
              <p:cNvSpPr/>
              <p:nvPr/>
            </p:nvSpPr>
            <p:spPr>
              <a:xfrm>
                <a:off x="1005300" y="2715683"/>
                <a:ext cx="379693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48" name="グループ化 47">
                <a:extLst>
                  <a:ext uri="{FF2B5EF4-FFF2-40B4-BE49-F238E27FC236}">
                    <a16:creationId xmlns:a16="http://schemas.microsoft.com/office/drawing/2014/main" id="{5144E8C8-26C7-087F-CACD-F4765F5F6E02}"/>
                  </a:ext>
                </a:extLst>
              </p:cNvPr>
              <p:cNvGrpSpPr/>
              <p:nvPr/>
            </p:nvGrpSpPr>
            <p:grpSpPr>
              <a:xfrm>
                <a:off x="972452" y="2663064"/>
                <a:ext cx="450004" cy="666573"/>
                <a:chOff x="1462419" y="107793"/>
                <a:chExt cx="240948" cy="356903"/>
              </a:xfrm>
            </p:grpSpPr>
            <p:sp>
              <p:nvSpPr>
                <p:cNvPr id="49" name="左大かっこ 48">
                  <a:extLst>
                    <a:ext uri="{FF2B5EF4-FFF2-40B4-BE49-F238E27FC236}">
                      <a16:creationId xmlns:a16="http://schemas.microsoft.com/office/drawing/2014/main" id="{C0AFB2C1-3246-5B8F-D55E-64C557D922D9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50" name="左大かっこ 49">
                  <a:extLst>
                    <a:ext uri="{FF2B5EF4-FFF2-40B4-BE49-F238E27FC236}">
                      <a16:creationId xmlns:a16="http://schemas.microsoft.com/office/drawing/2014/main" id="{A0CB9A80-B0EA-DE0D-D797-5D48980A0DDD}"/>
                    </a:ext>
                  </a:extLst>
                </p:cNvPr>
                <p:cNvSpPr/>
                <p:nvPr/>
              </p:nvSpPr>
              <p:spPr>
                <a:xfrm flipH="1">
                  <a:off x="1657648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07A085AC-8C29-E513-4BC0-04673172E6BC}"/>
                    </a:ext>
                  </a:extLst>
                </p:cNvPr>
                <p:cNvSpPr txBox="1"/>
                <p:nvPr/>
              </p:nvSpPr>
              <p:spPr>
                <a:xfrm>
                  <a:off x="2728879" y="1943516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07A085AC-8C29-E513-4BC0-04673172E6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8879" y="1943516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B67600DE-E353-47E2-6AA2-6B71EA65868B}"/>
                </a:ext>
              </a:extLst>
            </p:cNvPr>
            <p:cNvGrpSpPr/>
            <p:nvPr/>
          </p:nvGrpSpPr>
          <p:grpSpPr>
            <a:xfrm>
              <a:off x="5925587" y="1891733"/>
              <a:ext cx="646175" cy="799888"/>
              <a:chOff x="4609280" y="1673723"/>
              <a:chExt cx="538479" cy="666573"/>
            </a:xfrm>
          </p:grpSpPr>
          <p:sp>
            <p:nvSpPr>
              <p:cNvPr id="41" name="正方形/長方形 40">
                <a:extLst>
                  <a:ext uri="{FF2B5EF4-FFF2-40B4-BE49-F238E27FC236}">
                    <a16:creationId xmlns:a16="http://schemas.microsoft.com/office/drawing/2014/main" id="{0F339276-C623-ED42-5718-C450B22B1233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370025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42" name="グループ化 41">
                <a:extLst>
                  <a:ext uri="{FF2B5EF4-FFF2-40B4-BE49-F238E27FC236}">
                    <a16:creationId xmlns:a16="http://schemas.microsoft.com/office/drawing/2014/main" id="{035D6B4E-D38F-46F8-AEA6-3DF78CFBFF04}"/>
                  </a:ext>
                </a:extLst>
              </p:cNvPr>
              <p:cNvGrpSpPr/>
              <p:nvPr/>
            </p:nvGrpSpPr>
            <p:grpSpPr>
              <a:xfrm>
                <a:off x="4697755" y="1673723"/>
                <a:ext cx="450004" cy="666573"/>
                <a:chOff x="1462419" y="107793"/>
                <a:chExt cx="240948" cy="356903"/>
              </a:xfrm>
            </p:grpSpPr>
            <p:sp>
              <p:nvSpPr>
                <p:cNvPr id="45" name="左大かっこ 44">
                  <a:extLst>
                    <a:ext uri="{FF2B5EF4-FFF2-40B4-BE49-F238E27FC236}">
                      <a16:creationId xmlns:a16="http://schemas.microsoft.com/office/drawing/2014/main" id="{885E6A4F-6E97-451D-6291-E0688294C0EB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46" name="左大かっこ 45">
                  <a:extLst>
                    <a:ext uri="{FF2B5EF4-FFF2-40B4-BE49-F238E27FC236}">
                      <a16:creationId xmlns:a16="http://schemas.microsoft.com/office/drawing/2014/main" id="{0D36E833-CFEA-AE3D-07F8-28CB05D7A409}"/>
                    </a:ext>
                  </a:extLst>
                </p:cNvPr>
                <p:cNvSpPr/>
                <p:nvPr/>
              </p:nvSpPr>
              <p:spPr>
                <a:xfrm flipH="1">
                  <a:off x="1657648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43" name="円/楕円 42">
                <a:extLst>
                  <a:ext uri="{FF2B5EF4-FFF2-40B4-BE49-F238E27FC236}">
                    <a16:creationId xmlns:a16="http://schemas.microsoft.com/office/drawing/2014/main" id="{9A982BFD-1A84-C3B7-32DD-3F5DAAEAA81C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4" name="正方形/長方形 43">
                <a:extLst>
                  <a:ext uri="{FF2B5EF4-FFF2-40B4-BE49-F238E27FC236}">
                    <a16:creationId xmlns:a16="http://schemas.microsoft.com/office/drawing/2014/main" id="{8C46353B-634F-968A-6A67-DFC0AA559269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3EFAC22F-E8F6-C550-0F21-B9B4B1FD068D}"/>
                </a:ext>
              </a:extLst>
            </p:cNvPr>
            <p:cNvSpPr/>
            <p:nvPr/>
          </p:nvSpPr>
          <p:spPr>
            <a:xfrm>
              <a:off x="6069654" y="1964378"/>
              <a:ext cx="445576" cy="15984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E52F60D3-372E-3FB7-AAC9-B39279F7AA81}"/>
                </a:ext>
              </a:extLst>
            </p:cNvPr>
            <p:cNvGrpSpPr/>
            <p:nvPr/>
          </p:nvGrpSpPr>
          <p:grpSpPr>
            <a:xfrm>
              <a:off x="7156105" y="1891731"/>
              <a:ext cx="646175" cy="799888"/>
              <a:chOff x="4609280" y="1673723"/>
              <a:chExt cx="538479" cy="666573"/>
            </a:xfrm>
          </p:grpSpPr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0550C518-52C1-B801-8148-8E2DF8AF180D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370025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6" name="グループ化 35">
                <a:extLst>
                  <a:ext uri="{FF2B5EF4-FFF2-40B4-BE49-F238E27FC236}">
                    <a16:creationId xmlns:a16="http://schemas.microsoft.com/office/drawing/2014/main" id="{1ACB9722-739B-6055-D77B-DDAF9E2474EC}"/>
                  </a:ext>
                </a:extLst>
              </p:cNvPr>
              <p:cNvGrpSpPr/>
              <p:nvPr/>
            </p:nvGrpSpPr>
            <p:grpSpPr>
              <a:xfrm>
                <a:off x="4697755" y="1673723"/>
                <a:ext cx="450004" cy="666573"/>
                <a:chOff x="1462419" y="107793"/>
                <a:chExt cx="240948" cy="356903"/>
              </a:xfrm>
            </p:grpSpPr>
            <p:sp>
              <p:nvSpPr>
                <p:cNvPr id="39" name="左大かっこ 38">
                  <a:extLst>
                    <a:ext uri="{FF2B5EF4-FFF2-40B4-BE49-F238E27FC236}">
                      <a16:creationId xmlns:a16="http://schemas.microsoft.com/office/drawing/2014/main" id="{92FFAFAE-511F-80D2-2A1D-1A543FC97B2F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40" name="左大かっこ 39">
                  <a:extLst>
                    <a:ext uri="{FF2B5EF4-FFF2-40B4-BE49-F238E27FC236}">
                      <a16:creationId xmlns:a16="http://schemas.microsoft.com/office/drawing/2014/main" id="{E795018F-537F-6129-F872-36BDAECD0E00}"/>
                    </a:ext>
                  </a:extLst>
                </p:cNvPr>
                <p:cNvSpPr/>
                <p:nvPr/>
              </p:nvSpPr>
              <p:spPr>
                <a:xfrm flipH="1">
                  <a:off x="1657648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37" name="円/楕円 36">
                <a:extLst>
                  <a:ext uri="{FF2B5EF4-FFF2-40B4-BE49-F238E27FC236}">
                    <a16:creationId xmlns:a16="http://schemas.microsoft.com/office/drawing/2014/main" id="{FC11BF46-3CC8-9405-A87E-C51D4FE6F061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0E15BA0F-D8E3-ADA1-9073-73B768B427BA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BAF02B39-5387-9270-C277-EFDB6AEC5A5D}"/>
                </a:ext>
              </a:extLst>
            </p:cNvPr>
            <p:cNvSpPr/>
            <p:nvPr/>
          </p:nvSpPr>
          <p:spPr>
            <a:xfrm>
              <a:off x="7289539" y="1966586"/>
              <a:ext cx="445576" cy="15984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349E7BF6-1AAD-6063-68A0-2072FD62BB9F}"/>
                </a:ext>
              </a:extLst>
            </p:cNvPr>
            <p:cNvGrpSpPr/>
            <p:nvPr/>
          </p:nvGrpSpPr>
          <p:grpSpPr>
            <a:xfrm>
              <a:off x="3271824" y="1939163"/>
              <a:ext cx="2125901" cy="813006"/>
              <a:chOff x="2218520" y="1615969"/>
              <a:chExt cx="1771584" cy="677505"/>
            </a:xfrm>
          </p:grpSpPr>
          <p:sp>
            <p:nvSpPr>
              <p:cNvPr id="21" name="円/楕円 20">
                <a:extLst>
                  <a:ext uri="{FF2B5EF4-FFF2-40B4-BE49-F238E27FC236}">
                    <a16:creationId xmlns:a16="http://schemas.microsoft.com/office/drawing/2014/main" id="{C84E6D26-BBAB-A6C5-6B20-A9843DCA2368}"/>
                  </a:ext>
                </a:extLst>
              </p:cNvPr>
              <p:cNvSpPr/>
              <p:nvPr/>
            </p:nvSpPr>
            <p:spPr>
              <a:xfrm>
                <a:off x="3060050" y="1724799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2" name="円/楕円 21">
                <a:extLst>
                  <a:ext uri="{FF2B5EF4-FFF2-40B4-BE49-F238E27FC236}">
                    <a16:creationId xmlns:a16="http://schemas.microsoft.com/office/drawing/2014/main" id="{AAAD9727-BA54-1B6C-F961-9D9B0390E929}"/>
                  </a:ext>
                </a:extLst>
              </p:cNvPr>
              <p:cNvSpPr/>
              <p:nvPr/>
            </p:nvSpPr>
            <p:spPr>
              <a:xfrm>
                <a:off x="3260171" y="1917640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23" name="グループ化 22">
                <a:extLst>
                  <a:ext uri="{FF2B5EF4-FFF2-40B4-BE49-F238E27FC236}">
                    <a16:creationId xmlns:a16="http://schemas.microsoft.com/office/drawing/2014/main" id="{D319ECD4-0349-1988-60C3-8BDF9E48984C}"/>
                  </a:ext>
                </a:extLst>
              </p:cNvPr>
              <p:cNvGrpSpPr/>
              <p:nvPr/>
            </p:nvGrpSpPr>
            <p:grpSpPr>
              <a:xfrm>
                <a:off x="2218520" y="1626901"/>
                <a:ext cx="647132" cy="666573"/>
                <a:chOff x="1000256" y="3453676"/>
                <a:chExt cx="647132" cy="666573"/>
              </a:xfrm>
            </p:grpSpPr>
            <p:sp>
              <p:nvSpPr>
                <p:cNvPr id="30" name="正方形/長方形 29">
                  <a:extLst>
                    <a:ext uri="{FF2B5EF4-FFF2-40B4-BE49-F238E27FC236}">
                      <a16:creationId xmlns:a16="http://schemas.microsoft.com/office/drawing/2014/main" id="{5520CEAF-C2DA-45B3-C0A6-51FF7BA0C73B}"/>
                    </a:ext>
                  </a:extLst>
                </p:cNvPr>
                <p:cNvSpPr/>
                <p:nvPr/>
              </p:nvSpPr>
              <p:spPr>
                <a:xfrm>
                  <a:off x="1250118" y="3492017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r>
                    <a:rPr lang="en-US" altLang="ja-JP" sz="1680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2</a:t>
                  </a:r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A48FB94E-0566-FAC4-26C3-40F55B805C48}"/>
                    </a:ext>
                  </a:extLst>
                </p:cNvPr>
                <p:cNvSpPr/>
                <p:nvPr/>
              </p:nvSpPr>
              <p:spPr>
                <a:xfrm>
                  <a:off x="1438122" y="3492017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r>
                    <a:rPr lang="en-US" altLang="ja-JP" sz="1680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3</a:t>
                  </a:r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2" name="左大かっこ 31">
                  <a:extLst>
                    <a:ext uri="{FF2B5EF4-FFF2-40B4-BE49-F238E27FC236}">
                      <a16:creationId xmlns:a16="http://schemas.microsoft.com/office/drawing/2014/main" id="{F86A5230-1E29-5FB5-9B84-C6E432E8F2DA}"/>
                    </a:ext>
                  </a:extLst>
                </p:cNvPr>
                <p:cNvSpPr/>
                <p:nvPr/>
              </p:nvSpPr>
              <p:spPr>
                <a:xfrm>
                  <a:off x="1000256" y="3453676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3" name="左大かっこ 32">
                  <a:extLst>
                    <a:ext uri="{FF2B5EF4-FFF2-40B4-BE49-F238E27FC236}">
                      <a16:creationId xmlns:a16="http://schemas.microsoft.com/office/drawing/2014/main" id="{E14B41D2-D895-9A65-187F-83002B276610}"/>
                    </a:ext>
                  </a:extLst>
                </p:cNvPr>
                <p:cNvSpPr/>
                <p:nvPr/>
              </p:nvSpPr>
              <p:spPr>
                <a:xfrm flipH="1">
                  <a:off x="1562000" y="3453678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4" name="正方形/長方形 33">
                  <a:extLst>
                    <a:ext uri="{FF2B5EF4-FFF2-40B4-BE49-F238E27FC236}">
                      <a16:creationId xmlns:a16="http://schemas.microsoft.com/office/drawing/2014/main" id="{388E09C3-CB13-E986-AD64-47872847ABFE}"/>
                    </a:ext>
                  </a:extLst>
                </p:cNvPr>
                <p:cNvSpPr/>
                <p:nvPr/>
              </p:nvSpPr>
              <p:spPr>
                <a:xfrm>
                  <a:off x="1060106" y="3492017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r>
                    <a:rPr lang="en-US" altLang="ja-JP" sz="1680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1</a:t>
                  </a:r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4" name="左大かっこ 23">
                <a:extLst>
                  <a:ext uri="{FF2B5EF4-FFF2-40B4-BE49-F238E27FC236}">
                    <a16:creationId xmlns:a16="http://schemas.microsoft.com/office/drawing/2014/main" id="{B02C851B-8678-D826-E95A-BC3E9FC15B17}"/>
                  </a:ext>
                </a:extLst>
              </p:cNvPr>
              <p:cNvSpPr/>
              <p:nvPr/>
            </p:nvSpPr>
            <p:spPr>
              <a:xfrm>
                <a:off x="3545252" y="1618508"/>
                <a:ext cx="85388" cy="46166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5" name="左大かっこ 24">
                <a:extLst>
                  <a:ext uri="{FF2B5EF4-FFF2-40B4-BE49-F238E27FC236}">
                    <a16:creationId xmlns:a16="http://schemas.microsoft.com/office/drawing/2014/main" id="{C04F1137-FBEE-A0EF-7376-D9266BE908E2}"/>
                  </a:ext>
                </a:extLst>
              </p:cNvPr>
              <p:cNvSpPr/>
              <p:nvPr/>
            </p:nvSpPr>
            <p:spPr>
              <a:xfrm flipH="1">
                <a:off x="3904716" y="1618510"/>
                <a:ext cx="85388" cy="46166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6" name="正方形/長方形 25">
                <a:extLst>
                  <a:ext uri="{FF2B5EF4-FFF2-40B4-BE49-F238E27FC236}">
                    <a16:creationId xmlns:a16="http://schemas.microsoft.com/office/drawing/2014/main" id="{5431221D-C046-7500-0920-84CF4453EEBD}"/>
                  </a:ext>
                </a:extLst>
              </p:cNvPr>
              <p:cNvSpPr/>
              <p:nvPr/>
            </p:nvSpPr>
            <p:spPr>
              <a:xfrm>
                <a:off x="3579012" y="1694138"/>
                <a:ext cx="371313" cy="133200"/>
              </a:xfrm>
              <a:prstGeom prst="rect">
                <a:avLst/>
              </a:prstGeom>
              <a:solidFill>
                <a:srgbClr val="E11F5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7" name="正方形/長方形 26">
                <a:extLst>
                  <a:ext uri="{FF2B5EF4-FFF2-40B4-BE49-F238E27FC236}">
                    <a16:creationId xmlns:a16="http://schemas.microsoft.com/office/drawing/2014/main" id="{0B53D9C2-A417-BED6-9189-D44499CAB310}"/>
                  </a:ext>
                </a:extLst>
              </p:cNvPr>
              <p:cNvSpPr/>
              <p:nvPr/>
            </p:nvSpPr>
            <p:spPr>
              <a:xfrm>
                <a:off x="3582116" y="1893193"/>
                <a:ext cx="368209" cy="133200"/>
              </a:xfrm>
              <a:prstGeom prst="rect">
                <a:avLst/>
              </a:prstGeom>
              <a:solidFill>
                <a:srgbClr val="E11F5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8" name="左大かっこ 27">
                <a:extLst>
                  <a:ext uri="{FF2B5EF4-FFF2-40B4-BE49-F238E27FC236}">
                    <a16:creationId xmlns:a16="http://schemas.microsoft.com/office/drawing/2014/main" id="{6AABF70B-E944-6053-E7B7-3654AF8C84DB}"/>
                  </a:ext>
                </a:extLst>
              </p:cNvPr>
              <p:cNvSpPr/>
              <p:nvPr/>
            </p:nvSpPr>
            <p:spPr>
              <a:xfrm>
                <a:off x="2995945" y="1615969"/>
                <a:ext cx="85387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9" name="左大かっこ 28">
                <a:extLst>
                  <a:ext uri="{FF2B5EF4-FFF2-40B4-BE49-F238E27FC236}">
                    <a16:creationId xmlns:a16="http://schemas.microsoft.com/office/drawing/2014/main" id="{D72BAD34-C7F7-34A2-1409-8D548D7D995E}"/>
                  </a:ext>
                </a:extLst>
              </p:cNvPr>
              <p:cNvSpPr/>
              <p:nvPr/>
            </p:nvSpPr>
            <p:spPr>
              <a:xfrm flipH="1">
                <a:off x="3360562" y="1615971"/>
                <a:ext cx="85387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27C93620-CBB1-BE0C-44EC-D27B1E2A031F}"/>
                    </a:ext>
                  </a:extLst>
                </p:cNvPr>
                <p:cNvSpPr txBox="1"/>
                <p:nvPr/>
              </p:nvSpPr>
              <p:spPr>
                <a:xfrm>
                  <a:off x="3449398" y="1538476"/>
                  <a:ext cx="38606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27C93620-CBB1-BE0C-44EC-D27B1E2A031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49398" y="1538476"/>
                  <a:ext cx="386068" cy="3508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36F30184-BDF3-0148-6F60-8416161403F2}"/>
                    </a:ext>
                  </a:extLst>
                </p:cNvPr>
                <p:cNvSpPr txBox="1"/>
                <p:nvPr/>
              </p:nvSpPr>
              <p:spPr>
                <a:xfrm>
                  <a:off x="4241538" y="1534310"/>
                  <a:ext cx="370743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l-GR" altLang="ja-JP" sz="1680" i="1">
                            <a:latin typeface="Cambria Math" panose="02040503050406030204" pitchFamily="18" charset="0"/>
                          </a:rPr>
                          <m:t>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36F30184-BDF3-0148-6F60-8416161403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41538" y="1534310"/>
                  <a:ext cx="370743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D393E3A7-7282-FB18-7328-60CC1815C988}"/>
                    </a:ext>
                  </a:extLst>
                </p:cNvPr>
                <p:cNvSpPr txBox="1"/>
                <p:nvPr/>
              </p:nvSpPr>
              <p:spPr>
                <a:xfrm>
                  <a:off x="2286790" y="1539224"/>
                  <a:ext cx="371127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游ゴシック" panose="020B0400000000000000" pitchFamily="34" charset="-128"/>
                          </a:rPr>
                          <m:t>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D393E3A7-7282-FB18-7328-60CC1815C98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86790" y="1539224"/>
                  <a:ext cx="371127" cy="3508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テキスト ボックス 17">
                  <a:extLst>
                    <a:ext uri="{FF2B5EF4-FFF2-40B4-BE49-F238E27FC236}">
                      <a16:creationId xmlns:a16="http://schemas.microsoft.com/office/drawing/2014/main" id="{0F1F19F7-29A7-7C32-C634-516FE56FB2B9}"/>
                    </a:ext>
                  </a:extLst>
                </p:cNvPr>
                <p:cNvSpPr txBox="1"/>
                <p:nvPr/>
              </p:nvSpPr>
              <p:spPr>
                <a:xfrm>
                  <a:off x="4871581" y="1531074"/>
                  <a:ext cx="490839" cy="3554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l-GR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168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8" name="テキスト ボックス 17">
                  <a:extLst>
                    <a:ext uri="{FF2B5EF4-FFF2-40B4-BE49-F238E27FC236}">
                      <a16:creationId xmlns:a16="http://schemas.microsoft.com/office/drawing/2014/main" id="{0F1F19F7-29A7-7C32-C634-516FE56FB2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71581" y="1531074"/>
                  <a:ext cx="490839" cy="355418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正方形/長方形 18">
                  <a:extLst>
                    <a:ext uri="{FF2B5EF4-FFF2-40B4-BE49-F238E27FC236}">
                      <a16:creationId xmlns:a16="http://schemas.microsoft.com/office/drawing/2014/main" id="{EFD7701E-6694-8FAB-86F2-B53700D894DB}"/>
                    </a:ext>
                  </a:extLst>
                </p:cNvPr>
                <p:cNvSpPr/>
                <p:nvPr/>
              </p:nvSpPr>
              <p:spPr>
                <a:xfrm>
                  <a:off x="5904048" y="1520728"/>
                  <a:ext cx="800296" cy="35920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ja-JP" sz="168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altLang="ja-JP" sz="168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9" name="正方形/長方形 18">
                  <a:extLst>
                    <a:ext uri="{FF2B5EF4-FFF2-40B4-BE49-F238E27FC236}">
                      <a16:creationId xmlns:a16="http://schemas.microsoft.com/office/drawing/2014/main" id="{EFD7701E-6694-8FAB-86F2-B53700D894D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4048" y="1520728"/>
                  <a:ext cx="800296" cy="359201"/>
                </a:xfrm>
                <a:prstGeom prst="rect">
                  <a:avLst/>
                </a:prstGeom>
                <a:blipFill>
                  <a:blip r:embed="rId9"/>
                  <a:stretch>
                    <a:fillRect r="-9524" b="-1724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正方形/長方形 19">
                  <a:extLst>
                    <a:ext uri="{FF2B5EF4-FFF2-40B4-BE49-F238E27FC236}">
                      <a16:creationId xmlns:a16="http://schemas.microsoft.com/office/drawing/2014/main" id="{294B6483-E99F-5D55-47FE-7730133BB4E4}"/>
                    </a:ext>
                  </a:extLst>
                </p:cNvPr>
                <p:cNvSpPr/>
                <p:nvPr/>
              </p:nvSpPr>
              <p:spPr>
                <a:xfrm>
                  <a:off x="7013805" y="1525576"/>
                  <a:ext cx="800296" cy="35971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ja-JP" sz="168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altLang="ja-JP" sz="168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0" name="正方形/長方形 19">
                  <a:extLst>
                    <a:ext uri="{FF2B5EF4-FFF2-40B4-BE49-F238E27FC236}">
                      <a16:creationId xmlns:a16="http://schemas.microsoft.com/office/drawing/2014/main" id="{294B6483-E99F-5D55-47FE-7730133BB4E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3805" y="1525576"/>
                  <a:ext cx="800296" cy="359714"/>
                </a:xfrm>
                <a:prstGeom prst="rect">
                  <a:avLst/>
                </a:prstGeom>
                <a:blipFill>
                  <a:blip r:embed="rId10"/>
                  <a:stretch>
                    <a:fillRect r="-9375" b="-1724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6686002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BE4C0801-EA7B-4A41-8D89-68B921F885B4}"/>
              </a:ext>
            </a:extLst>
          </p:cNvPr>
          <p:cNvCxnSpPr>
            <a:cxnSpLocks/>
            <a:stCxn id="37" idx="0"/>
            <a:endCxn id="36" idx="4"/>
          </p:cNvCxnSpPr>
          <p:nvPr/>
        </p:nvCxnSpPr>
        <p:spPr>
          <a:xfrm flipH="1">
            <a:off x="5857403" y="1038739"/>
            <a:ext cx="62910" cy="5325084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16F840E6-02B9-4CFE-A7D6-51F805912AF6}"/>
              </a:ext>
            </a:extLst>
          </p:cNvPr>
          <p:cNvSpPr/>
          <p:nvPr/>
        </p:nvSpPr>
        <p:spPr>
          <a:xfrm rot="4721341">
            <a:off x="5849477" y="3002677"/>
            <a:ext cx="894605" cy="1750652"/>
          </a:xfrm>
          <a:custGeom>
            <a:avLst/>
            <a:gdLst>
              <a:gd name="connsiteX0" fmla="*/ 458001 w 914400"/>
              <a:gd name="connsiteY0" fmla="*/ 1879091 h 1879093"/>
              <a:gd name="connsiteX1" fmla="*/ 224840 w 914400"/>
              <a:gd name="connsiteY1" fmla="*/ 1652330 h 1879093"/>
              <a:gd name="connsiteX2" fmla="*/ 226400 w 914400"/>
              <a:gd name="connsiteY2" fmla="*/ 1652314 h 1879093"/>
              <a:gd name="connsiteX3" fmla="*/ 1754 w 914400"/>
              <a:gd name="connsiteY3" fmla="*/ 457200 h 1879093"/>
              <a:gd name="connsiteX4" fmla="*/ 0 w 914400"/>
              <a:gd name="connsiteY4" fmla="*/ 457200 h 1879093"/>
              <a:gd name="connsiteX5" fmla="*/ 611 w 914400"/>
              <a:gd name="connsiteY5" fmla="*/ 451119 h 1879093"/>
              <a:gd name="connsiteX6" fmla="*/ 0 w 914400"/>
              <a:gd name="connsiteY6" fmla="*/ 447869 h 1879093"/>
              <a:gd name="connsiteX7" fmla="*/ 937 w 914400"/>
              <a:gd name="connsiteY7" fmla="*/ 447869 h 1879093"/>
              <a:gd name="connsiteX8" fmla="*/ 9226 w 914400"/>
              <a:gd name="connsiteY8" fmla="*/ 365372 h 1879093"/>
              <a:gd name="connsiteX9" fmla="*/ 454867 w 914400"/>
              <a:gd name="connsiteY9" fmla="*/ 6 h 1879093"/>
              <a:gd name="connsiteX10" fmla="*/ 904214 w 914400"/>
              <a:gd name="connsiteY10" fmla="*/ 360806 h 1879093"/>
              <a:gd name="connsiteX11" fmla="*/ 913859 w 914400"/>
              <a:gd name="connsiteY11" fmla="*/ 447869 h 1879093"/>
              <a:gd name="connsiteX12" fmla="*/ 914400 w 914400"/>
              <a:gd name="connsiteY12" fmla="*/ 447869 h 1879093"/>
              <a:gd name="connsiteX13" fmla="*/ 914060 w 914400"/>
              <a:gd name="connsiteY13" fmla="*/ 449679 h 1879093"/>
              <a:gd name="connsiteX14" fmla="*/ 914376 w 914400"/>
              <a:gd name="connsiteY14" fmla="*/ 452535 h 1879093"/>
              <a:gd name="connsiteX15" fmla="*/ 913521 w 914400"/>
              <a:gd name="connsiteY15" fmla="*/ 452544 h 1879093"/>
              <a:gd name="connsiteX16" fmla="*/ 688443 w 914400"/>
              <a:gd name="connsiteY16" fmla="*/ 1649963 h 1879093"/>
              <a:gd name="connsiteX17" fmla="*/ 688836 w 914400"/>
              <a:gd name="connsiteY17" fmla="*/ 1649963 h 1879093"/>
              <a:gd name="connsiteX18" fmla="*/ 458001 w 914400"/>
              <a:gd name="connsiteY18" fmla="*/ 1879091 h 187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14400" h="1879093">
                <a:moveTo>
                  <a:pt x="458001" y="1879091"/>
                </a:moveTo>
                <a:cubicBezTo>
                  <a:pt x="330350" y="1879726"/>
                  <a:pt x="226159" y="1778396"/>
                  <a:pt x="224840" y="1652330"/>
                </a:cubicBezTo>
                <a:lnTo>
                  <a:pt x="226400" y="1652314"/>
                </a:lnTo>
                <a:lnTo>
                  <a:pt x="1754" y="457200"/>
                </a:lnTo>
                <a:lnTo>
                  <a:pt x="0" y="457200"/>
                </a:lnTo>
                <a:lnTo>
                  <a:pt x="611" y="451119"/>
                </a:lnTo>
                <a:lnTo>
                  <a:pt x="0" y="447869"/>
                </a:lnTo>
                <a:lnTo>
                  <a:pt x="937" y="447869"/>
                </a:lnTo>
                <a:lnTo>
                  <a:pt x="9226" y="365372"/>
                </a:lnTo>
                <a:cubicBezTo>
                  <a:pt x="51574" y="157699"/>
                  <a:pt x="234726" y="1129"/>
                  <a:pt x="454867" y="6"/>
                </a:cubicBezTo>
                <a:cubicBezTo>
                  <a:pt x="675009" y="-1118"/>
                  <a:pt x="859749" y="153576"/>
                  <a:pt x="904214" y="360806"/>
                </a:cubicBezTo>
                <a:lnTo>
                  <a:pt x="913859" y="447869"/>
                </a:lnTo>
                <a:lnTo>
                  <a:pt x="914400" y="447869"/>
                </a:lnTo>
                <a:lnTo>
                  <a:pt x="914060" y="449679"/>
                </a:lnTo>
                <a:lnTo>
                  <a:pt x="914376" y="452535"/>
                </a:lnTo>
                <a:lnTo>
                  <a:pt x="913521" y="452544"/>
                </a:lnTo>
                <a:lnTo>
                  <a:pt x="688443" y="1649963"/>
                </a:lnTo>
                <a:lnTo>
                  <a:pt x="688836" y="1649963"/>
                </a:lnTo>
                <a:cubicBezTo>
                  <a:pt x="688836" y="1776058"/>
                  <a:pt x="585675" y="1878456"/>
                  <a:pt x="458001" y="1879091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4" name="円/楕円 3">
            <a:extLst>
              <a:ext uri="{FF2B5EF4-FFF2-40B4-BE49-F238E27FC236}">
                <a16:creationId xmlns:a16="http://schemas.microsoft.com/office/drawing/2014/main" id="{5167D8A5-30DD-0A4E-929D-1F3517498DB1}"/>
              </a:ext>
            </a:extLst>
          </p:cNvPr>
          <p:cNvSpPr/>
          <p:nvPr/>
        </p:nvSpPr>
        <p:spPr>
          <a:xfrm>
            <a:off x="5023364" y="3011150"/>
            <a:ext cx="2306452" cy="222290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B2CD5BCD-68A0-974D-9EE3-9193E81A26C7}"/>
              </a:ext>
            </a:extLst>
          </p:cNvPr>
          <p:cNvSpPr/>
          <p:nvPr/>
        </p:nvSpPr>
        <p:spPr>
          <a:xfrm>
            <a:off x="5018163" y="2714213"/>
            <a:ext cx="3576914" cy="274414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8" name="円/楕円 7">
            <a:extLst>
              <a:ext uri="{FF2B5EF4-FFF2-40B4-BE49-F238E27FC236}">
                <a16:creationId xmlns:a16="http://schemas.microsoft.com/office/drawing/2014/main" id="{66F34F11-E8A3-FF40-95F6-498ABCE2C535}"/>
              </a:ext>
            </a:extLst>
          </p:cNvPr>
          <p:cNvSpPr/>
          <p:nvPr/>
        </p:nvSpPr>
        <p:spPr>
          <a:xfrm>
            <a:off x="2806267" y="3427763"/>
            <a:ext cx="2937641" cy="133317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99FCC9F-E766-7948-A49C-0CD8F68F2B53}"/>
              </a:ext>
            </a:extLst>
          </p:cNvPr>
          <p:cNvSpPr txBox="1"/>
          <p:nvPr/>
        </p:nvSpPr>
        <p:spPr>
          <a:xfrm>
            <a:off x="6331170" y="2756024"/>
            <a:ext cx="50847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対称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700E22-A982-5046-86A0-AB6758E58CE0}"/>
              </a:ext>
            </a:extLst>
          </p:cNvPr>
          <p:cNvSpPr txBox="1"/>
          <p:nvPr/>
        </p:nvSpPr>
        <p:spPr>
          <a:xfrm>
            <a:off x="3603386" y="3471029"/>
            <a:ext cx="50847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直交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50C4E6E-D295-3340-8B22-E3A96D3EA0EC}"/>
              </a:ext>
            </a:extLst>
          </p:cNvPr>
          <p:cNvSpPr txBox="1"/>
          <p:nvPr/>
        </p:nvSpPr>
        <p:spPr>
          <a:xfrm>
            <a:off x="5872970" y="4240010"/>
            <a:ext cx="50847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対角</a:t>
            </a:r>
          </a:p>
        </p:txBody>
      </p:sp>
      <p:sp>
        <p:nvSpPr>
          <p:cNvPr id="13" name="円/楕円 12">
            <a:extLst>
              <a:ext uri="{FF2B5EF4-FFF2-40B4-BE49-F238E27FC236}">
                <a16:creationId xmlns:a16="http://schemas.microsoft.com/office/drawing/2014/main" id="{BE02A856-CCFA-6642-AF34-5698ADCEBED0}"/>
              </a:ext>
            </a:extLst>
          </p:cNvPr>
          <p:cNvSpPr/>
          <p:nvPr/>
        </p:nvSpPr>
        <p:spPr>
          <a:xfrm>
            <a:off x="2426665" y="2488615"/>
            <a:ext cx="6478966" cy="319357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1057A05-5538-0747-B3AC-2447FBA2D6EC}"/>
              </a:ext>
            </a:extLst>
          </p:cNvPr>
          <p:cNvSpPr txBox="1"/>
          <p:nvPr/>
        </p:nvSpPr>
        <p:spPr>
          <a:xfrm>
            <a:off x="5194248" y="2542506"/>
            <a:ext cx="50847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正規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F4C150E1-F565-5C47-8A82-0BE0DA9716A5}"/>
                  </a:ext>
                </a:extLst>
              </p:cNvPr>
              <p:cNvSpPr txBox="1"/>
              <p:nvPr/>
            </p:nvSpPr>
            <p:spPr>
              <a:xfrm>
                <a:off x="3310111" y="4247866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F4C150E1-F565-5C47-8A82-0BE0DA971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0111" y="4247866"/>
                <a:ext cx="719050" cy="254044"/>
              </a:xfrm>
              <a:prstGeom prst="rect">
                <a:avLst/>
              </a:prstGeom>
              <a:blipFill>
                <a:blip r:embed="rId2"/>
                <a:stretch>
                  <a:fillRect l="-6897"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B20DBB8B-46F2-FA46-9739-542F9F888782}"/>
                  </a:ext>
                </a:extLst>
              </p:cNvPr>
              <p:cNvSpPr txBox="1"/>
              <p:nvPr/>
            </p:nvSpPr>
            <p:spPr>
              <a:xfrm>
                <a:off x="7413956" y="3456005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B20DBB8B-46F2-FA46-9739-542F9F8887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3956" y="3456005"/>
                <a:ext cx="719050" cy="254044"/>
              </a:xfrm>
              <a:prstGeom prst="rect">
                <a:avLst/>
              </a:prstGeom>
              <a:blipFill>
                <a:blip r:embed="rId3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5B5B584-0B59-154F-AE8B-675B6C4F58A0}"/>
              </a:ext>
            </a:extLst>
          </p:cNvPr>
          <p:cNvSpPr txBox="1"/>
          <p:nvPr/>
        </p:nvSpPr>
        <p:spPr>
          <a:xfrm>
            <a:off x="5205433" y="4627573"/>
            <a:ext cx="719051" cy="2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正定値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8CEA2CCF-CB1F-7E4B-BEDF-B0E589259080}"/>
                  </a:ext>
                </a:extLst>
              </p:cNvPr>
              <p:cNvSpPr txBox="1"/>
              <p:nvPr/>
            </p:nvSpPr>
            <p:spPr>
              <a:xfrm>
                <a:off x="3285272" y="3837009"/>
                <a:ext cx="719050" cy="1550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8CEA2CCF-CB1F-7E4B-BEDF-B0E589259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5272" y="3837009"/>
                <a:ext cx="719050" cy="155042"/>
              </a:xfrm>
              <a:prstGeom prst="rect">
                <a:avLst/>
              </a:prstGeom>
              <a:blipFill>
                <a:blip r:embed="rId4"/>
                <a:stretch>
                  <a:fillRect t="-7143" b="-2142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61B4BE75-95F8-7E4D-B5F3-34F9EBD50D0A}"/>
                  </a:ext>
                </a:extLst>
              </p:cNvPr>
              <p:cNvSpPr txBox="1"/>
              <p:nvPr/>
            </p:nvSpPr>
            <p:spPr>
              <a:xfrm>
                <a:off x="3043591" y="4009472"/>
                <a:ext cx="1092390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  |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|=1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61B4BE75-95F8-7E4D-B5F3-34F9EBD50D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3591" y="4009472"/>
                <a:ext cx="1092390" cy="152349"/>
              </a:xfrm>
              <a:prstGeom prst="rect">
                <a:avLst/>
              </a:prstGeom>
              <a:blipFill>
                <a:blip r:embed="rId5"/>
                <a:stretch>
                  <a:fillRect t="-7692" b="-384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B6FA3EA0-C73F-6540-ABFD-7E9F0A325313}"/>
                  </a:ext>
                </a:extLst>
              </p:cNvPr>
              <p:cNvSpPr txBox="1"/>
              <p:nvPr/>
            </p:nvSpPr>
            <p:spPr>
              <a:xfrm>
                <a:off x="5654162" y="4904397"/>
                <a:ext cx="547753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B6FA3EA0-C73F-6540-ABFD-7E9F0A3253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4162" y="4904397"/>
                <a:ext cx="547753" cy="15234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F5D2F9CD-3579-9848-BD61-8928D4D36383}"/>
                  </a:ext>
                </a:extLst>
              </p:cNvPr>
              <p:cNvSpPr txBox="1"/>
              <p:nvPr/>
            </p:nvSpPr>
            <p:spPr>
              <a:xfrm>
                <a:off x="4104944" y="2776189"/>
                <a:ext cx="1420367" cy="3073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𝐴𝐴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en-US" altLang="ja-JP" sz="990"/>
              </a:p>
              <a:p>
                <a:r>
                  <a:rPr lang="ja-JP" altLang="en-US" sz="990"/>
                  <a:t>直交行列で対角化可能</a:t>
                </a:r>
              </a:p>
            </p:txBody>
          </p:sp>
        </mc:Choice>
        <mc:Fallback xmlns="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F5D2F9CD-3579-9848-BD61-8928D4D363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4944" y="2776189"/>
                <a:ext cx="1420367" cy="307392"/>
              </a:xfrm>
              <a:prstGeom prst="rect">
                <a:avLst/>
              </a:prstGeom>
              <a:blipFill>
                <a:blip r:embed="rId7"/>
                <a:stretch>
                  <a:fillRect l="-6250" t="-4000" b="-2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E118E6B8-8F62-A24C-B8C7-DC991865BF7A}"/>
                  </a:ext>
                </a:extLst>
              </p:cNvPr>
              <p:cNvSpPr txBox="1"/>
              <p:nvPr/>
            </p:nvSpPr>
            <p:spPr>
              <a:xfrm>
                <a:off x="4378083" y="3131593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E118E6B8-8F62-A24C-B8C7-DC991865BF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8083" y="3131593"/>
                <a:ext cx="719050" cy="197298"/>
              </a:xfrm>
              <a:prstGeom prst="rect">
                <a:avLst/>
              </a:prstGeom>
              <a:blipFill>
                <a:blip r:embed="rId8"/>
                <a:stretch>
                  <a:fillRect l="-6897" t="-11765" r="-5172" b="-1764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円/楕円 29">
            <a:extLst>
              <a:ext uri="{FF2B5EF4-FFF2-40B4-BE49-F238E27FC236}">
                <a16:creationId xmlns:a16="http://schemas.microsoft.com/office/drawing/2014/main" id="{747F2193-208F-AD44-9916-42A5EFDE58F0}"/>
              </a:ext>
            </a:extLst>
          </p:cNvPr>
          <p:cNvSpPr/>
          <p:nvPr/>
        </p:nvSpPr>
        <p:spPr>
          <a:xfrm>
            <a:off x="2019978" y="2054069"/>
            <a:ext cx="7177472" cy="378858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585C1313-57D9-1342-BF3C-17644971DC0B}"/>
                  </a:ext>
                </a:extLst>
              </p:cNvPr>
              <p:cNvSpPr txBox="1"/>
              <p:nvPr/>
            </p:nvSpPr>
            <p:spPr>
              <a:xfrm>
                <a:off x="5773110" y="2268917"/>
                <a:ext cx="928808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585C1313-57D9-1342-BF3C-17644971DC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3110" y="2268917"/>
                <a:ext cx="928808" cy="193771"/>
              </a:xfrm>
              <a:prstGeom prst="rect">
                <a:avLst/>
              </a:prstGeom>
              <a:blipFill>
                <a:blip r:embed="rId9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46DEF32E-4A41-E94F-B01A-1BB1BC0CCC2B}"/>
                  </a:ext>
                </a:extLst>
              </p:cNvPr>
              <p:cNvSpPr txBox="1"/>
              <p:nvPr/>
            </p:nvSpPr>
            <p:spPr>
              <a:xfrm>
                <a:off x="3425689" y="2447916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46DEF32E-4A41-E94F-B01A-1BB1BC0CCC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5689" y="2447916"/>
                <a:ext cx="719050" cy="254044"/>
              </a:xfrm>
              <a:prstGeom prst="rect">
                <a:avLst/>
              </a:prstGeom>
              <a:blipFill>
                <a:blip r:embed="rId10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320E64B2-6CB5-0A42-8431-6D7D3027E6B1}"/>
                  </a:ext>
                </a:extLst>
              </p:cNvPr>
              <p:cNvSpPr txBox="1"/>
              <p:nvPr/>
            </p:nvSpPr>
            <p:spPr>
              <a:xfrm>
                <a:off x="7153077" y="2460108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320E64B2-6CB5-0A42-8431-6D7D3027E6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3077" y="2460108"/>
                <a:ext cx="719050" cy="254044"/>
              </a:xfrm>
              <a:prstGeom prst="rect">
                <a:avLst/>
              </a:prstGeom>
              <a:blipFill>
                <a:blip r:embed="rId11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円/楕円 35">
            <a:extLst>
              <a:ext uri="{FF2B5EF4-FFF2-40B4-BE49-F238E27FC236}">
                <a16:creationId xmlns:a16="http://schemas.microsoft.com/office/drawing/2014/main" id="{5DF21DCC-71F2-D840-8CCC-5A148E641DFA}"/>
              </a:ext>
            </a:extLst>
          </p:cNvPr>
          <p:cNvSpPr/>
          <p:nvPr/>
        </p:nvSpPr>
        <p:spPr>
          <a:xfrm>
            <a:off x="1733539" y="1052396"/>
            <a:ext cx="8247728" cy="531142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2F3E3310-B650-654B-99D1-D42CD36ED52B}"/>
                  </a:ext>
                </a:extLst>
              </p:cNvPr>
              <p:cNvSpPr txBox="1"/>
              <p:nvPr/>
            </p:nvSpPr>
            <p:spPr>
              <a:xfrm>
                <a:off x="2714013" y="2126620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2F3E3310-B650-654B-99D1-D42CD36ED5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4013" y="2126620"/>
                <a:ext cx="719050" cy="254044"/>
              </a:xfrm>
              <a:prstGeom prst="rect">
                <a:avLst/>
              </a:prstGeom>
              <a:blipFill>
                <a:blip r:embed="rId12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>
            <a:extLst>
              <a:ext uri="{FF2B5EF4-FFF2-40B4-BE49-F238E27FC236}">
                <a16:creationId xmlns:a16="http://schemas.microsoft.com/office/drawing/2014/main" id="{ADCEC2E1-C343-6349-B68B-5E9D3AE54D71}"/>
              </a:ext>
            </a:extLst>
          </p:cNvPr>
          <p:cNvSpPr/>
          <p:nvPr/>
        </p:nvSpPr>
        <p:spPr>
          <a:xfrm>
            <a:off x="1439823" y="364750"/>
            <a:ext cx="8853911" cy="621893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8BD344F7-89C0-B041-A2A8-288367E3BB99}"/>
                  </a:ext>
                </a:extLst>
              </p:cNvPr>
              <p:cNvSpPr txBox="1"/>
              <p:nvPr/>
            </p:nvSpPr>
            <p:spPr>
              <a:xfrm>
                <a:off x="5441825" y="406931"/>
                <a:ext cx="1360879" cy="286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59" b="1">
                    <a:latin typeface="Meiryo" panose="020B0604030504040204" pitchFamily="34" charset="-128"/>
                    <a:ea typeface="Meiryo" panose="020B0604030504040204" pitchFamily="34" charset="-128"/>
                  </a:rPr>
                  <a:t>行列</a:t>
                </a:r>
                <a:r>
                  <a:rPr lang="en-US" altLang="ja-JP" sz="1259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:r>
                  <a:rPr lang="en-US" altLang="ja-JP" sz="108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ja-JP" sz="1081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ja-JP" sz="108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)</a:t>
                </a:r>
                <a:endParaRPr lang="ja-JP" altLang="en-US" sz="108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8BD344F7-89C0-B041-A2A8-288367E3BB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1825" y="406931"/>
                <a:ext cx="1360879" cy="286104"/>
              </a:xfrm>
              <a:prstGeom prst="rect">
                <a:avLst/>
              </a:prstGeom>
              <a:blipFill>
                <a:blip r:embed="rId13"/>
                <a:stretch>
                  <a:fillRect t="-4348" b="-173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3A0C6B52-1A03-2C44-A796-52BA219077DB}"/>
              </a:ext>
            </a:extLst>
          </p:cNvPr>
          <p:cNvSpPr txBox="1"/>
          <p:nvPr/>
        </p:nvSpPr>
        <p:spPr>
          <a:xfrm>
            <a:off x="4874280" y="1244869"/>
            <a:ext cx="1145906" cy="258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81">
                <a:latin typeface="Arial Rounded MT Bold" panose="020F0704030504030204" pitchFamily="34" charset="0"/>
              </a:rPr>
              <a:t>可逆（正則）</a:t>
            </a: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799F6ED4-7C4B-1146-9B2B-CFB76385BE17}"/>
              </a:ext>
            </a:extLst>
          </p:cNvPr>
          <p:cNvSpPr txBox="1"/>
          <p:nvPr/>
        </p:nvSpPr>
        <p:spPr>
          <a:xfrm>
            <a:off x="6035604" y="1265508"/>
            <a:ext cx="1149674" cy="2586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081">
                <a:latin typeface="Arial Rounded MT Bold" panose="020F0704030504030204" pitchFamily="34" charset="0"/>
              </a:rPr>
              <a:t>非可逆（特異）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151AE97B-F988-8941-8EAA-6E7C6C794FEC}"/>
                  </a:ext>
                </a:extLst>
              </p:cNvPr>
              <p:cNvSpPr txBox="1"/>
              <p:nvPr/>
            </p:nvSpPr>
            <p:spPr>
              <a:xfrm>
                <a:off x="6418646" y="1672789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𝐿𝑈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151AE97B-F988-8941-8EAA-6E7C6C794F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8646" y="1672789"/>
                <a:ext cx="719050" cy="193771"/>
              </a:xfrm>
              <a:prstGeom prst="rect">
                <a:avLst/>
              </a:prstGeom>
              <a:blipFill>
                <a:blip r:embed="rId14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F02EFAC8-5FE5-8342-B174-91445C56DD1F}"/>
                  </a:ext>
                </a:extLst>
              </p:cNvPr>
              <p:cNvSpPr txBox="1"/>
              <p:nvPr/>
            </p:nvSpPr>
            <p:spPr>
              <a:xfrm>
                <a:off x="4634640" y="670028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𝐶𝑅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F02EFAC8-5FE5-8342-B174-91445C56DD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4640" y="670028"/>
                <a:ext cx="719050" cy="193771"/>
              </a:xfrm>
              <a:prstGeom prst="rect">
                <a:avLst/>
              </a:prstGeom>
              <a:blipFill>
                <a:blip r:embed="rId15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AEF279F2-F842-0647-9D82-75BF7BAE1EB8}"/>
                  </a:ext>
                </a:extLst>
              </p:cNvPr>
              <p:cNvSpPr txBox="1"/>
              <p:nvPr/>
            </p:nvSpPr>
            <p:spPr>
              <a:xfrm>
                <a:off x="6277497" y="630429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𝑈</m:t>
                      </m:r>
                      <m:r>
                        <m:rPr>
                          <m:sty m:val="p"/>
                        </m:rPr>
                        <a:rPr lang="el-GR" altLang="ja-JP" sz="1259">
                          <a:latin typeface="Cambria Math" panose="02040503050406030204" pitchFamily="18" charset="0"/>
                        </a:rPr>
                        <m:t>Σ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 i="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AEF279F2-F842-0647-9D82-75BF7BAE1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7497" y="630429"/>
                <a:ext cx="719050" cy="197298"/>
              </a:xfrm>
              <a:prstGeom prst="rect">
                <a:avLst/>
              </a:prstGeom>
              <a:blipFill>
                <a:blip r:embed="rId16"/>
                <a:stretch>
                  <a:fillRect l="-6897" t="-5882" r="-34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線矢印コネクタ 2">
            <a:extLst>
              <a:ext uri="{FF2B5EF4-FFF2-40B4-BE49-F238E27FC236}">
                <a16:creationId xmlns:a16="http://schemas.microsoft.com/office/drawing/2014/main" id="{213E9F24-F1FC-BC42-B91B-87B2AF8BD788}"/>
              </a:ext>
            </a:extLst>
          </p:cNvPr>
          <p:cNvCxnSpPr>
            <a:cxnSpLocks/>
          </p:cNvCxnSpPr>
          <p:nvPr/>
        </p:nvCxnSpPr>
        <p:spPr>
          <a:xfrm>
            <a:off x="5729601" y="1380312"/>
            <a:ext cx="354343" cy="785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ECC9AB91-70AD-0D41-8124-D6B04BA36DF8}"/>
                  </a:ext>
                </a:extLst>
              </p:cNvPr>
              <p:cNvSpPr txBox="1"/>
              <p:nvPr/>
            </p:nvSpPr>
            <p:spPr>
              <a:xfrm>
                <a:off x="2780752" y="1173103"/>
                <a:ext cx="885217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ECC9AB91-70AD-0D41-8124-D6B04BA36D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0752" y="1173103"/>
                <a:ext cx="885217" cy="254044"/>
              </a:xfrm>
              <a:prstGeom prst="rect">
                <a:avLst/>
              </a:prstGeom>
              <a:blipFill>
                <a:blip r:embed="rId17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0B977D5E-2658-4741-A857-0CB0F7C3BACA}"/>
              </a:ext>
            </a:extLst>
          </p:cNvPr>
          <p:cNvCxnSpPr>
            <a:cxnSpLocks/>
          </p:cNvCxnSpPr>
          <p:nvPr/>
        </p:nvCxnSpPr>
        <p:spPr>
          <a:xfrm>
            <a:off x="5494728" y="4627572"/>
            <a:ext cx="371593" cy="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テキスト ボックス 67">
                <a:extLst>
                  <a:ext uri="{FF2B5EF4-FFF2-40B4-BE49-F238E27FC236}">
                    <a16:creationId xmlns:a16="http://schemas.microsoft.com/office/drawing/2014/main" id="{40DCD359-ED21-2849-8C58-0246128AD0E1}"/>
                  </a:ext>
                </a:extLst>
              </p:cNvPr>
              <p:cNvSpPr txBox="1"/>
              <p:nvPr/>
            </p:nvSpPr>
            <p:spPr>
              <a:xfrm>
                <a:off x="5958077" y="1484759"/>
                <a:ext cx="1167701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990">
                        <a:latin typeface="Cambria Math" panose="02040503050406030204" pitchFamily="18" charset="0"/>
                      </a:rPr>
                      <m:t>det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⁡(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) =</m:t>
                    </m:r>
                  </m:oMath>
                </a14:m>
                <a:r>
                  <a:rPr lang="en-US" altLang="ja-JP" sz="990" dirty="0"/>
                  <a:t> 0, </a:t>
                </a:r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∃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endParaRPr lang="ja-JP" altLang="en-US" sz="990"/>
              </a:p>
            </p:txBody>
          </p:sp>
        </mc:Choice>
        <mc:Fallback xmlns="">
          <p:sp>
            <p:nvSpPr>
              <p:cNvPr id="68" name="テキスト ボックス 67">
                <a:extLst>
                  <a:ext uri="{FF2B5EF4-FFF2-40B4-BE49-F238E27FC236}">
                    <a16:creationId xmlns:a16="http://schemas.microsoft.com/office/drawing/2014/main" id="{40DCD359-ED21-2849-8C58-0246128AD0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8077" y="1484759"/>
                <a:ext cx="1167701" cy="152349"/>
              </a:xfrm>
              <a:prstGeom prst="rect">
                <a:avLst/>
              </a:prstGeom>
              <a:blipFill>
                <a:blip r:embed="rId18"/>
                <a:stretch>
                  <a:fillRect l="-3191" t="-30769" b="-461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C1198DFD-4E03-E146-95FD-C50C89320D2F}"/>
                  </a:ext>
                </a:extLst>
              </p:cNvPr>
              <p:cNvSpPr txBox="1"/>
              <p:nvPr/>
            </p:nvSpPr>
            <p:spPr>
              <a:xfrm>
                <a:off x="4741576" y="1479747"/>
                <a:ext cx="1281612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unc>
                      <m:funcPr>
                        <m:ctrlPr>
                          <a:rPr lang="en-US" altLang="ja-JP" sz="99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ja-JP" sz="990">
                            <a:latin typeface="Cambria Math" panose="02040503050406030204" pitchFamily="18" charset="0"/>
                          </a:rPr>
                          <m:t>det</m:t>
                        </m:r>
                      </m:fName>
                      <m:e>
                        <m:d>
                          <m:dPr>
                            <m:ctrlPr>
                              <a:rPr lang="en-US" altLang="ja-JP" sz="99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99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</m:e>
                    </m:func>
                    <m:r>
                      <a:rPr lang="en-US" altLang="ja-JP" sz="990" i="1">
                        <a:latin typeface="Cambria Math" panose="02040503050406030204" pitchFamily="18" charset="0"/>
                      </a:rPr>
                      <m:t>≠ </m:t>
                    </m:r>
                  </m:oMath>
                </a14:m>
                <a:r>
                  <a:rPr lang="en-US" altLang="ja-JP" sz="990" dirty="0"/>
                  <a:t>0, </a:t>
                </a:r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endParaRPr lang="ja-JP" altLang="en-US" sz="990"/>
              </a:p>
            </p:txBody>
          </p:sp>
        </mc:Choice>
        <mc:Fallback xmlns="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C1198DFD-4E03-E146-95FD-C50C89320D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1576" y="1479747"/>
                <a:ext cx="1281612" cy="152349"/>
              </a:xfrm>
              <a:prstGeom prst="rect">
                <a:avLst/>
              </a:prstGeom>
              <a:blipFill>
                <a:blip r:embed="rId19"/>
                <a:stretch>
                  <a:fillRect l="-3922" t="-23077" b="-461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CDD9B465-CC7F-FB41-B584-2ED54495A94D}"/>
              </a:ext>
            </a:extLst>
          </p:cNvPr>
          <p:cNvSpPr txBox="1"/>
          <p:nvPr/>
        </p:nvSpPr>
        <p:spPr>
          <a:xfrm>
            <a:off x="6485803" y="3442403"/>
            <a:ext cx="569957" cy="2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射影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テキスト ボックス 72">
                <a:extLst>
                  <a:ext uri="{FF2B5EF4-FFF2-40B4-BE49-F238E27FC236}">
                    <a16:creationId xmlns:a16="http://schemas.microsoft.com/office/drawing/2014/main" id="{CAAFFC8F-3C48-1A4B-9489-FE90A881CFAE}"/>
                  </a:ext>
                </a:extLst>
              </p:cNvPr>
              <p:cNvSpPr txBox="1"/>
              <p:nvPr/>
            </p:nvSpPr>
            <p:spPr>
              <a:xfrm>
                <a:off x="3960530" y="1677412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𝑄𝑅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73" name="テキスト ボックス 72">
                <a:extLst>
                  <a:ext uri="{FF2B5EF4-FFF2-40B4-BE49-F238E27FC236}">
                    <a16:creationId xmlns:a16="http://schemas.microsoft.com/office/drawing/2014/main" id="{CAAFFC8F-3C48-1A4B-9489-FE90A881CF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0530" y="1677412"/>
                <a:ext cx="719050" cy="193771"/>
              </a:xfrm>
              <a:prstGeom prst="rect">
                <a:avLst/>
              </a:prstGeom>
              <a:blipFill>
                <a:blip r:embed="rId20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テキスト ボックス 76">
                <a:extLst>
                  <a:ext uri="{FF2B5EF4-FFF2-40B4-BE49-F238E27FC236}">
                    <a16:creationId xmlns:a16="http://schemas.microsoft.com/office/drawing/2014/main" id="{584E1502-0BB0-CA45-8173-A39FB4C646AA}"/>
                  </a:ext>
                </a:extLst>
              </p:cNvPr>
              <p:cNvSpPr txBox="1"/>
              <p:nvPr/>
            </p:nvSpPr>
            <p:spPr>
              <a:xfrm rot="10800000" flipV="1">
                <a:off x="6366626" y="1897723"/>
                <a:ext cx="1104752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𝑈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ja-JP" altLang="en-US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はゼロ行を持つ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7" name="テキスト ボックス 76">
                <a:extLst>
                  <a:ext uri="{FF2B5EF4-FFF2-40B4-BE49-F238E27FC236}">
                    <a16:creationId xmlns:a16="http://schemas.microsoft.com/office/drawing/2014/main" id="{584E1502-0BB0-CA45-8173-A39FB4C646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6366626" y="1897723"/>
                <a:ext cx="1104752" cy="152349"/>
              </a:xfrm>
              <a:prstGeom prst="rect">
                <a:avLst/>
              </a:prstGeom>
              <a:blipFill>
                <a:blip r:embed="rId21"/>
                <a:stretch>
                  <a:fillRect t="-15385" b="-384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テキスト ボックス 77">
                <a:extLst>
                  <a:ext uri="{FF2B5EF4-FFF2-40B4-BE49-F238E27FC236}">
                    <a16:creationId xmlns:a16="http://schemas.microsoft.com/office/drawing/2014/main" id="{A2EA152C-6A55-4945-8311-B194456CE517}"/>
                  </a:ext>
                </a:extLst>
              </p:cNvPr>
              <p:cNvSpPr txBox="1"/>
              <p:nvPr/>
            </p:nvSpPr>
            <p:spPr>
              <a:xfrm>
                <a:off x="8120620" y="2266905"/>
                <a:ext cx="928808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𝑋𝐽𝑋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78" name="テキスト ボックス 77">
                <a:extLst>
                  <a:ext uri="{FF2B5EF4-FFF2-40B4-BE49-F238E27FC236}">
                    <a16:creationId xmlns:a16="http://schemas.microsoft.com/office/drawing/2014/main" id="{A2EA152C-6A55-4945-8311-B194456CE5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0620" y="2266905"/>
                <a:ext cx="928808" cy="193771"/>
              </a:xfrm>
              <a:prstGeom prst="rect">
                <a:avLst/>
              </a:prstGeom>
              <a:blipFill>
                <a:blip r:embed="rId22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C7866432-B683-694A-B73F-4F8A1FCCA86C}"/>
                  </a:ext>
                </a:extLst>
              </p:cNvPr>
              <p:cNvSpPr txBox="1"/>
              <p:nvPr/>
            </p:nvSpPr>
            <p:spPr>
              <a:xfrm>
                <a:off x="6720625" y="2994751"/>
                <a:ext cx="1106053" cy="3046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99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990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ja-JP" sz="99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altLang="ja-JP" sz="990"/>
                  <a:t>, </a:t>
                </a:r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endParaRPr lang="ja-JP" altLang="en-US" sz="990"/>
              </a:p>
              <a:p>
                <a:endParaRPr lang="ja-JP" altLang="en-US" sz="990"/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C7866432-B683-694A-B73F-4F8A1FCCA8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0625" y="2994751"/>
                <a:ext cx="1106053" cy="304699"/>
              </a:xfrm>
              <a:prstGeom prst="rect">
                <a:avLst/>
              </a:prstGeom>
              <a:blipFill>
                <a:blip r:embed="rId23"/>
                <a:stretch>
                  <a:fillRect l="-3371" t="-12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6EA95A68-3EBA-F24E-85D6-9E6BBF02C047}"/>
                  </a:ext>
                </a:extLst>
              </p:cNvPr>
              <p:cNvSpPr txBox="1"/>
              <p:nvPr/>
            </p:nvSpPr>
            <p:spPr>
              <a:xfrm>
                <a:off x="7035565" y="3154580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 i="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6EA95A68-3EBA-F24E-85D6-9E6BBF02C0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5565" y="3154580"/>
                <a:ext cx="719050" cy="197298"/>
              </a:xfrm>
              <a:prstGeom prst="rect">
                <a:avLst/>
              </a:prstGeom>
              <a:blipFill>
                <a:blip r:embed="rId24"/>
                <a:stretch>
                  <a:fillRect l="-5172" t="-12500" r="-3448"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4AFD7169-670D-8440-9345-CCE6AA651667}"/>
              </a:ext>
            </a:extLst>
          </p:cNvPr>
          <p:cNvCxnSpPr>
            <a:cxnSpLocks/>
            <a:stCxn id="73" idx="3"/>
            <a:endCxn id="74" idx="1"/>
          </p:cNvCxnSpPr>
          <p:nvPr/>
        </p:nvCxnSpPr>
        <p:spPr>
          <a:xfrm flipV="1">
            <a:off x="4679580" y="1770493"/>
            <a:ext cx="897849" cy="3805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2DAB1BF6-8F63-DF41-B9C2-E18F4FC64014}"/>
              </a:ext>
            </a:extLst>
          </p:cNvPr>
          <p:cNvCxnSpPr>
            <a:cxnSpLocks/>
            <a:stCxn id="74" idx="3"/>
            <a:endCxn id="57" idx="1"/>
          </p:cNvCxnSpPr>
          <p:nvPr/>
        </p:nvCxnSpPr>
        <p:spPr>
          <a:xfrm flipV="1">
            <a:off x="6074644" y="1769675"/>
            <a:ext cx="344002" cy="818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73CA59E4-02EC-8348-90A9-DF74635EC2CA}"/>
              </a:ext>
            </a:extLst>
          </p:cNvPr>
          <p:cNvSpPr txBox="1"/>
          <p:nvPr/>
        </p:nvSpPr>
        <p:spPr>
          <a:xfrm>
            <a:off x="6907836" y="2286265"/>
            <a:ext cx="422542" cy="152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990"/>
              <a:t>対角化</a:t>
            </a:r>
          </a:p>
        </p:txBody>
      </p: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73CF6896-2AB3-544A-8331-57C4F8DDC468}"/>
              </a:ext>
            </a:extLst>
          </p:cNvPr>
          <p:cNvCxnSpPr>
            <a:cxnSpLocks/>
            <a:stCxn id="32" idx="3"/>
            <a:endCxn id="83" idx="1"/>
          </p:cNvCxnSpPr>
          <p:nvPr/>
        </p:nvCxnSpPr>
        <p:spPr>
          <a:xfrm flipV="1">
            <a:off x="6701918" y="2362440"/>
            <a:ext cx="205918" cy="3363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2689C07A-13E7-EC49-91E0-F1AAB457FD3C}"/>
              </a:ext>
            </a:extLst>
          </p:cNvPr>
          <p:cNvCxnSpPr>
            <a:cxnSpLocks/>
            <a:stCxn id="83" idx="3"/>
            <a:endCxn id="78" idx="1"/>
          </p:cNvCxnSpPr>
          <p:nvPr/>
        </p:nvCxnSpPr>
        <p:spPr>
          <a:xfrm>
            <a:off x="7330378" y="2362440"/>
            <a:ext cx="790242" cy="1351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6" name="テキスト ボックス 95">
                <a:extLst>
                  <a:ext uri="{FF2B5EF4-FFF2-40B4-BE49-F238E27FC236}">
                    <a16:creationId xmlns:a16="http://schemas.microsoft.com/office/drawing/2014/main" id="{704359BE-969D-C345-A17E-034090AA6199}"/>
                  </a:ext>
                </a:extLst>
              </p:cNvPr>
              <p:cNvSpPr txBox="1"/>
              <p:nvPr/>
            </p:nvSpPr>
            <p:spPr>
              <a:xfrm>
                <a:off x="6827333" y="5931372"/>
                <a:ext cx="107159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𝑉</m:t>
                      </m:r>
                      <m:sSup>
                        <m:sSupPr>
                          <m:ctrlPr>
                            <a:rPr lang="el-GR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Σ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96" name="テキスト ボックス 95">
                <a:extLst>
                  <a:ext uri="{FF2B5EF4-FFF2-40B4-BE49-F238E27FC236}">
                    <a16:creationId xmlns:a16="http://schemas.microsoft.com/office/drawing/2014/main" id="{704359BE-969D-C345-A17E-034090AA61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7333" y="5931372"/>
                <a:ext cx="1071590" cy="197298"/>
              </a:xfrm>
              <a:prstGeom prst="rect">
                <a:avLst/>
              </a:prstGeom>
              <a:blipFill>
                <a:blip r:embed="rId25"/>
                <a:stretch>
                  <a:fillRect t="-12500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7" name="直線矢印コネクタ 96">
            <a:extLst>
              <a:ext uri="{FF2B5EF4-FFF2-40B4-BE49-F238E27FC236}">
                <a16:creationId xmlns:a16="http://schemas.microsoft.com/office/drawing/2014/main" id="{202EB0F3-174F-964F-9A4E-40FCC03BF39F}"/>
              </a:ext>
            </a:extLst>
          </p:cNvPr>
          <p:cNvCxnSpPr>
            <a:cxnSpLocks/>
            <a:stCxn id="113" idx="3"/>
            <a:endCxn id="96" idx="1"/>
          </p:cNvCxnSpPr>
          <p:nvPr/>
        </p:nvCxnSpPr>
        <p:spPr>
          <a:xfrm flipV="1">
            <a:off x="5640631" y="6030021"/>
            <a:ext cx="1186702" cy="12776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CEE736D7-1E32-F64B-BC42-FD12DF506ACE}"/>
                  </a:ext>
                </a:extLst>
              </p:cNvPr>
              <p:cNvSpPr txBox="1"/>
              <p:nvPr/>
            </p:nvSpPr>
            <p:spPr>
              <a:xfrm rot="10800000" flipV="1">
                <a:off x="3939539" y="916878"/>
                <a:ext cx="1685170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行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𝑟𝑎𝑛𝑘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ja-JP" altLang="en-US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列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𝑟𝑎𝑛𝑘</m:t>
                      </m:r>
                    </m:oMath>
                  </m:oMathPara>
                </a14:m>
                <a:endParaRPr lang="ja-JP" altLang="en-US" sz="99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CEE736D7-1E32-F64B-BC42-FD12DF506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3939539" y="916878"/>
                <a:ext cx="1685170" cy="152349"/>
              </a:xfrm>
              <a:prstGeom prst="rect">
                <a:avLst/>
              </a:prstGeom>
              <a:blipFill>
                <a:blip r:embed="rId26"/>
                <a:stretch>
                  <a:fillRect t="-16667" b="-4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テキスト ボックス 110">
                <a:extLst>
                  <a:ext uri="{FF2B5EF4-FFF2-40B4-BE49-F238E27FC236}">
                    <a16:creationId xmlns:a16="http://schemas.microsoft.com/office/drawing/2014/main" id="{B7C17034-73F2-8748-86E8-C9801DDFDFCC}"/>
                  </a:ext>
                </a:extLst>
              </p:cNvPr>
              <p:cNvSpPr txBox="1"/>
              <p:nvPr/>
            </p:nvSpPr>
            <p:spPr>
              <a:xfrm rot="10800000" flipV="1">
                <a:off x="6161125" y="870669"/>
                <a:ext cx="1486045" cy="1529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𝑆𝑉𝐷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: </m:t>
                      </m:r>
                      <m:r>
                        <a:rPr lang="ja-JP" altLang="en-US" sz="990" i="1">
                          <a:latin typeface="Cambria Math" panose="02040503050406030204" pitchFamily="18" charset="0"/>
                        </a:rPr>
                        <m:t>単位直交基底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𝑈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11" name="テキスト ボックス 110">
                <a:extLst>
                  <a:ext uri="{FF2B5EF4-FFF2-40B4-BE49-F238E27FC236}">
                    <a16:creationId xmlns:a16="http://schemas.microsoft.com/office/drawing/2014/main" id="{B7C17034-73F2-8748-86E8-C9801DDFDF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6161125" y="870669"/>
                <a:ext cx="1486045" cy="152927"/>
              </a:xfrm>
              <a:prstGeom prst="rect">
                <a:avLst/>
              </a:prstGeom>
              <a:blipFill>
                <a:blip r:embed="rId27"/>
                <a:stretch>
                  <a:fillRect t="-7692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931F602A-92E7-7646-90F5-BD0990DD6ED6}"/>
                  </a:ext>
                </a:extLst>
              </p:cNvPr>
              <p:cNvSpPr txBox="1"/>
              <p:nvPr/>
            </p:nvSpPr>
            <p:spPr>
              <a:xfrm>
                <a:off x="4405483" y="5944148"/>
                <a:ext cx="1235148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𝑉</m:t>
                      </m:r>
                      <m:sSup>
                        <m:sSupPr>
                          <m:ctrlPr>
                            <a:rPr lang="el-GR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Σ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931F602A-92E7-7646-90F5-BD0990DD6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5483" y="5944148"/>
                <a:ext cx="1235148" cy="197298"/>
              </a:xfrm>
              <a:prstGeom prst="rect">
                <a:avLst/>
              </a:prstGeom>
              <a:blipFill>
                <a:blip r:embed="rId28"/>
                <a:stretch>
                  <a:fillRect t="-12500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6" name="直線矢印コネクタ 85">
            <a:extLst>
              <a:ext uri="{FF2B5EF4-FFF2-40B4-BE49-F238E27FC236}">
                <a16:creationId xmlns:a16="http://schemas.microsoft.com/office/drawing/2014/main" id="{A09CD594-83B2-CB49-A8C5-A3D8438B07A3}"/>
              </a:ext>
            </a:extLst>
          </p:cNvPr>
          <p:cNvCxnSpPr>
            <a:cxnSpLocks/>
            <a:stCxn id="77" idx="3"/>
          </p:cNvCxnSpPr>
          <p:nvPr/>
        </p:nvCxnSpPr>
        <p:spPr>
          <a:xfrm flipH="1" flipV="1">
            <a:off x="5911496" y="1956226"/>
            <a:ext cx="455130" cy="17672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0281864B-4A91-634C-8E47-4B5E8BF1898A}"/>
                  </a:ext>
                </a:extLst>
              </p:cNvPr>
              <p:cNvSpPr txBox="1"/>
              <p:nvPr/>
            </p:nvSpPr>
            <p:spPr>
              <a:xfrm>
                <a:off x="7043555" y="5775207"/>
                <a:ext cx="1562477" cy="14433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ja-JP" altLang="en-US" sz="841">
                    <a:ea typeface="Cambria Math" panose="02040503050406030204" pitchFamily="18" charset="0"/>
                  </a:rPr>
                  <a:t>すべての</a:t>
                </a:r>
                <a14:m>
                  <m:oMath xmlns:m="http://schemas.openxmlformats.org/officeDocument/2006/math">
                    <m:r>
                      <a:rPr lang="en-US" altLang="ja-JP" sz="96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ja-JP" altLang="en-US" sz="841">
                    <a:ea typeface="Cambria Math" panose="02040503050406030204" pitchFamily="18" charset="0"/>
                  </a:rPr>
                  <a:t>に対する</a:t>
                </a:r>
                <a14:m>
                  <m:oMath xmlns:m="http://schemas.openxmlformats.org/officeDocument/2006/math">
                    <m:r>
                      <a:rPr lang="ja-JP" altLang="en-US" sz="84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擬似逆行列</m:t>
                    </m:r>
                  </m:oMath>
                </a14:m>
                <a:endParaRPr lang="en-US" altLang="ja-JP" sz="841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0281864B-4A91-634C-8E47-4B5E8BF189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3555" y="5775207"/>
                <a:ext cx="1562477" cy="144335"/>
              </a:xfrm>
              <a:prstGeom prst="rect">
                <a:avLst/>
              </a:prstGeom>
              <a:blipFill>
                <a:blip r:embed="rId29"/>
                <a:stretch>
                  <a:fillRect l="-4032" t="-15385" b="-2307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50143B49-D0A9-0545-9D0E-D984E3E057B5}"/>
              </a:ext>
            </a:extLst>
          </p:cNvPr>
          <p:cNvSpPr txBox="1"/>
          <p:nvPr/>
        </p:nvSpPr>
        <p:spPr>
          <a:xfrm rot="10800000" flipV="1">
            <a:off x="3470477" y="1885380"/>
            <a:ext cx="1579386" cy="152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9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グラム・シュミット法</a:t>
            </a:r>
            <a:endParaRPr lang="ja-JP" altLang="en-US" sz="99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円/楕円 88">
            <a:extLst>
              <a:ext uri="{FF2B5EF4-FFF2-40B4-BE49-F238E27FC236}">
                <a16:creationId xmlns:a16="http://schemas.microsoft.com/office/drawing/2014/main" id="{46F0E462-4BFF-4E49-8866-57D679CCD4DF}"/>
              </a:ext>
            </a:extLst>
          </p:cNvPr>
          <p:cNvSpPr/>
          <p:nvPr/>
        </p:nvSpPr>
        <p:spPr>
          <a:xfrm rot="16200000">
            <a:off x="4591246" y="3212295"/>
            <a:ext cx="679278" cy="164884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0430819A-880A-454F-862D-E2DA36FCEBA7}"/>
              </a:ext>
            </a:extLst>
          </p:cNvPr>
          <p:cNvSpPr/>
          <p:nvPr/>
        </p:nvSpPr>
        <p:spPr>
          <a:xfrm>
            <a:off x="4951990" y="3939545"/>
            <a:ext cx="246451" cy="343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16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4" name="テキスト ボックス 93">
                <a:extLst>
                  <a:ext uri="{FF2B5EF4-FFF2-40B4-BE49-F238E27FC236}">
                    <a16:creationId xmlns:a16="http://schemas.microsoft.com/office/drawing/2014/main" id="{286477BA-93E1-9D4B-ACFB-02028F032B8C}"/>
                  </a:ext>
                </a:extLst>
              </p:cNvPr>
              <p:cNvSpPr txBox="1"/>
              <p:nvPr/>
            </p:nvSpPr>
            <p:spPr>
              <a:xfrm>
                <a:off x="4463386" y="3980949"/>
                <a:ext cx="793567" cy="3046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ja-JP" sz="990" b="1" i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I </a:t>
                </a:r>
                <a:r>
                  <a:rPr lang="ja-JP" altLang="en-US" sz="990">
                    <a:latin typeface="Cambria Math" panose="02040503050406030204" pitchFamily="18" charset="0"/>
                    <a:ea typeface="Cambria Math" panose="02040503050406030204" pitchFamily="18" charset="0"/>
                  </a:rPr>
                  <a:t>の並び替え</a:t>
                </a:r>
                <a:endParaRPr lang="en-US" altLang="ja-JP" sz="99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ja-JP" altLang="en-US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は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ja-JP" altLang="en-US" sz="990"/>
                  <a:t>の根</a:t>
                </a:r>
                <a:endParaRPr lang="en-US" altLang="ja-JP" sz="99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4" name="テキスト ボックス 93">
                <a:extLst>
                  <a:ext uri="{FF2B5EF4-FFF2-40B4-BE49-F238E27FC236}">
                    <a16:creationId xmlns:a16="http://schemas.microsoft.com/office/drawing/2014/main" id="{286477BA-93E1-9D4B-ACFB-02028F032B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3386" y="3980949"/>
                <a:ext cx="793567" cy="304699"/>
              </a:xfrm>
              <a:prstGeom prst="rect">
                <a:avLst/>
              </a:prstGeom>
              <a:blipFill>
                <a:blip r:embed="rId30"/>
                <a:stretch>
                  <a:fillRect l="-9524" t="-16000" b="-2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3626B5C8-6982-EA4C-A637-A46EEA3905B6}"/>
              </a:ext>
            </a:extLst>
          </p:cNvPr>
          <p:cNvSpPr txBox="1"/>
          <p:nvPr/>
        </p:nvSpPr>
        <p:spPr>
          <a:xfrm>
            <a:off x="4526976" y="3713855"/>
            <a:ext cx="50847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置換</a:t>
            </a: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D4BF2248-8BB5-D54D-8530-4467A0BCDC31}"/>
              </a:ext>
            </a:extLst>
          </p:cNvPr>
          <p:cNvSpPr txBox="1"/>
          <p:nvPr/>
        </p:nvSpPr>
        <p:spPr>
          <a:xfrm>
            <a:off x="8553623" y="364750"/>
            <a:ext cx="1605218" cy="19377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lIns="0" tIns="0" rIns="0" bIns="0" rtlCol="0">
            <a:spAutoFit/>
          </a:bodyPr>
          <a:lstStyle>
            <a:defPPr>
              <a:defRPr lang="ja-JP"/>
            </a:defPPr>
            <a:lvl1pPr>
              <a:defRPr sz="1050" i="1">
                <a:latin typeface="Cambria Math" panose="02040503050406030204" pitchFamily="18" charset="0"/>
              </a:defRPr>
            </a:lvl1pPr>
          </a:lstStyle>
          <a:p>
            <a:pPr algn="ctr"/>
            <a:r>
              <a:rPr lang="ja-JP" altLang="en-US" sz="1259"/>
              <a:t>行列の積分解</a:t>
            </a: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2723B559-8143-2A43-8A74-AB4EE2067AA2}"/>
              </a:ext>
            </a:extLst>
          </p:cNvPr>
          <p:cNvSpPr txBox="1"/>
          <p:nvPr/>
        </p:nvSpPr>
        <p:spPr>
          <a:xfrm>
            <a:off x="5002956" y="3707062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2.4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7559C861-ABBC-9849-82BB-F62B5F6DB5AB}"/>
              </a:ext>
            </a:extLst>
          </p:cNvPr>
          <p:cNvSpPr txBox="1"/>
          <p:nvPr/>
        </p:nvSpPr>
        <p:spPr>
          <a:xfrm>
            <a:off x="8521194" y="621091"/>
            <a:ext cx="163764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ja-JP" altLang="en-US" sz="1260">
                <a:solidFill>
                  <a:schemeClr val="bg1"/>
                </a:solidFill>
              </a:rPr>
              <a:t>解説の節番号</a:t>
            </a:r>
            <a:endParaRPr lang="en-US" altLang="ja-JP" sz="1260" dirty="0">
              <a:solidFill>
                <a:schemeClr val="bg1"/>
              </a:solidFill>
            </a:endParaRP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25775942-0D9F-344F-922B-DB068D432A52}"/>
              </a:ext>
            </a:extLst>
          </p:cNvPr>
          <p:cNvSpPr txBox="1"/>
          <p:nvPr/>
        </p:nvSpPr>
        <p:spPr>
          <a:xfrm>
            <a:off x="4270565" y="675613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1.4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AA5B466A-A7AD-344C-A5D5-0EEAED6F66E7}"/>
              </a:ext>
            </a:extLst>
          </p:cNvPr>
          <p:cNvSpPr txBox="1"/>
          <p:nvPr/>
        </p:nvSpPr>
        <p:spPr>
          <a:xfrm>
            <a:off x="7137130" y="1670099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2.3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53AC08BD-6E3E-8F40-84D4-D00C8D45706A}"/>
              </a:ext>
            </a:extLst>
          </p:cNvPr>
          <p:cNvSpPr txBox="1"/>
          <p:nvPr/>
        </p:nvSpPr>
        <p:spPr>
          <a:xfrm>
            <a:off x="6852377" y="2775177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2.4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3D4A2103-DE4F-EB4C-87CD-A4BAB31F8334}"/>
              </a:ext>
            </a:extLst>
          </p:cNvPr>
          <p:cNvSpPr txBox="1"/>
          <p:nvPr/>
        </p:nvSpPr>
        <p:spPr>
          <a:xfrm>
            <a:off x="3590722" y="1672124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4.4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7" name="テキスト ボックス 106">
            <a:extLst>
              <a:ext uri="{FF2B5EF4-FFF2-40B4-BE49-F238E27FC236}">
                <a16:creationId xmlns:a16="http://schemas.microsoft.com/office/drawing/2014/main" id="{088A54CD-B102-BB45-976F-C9F62A466B4E}"/>
              </a:ext>
            </a:extLst>
          </p:cNvPr>
          <p:cNvSpPr txBox="1"/>
          <p:nvPr/>
        </p:nvSpPr>
        <p:spPr>
          <a:xfrm>
            <a:off x="4091986" y="3503179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4.4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8" name="テキスト ボックス 107">
            <a:extLst>
              <a:ext uri="{FF2B5EF4-FFF2-40B4-BE49-F238E27FC236}">
                <a16:creationId xmlns:a16="http://schemas.microsoft.com/office/drawing/2014/main" id="{250D3932-9B13-8143-858B-53B59D8C1960}"/>
              </a:ext>
            </a:extLst>
          </p:cNvPr>
          <p:cNvSpPr txBox="1"/>
          <p:nvPr/>
        </p:nvSpPr>
        <p:spPr>
          <a:xfrm>
            <a:off x="5440081" y="2262905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6.2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9" name="テキスト ボックス 108">
            <a:extLst>
              <a:ext uri="{FF2B5EF4-FFF2-40B4-BE49-F238E27FC236}">
                <a16:creationId xmlns:a16="http://schemas.microsoft.com/office/drawing/2014/main" id="{FB3D1293-26C8-1347-837C-AED84F6E61AE}"/>
              </a:ext>
            </a:extLst>
          </p:cNvPr>
          <p:cNvSpPr txBox="1"/>
          <p:nvPr/>
        </p:nvSpPr>
        <p:spPr>
          <a:xfrm>
            <a:off x="5842391" y="4675997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6.3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68C211EB-B55F-9A47-AEDB-540DDA73B3CB}"/>
              </a:ext>
            </a:extLst>
          </p:cNvPr>
          <p:cNvSpPr txBox="1"/>
          <p:nvPr/>
        </p:nvSpPr>
        <p:spPr>
          <a:xfrm>
            <a:off x="7747033" y="3154267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6.3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15" name="テキスト ボックス 114">
            <a:extLst>
              <a:ext uri="{FF2B5EF4-FFF2-40B4-BE49-F238E27FC236}">
                <a16:creationId xmlns:a16="http://schemas.microsoft.com/office/drawing/2014/main" id="{0C47A795-E31F-DE49-9122-882EBA88B83D}"/>
              </a:ext>
            </a:extLst>
          </p:cNvPr>
          <p:cNvSpPr txBox="1"/>
          <p:nvPr/>
        </p:nvSpPr>
        <p:spPr>
          <a:xfrm>
            <a:off x="7003000" y="634393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7.1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F5532FC1-900B-6349-A562-BC527818353B}"/>
              </a:ext>
            </a:extLst>
          </p:cNvPr>
          <p:cNvSpPr txBox="1"/>
          <p:nvPr/>
        </p:nvSpPr>
        <p:spPr>
          <a:xfrm>
            <a:off x="7823410" y="5929044"/>
            <a:ext cx="560412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3.5, 7.4</a:t>
            </a:r>
            <a:endParaRPr lang="ja-JP" altLang="en-US" sz="126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70F98A8-0248-6255-ABC2-C360D067ABDB}"/>
                  </a:ext>
                </a:extLst>
              </p:cNvPr>
              <p:cNvSpPr txBox="1"/>
              <p:nvPr/>
            </p:nvSpPr>
            <p:spPr>
              <a:xfrm>
                <a:off x="8678095" y="2775176"/>
                <a:ext cx="962237" cy="2530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70F98A8-0248-6255-ABC2-C360D067AB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8095" y="2775176"/>
                <a:ext cx="962237" cy="253018"/>
              </a:xfrm>
              <a:prstGeom prst="rect">
                <a:avLst/>
              </a:prstGeom>
              <a:blipFill>
                <a:blip r:embed="rId31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85656A95-0D9F-3474-3295-B9EB063C897B}"/>
              </a:ext>
            </a:extLst>
          </p:cNvPr>
          <p:cNvSpPr txBox="1"/>
          <p:nvPr/>
        </p:nvSpPr>
        <p:spPr>
          <a:xfrm>
            <a:off x="9034022" y="2275067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A7</a:t>
            </a:r>
            <a:endParaRPr lang="ja-JP" altLang="en-US" sz="126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4C66C57F-CAB4-9C1E-F193-4C235D35A5AB}"/>
                  </a:ext>
                </a:extLst>
              </p:cNvPr>
              <p:cNvSpPr txBox="1"/>
              <p:nvPr/>
            </p:nvSpPr>
            <p:spPr>
              <a:xfrm>
                <a:off x="8114186" y="2496252"/>
                <a:ext cx="1455660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𝐽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ja-JP" altLang="en-US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ジョルダン標準形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4C66C57F-CAB4-9C1E-F193-4C235D35A5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4186" y="2496252"/>
                <a:ext cx="1455660" cy="152349"/>
              </a:xfrm>
              <a:prstGeom prst="rect">
                <a:avLst/>
              </a:prstGeom>
              <a:blipFill>
                <a:blip r:embed="rId32"/>
                <a:stretch>
                  <a:fillRect t="-15385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B0011A74-7508-0AF7-168B-0D99AC54C2B0}"/>
                  </a:ext>
                </a:extLst>
              </p:cNvPr>
              <p:cNvSpPr txBox="1"/>
              <p:nvPr/>
            </p:nvSpPr>
            <p:spPr>
              <a:xfrm>
                <a:off x="8905631" y="3190355"/>
                <a:ext cx="962237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𝐽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B0011A74-7508-0AF7-168B-0D99AC54C2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5631" y="3190355"/>
                <a:ext cx="962237" cy="254044"/>
              </a:xfrm>
              <a:prstGeom prst="rect">
                <a:avLst/>
              </a:prstGeom>
              <a:blipFill>
                <a:blip r:embed="rId33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7ABDA6B0-6D1B-3A44-8443-B3104B339CFA}"/>
              </a:ext>
            </a:extLst>
          </p:cNvPr>
          <p:cNvSpPr txBox="1"/>
          <p:nvPr/>
        </p:nvSpPr>
        <p:spPr>
          <a:xfrm>
            <a:off x="6172633" y="3477166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4.2</a:t>
            </a:r>
            <a:endParaRPr lang="ja-JP" altLang="en-US" sz="126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6" name="テキスト ボックス 75">
                <a:extLst>
                  <a:ext uri="{FF2B5EF4-FFF2-40B4-BE49-F238E27FC236}">
                    <a16:creationId xmlns:a16="http://schemas.microsoft.com/office/drawing/2014/main" id="{BFFB630D-F813-0C4E-ACB1-08B69973D4FF}"/>
                  </a:ext>
                </a:extLst>
              </p:cNvPr>
              <p:cNvSpPr txBox="1"/>
              <p:nvPr/>
            </p:nvSpPr>
            <p:spPr>
              <a:xfrm>
                <a:off x="5776028" y="3742841"/>
                <a:ext cx="1369297" cy="15504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99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99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p>
                        <m:r>
                          <a:rPr lang="en-US" altLang="ja-JP" sz="99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ja-JP" sz="99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99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99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ja-JP" sz="990"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</m:oMath>
                </a14:m>
                <a:r>
                  <a:rPr lang="en-US" altLang="ja-JP" sz="990"/>
                  <a:t>, </a:t>
                </a:r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𝑜𝑟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0</m:t>
                    </m:r>
                  </m:oMath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6" name="テキスト ボックス 75">
                <a:extLst>
                  <a:ext uri="{FF2B5EF4-FFF2-40B4-BE49-F238E27FC236}">
                    <a16:creationId xmlns:a16="http://schemas.microsoft.com/office/drawing/2014/main" id="{BFFB630D-F813-0C4E-ACB1-08B69973D4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6028" y="3742841"/>
                <a:ext cx="1369297" cy="155042"/>
              </a:xfrm>
              <a:prstGeom prst="rect">
                <a:avLst/>
              </a:prstGeom>
              <a:blipFill>
                <a:blip r:embed="rId34"/>
                <a:stretch>
                  <a:fillRect l="-3704" t="-23077" b="-461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EF17D560-9EF3-88E4-E050-6A8565C23FAA}"/>
              </a:ext>
            </a:extLst>
          </p:cNvPr>
          <p:cNvSpPr txBox="1"/>
          <p:nvPr/>
        </p:nvSpPr>
        <p:spPr>
          <a:xfrm>
            <a:off x="4925243" y="2561560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A5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3E6726F-341A-7542-87B0-480667061F6E}"/>
              </a:ext>
            </a:extLst>
          </p:cNvPr>
          <p:cNvSpPr txBox="1"/>
          <p:nvPr/>
        </p:nvSpPr>
        <p:spPr>
          <a:xfrm>
            <a:off x="5190215" y="2044943"/>
            <a:ext cx="1402742" cy="2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対角化可能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テキスト ボックス 36">
                <a:extLst>
                  <a:ext uri="{FF2B5EF4-FFF2-40B4-BE49-F238E27FC236}">
                    <a16:creationId xmlns:a16="http://schemas.microsoft.com/office/drawing/2014/main" id="{9B99741E-56B7-D844-98D1-955C4F5F5D8F}"/>
                  </a:ext>
                </a:extLst>
              </p:cNvPr>
              <p:cNvSpPr txBox="1"/>
              <p:nvPr/>
            </p:nvSpPr>
            <p:spPr>
              <a:xfrm>
                <a:off x="5237284" y="1038739"/>
                <a:ext cx="1366057" cy="286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59" b="1">
                    <a:latin typeface="Meiryo" panose="020B0604030504040204" pitchFamily="34" charset="-128"/>
                    <a:ea typeface="Meiryo" panose="020B0604030504040204" pitchFamily="34" charset="-128"/>
                  </a:rPr>
                  <a:t>正方行列</a:t>
                </a:r>
                <a:r>
                  <a:rPr lang="en-US" altLang="ja-JP" sz="1259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:r>
                  <a:rPr lang="en-US" altLang="ja-JP" sz="108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ja-JP" sz="1081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ja-JP" sz="108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)</a:t>
                </a:r>
                <a:endParaRPr lang="ja-JP" altLang="en-US" sz="108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7" name="テキスト ボックス 36">
                <a:extLst>
                  <a:ext uri="{FF2B5EF4-FFF2-40B4-BE49-F238E27FC236}">
                    <a16:creationId xmlns:a16="http://schemas.microsoft.com/office/drawing/2014/main" id="{9B99741E-56B7-D844-98D1-955C4F5F5D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7284" y="1038739"/>
                <a:ext cx="1366057" cy="286104"/>
              </a:xfrm>
              <a:prstGeom prst="rect">
                <a:avLst/>
              </a:prstGeom>
              <a:blipFill>
                <a:blip r:embed="rId35"/>
                <a:stretch>
                  <a:fillRect l="-926" b="-1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AEE1372F-96EB-F45E-EA0E-606C75285042}"/>
                  </a:ext>
                </a:extLst>
              </p:cNvPr>
              <p:cNvSpPr txBox="1"/>
              <p:nvPr/>
            </p:nvSpPr>
            <p:spPr>
              <a:xfrm>
                <a:off x="5506797" y="3941814"/>
                <a:ext cx="181591" cy="2585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80" b="1" i="1">
                          <a:latin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ja-JP" altLang="en-US" sz="1680" b="1"/>
              </a:p>
            </p:txBody>
          </p:sp>
        </mc:Choice>
        <mc:Fallback xmlns=""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AEE1372F-96EB-F45E-EA0E-606C752850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6797" y="3941814"/>
                <a:ext cx="181591" cy="258532"/>
              </a:xfrm>
              <a:prstGeom prst="rect">
                <a:avLst/>
              </a:prstGeom>
              <a:blipFill>
                <a:blip r:embed="rId36"/>
                <a:stretch>
                  <a:fillRect l="-13333" r="-20000" b="-952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4C51E32-D4E4-BC8F-1605-813ACE40B4C9}"/>
              </a:ext>
            </a:extLst>
          </p:cNvPr>
          <p:cNvSpPr txBox="1"/>
          <p:nvPr/>
        </p:nvSpPr>
        <p:spPr>
          <a:xfrm>
            <a:off x="6012786" y="3958218"/>
            <a:ext cx="181591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050" b="1" i="1">
                <a:latin typeface="Cambria Math" panose="02040503050406030204" pitchFamily="18" charset="0"/>
              </a:defRPr>
            </a:lvl1pPr>
          </a:lstStyle>
          <a:p>
            <a:r>
              <a:rPr lang="en-US" altLang="ja-JP" sz="1680" dirty="0"/>
              <a:t>O</a:t>
            </a:r>
            <a:endParaRPr lang="ja-JP" altLang="en-US" sz="1680"/>
          </a:p>
        </p:txBody>
      </p:sp>
      <p:sp>
        <p:nvSpPr>
          <p:cNvPr id="22" name="角丸四角形 21">
            <a:extLst>
              <a:ext uri="{FF2B5EF4-FFF2-40B4-BE49-F238E27FC236}">
                <a16:creationId xmlns:a16="http://schemas.microsoft.com/office/drawing/2014/main" id="{0A2BFBE9-7277-0A78-F118-6822F1D657DB}"/>
              </a:ext>
            </a:extLst>
          </p:cNvPr>
          <p:cNvSpPr/>
          <p:nvPr/>
        </p:nvSpPr>
        <p:spPr>
          <a:xfrm>
            <a:off x="5441038" y="3892160"/>
            <a:ext cx="2905765" cy="658513"/>
          </a:xfrm>
          <a:prstGeom prst="roundRect">
            <a:avLst>
              <a:gd name="adj" fmla="val 4239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6C30ADF9-37A9-E64C-90B8-EC25DD6D5EC9}"/>
                  </a:ext>
                </a:extLst>
              </p:cNvPr>
              <p:cNvSpPr txBox="1"/>
              <p:nvPr/>
            </p:nvSpPr>
            <p:spPr>
              <a:xfrm>
                <a:off x="5577429" y="1694318"/>
                <a:ext cx="497215" cy="15234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三角化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6C30ADF9-37A9-E64C-90B8-EC25DD6D5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7429" y="1694318"/>
                <a:ext cx="497215" cy="152349"/>
              </a:xfrm>
              <a:prstGeom prst="rect">
                <a:avLst/>
              </a:prstGeom>
              <a:blipFill>
                <a:blip r:embed="rId37"/>
                <a:stretch>
                  <a:fillRect t="-7692" b="-2307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C0573DC-E36D-E246-B42D-E2EDF8AE0E8B}"/>
              </a:ext>
            </a:extLst>
          </p:cNvPr>
          <p:cNvSpPr txBox="1"/>
          <p:nvPr/>
        </p:nvSpPr>
        <p:spPr>
          <a:xfrm>
            <a:off x="5654163" y="3079832"/>
            <a:ext cx="84495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b="1">
                <a:latin typeface="Meiryo" panose="020B0604030504040204" pitchFamily="34" charset="-128"/>
                <a:ea typeface="Meiryo" panose="020B0604030504040204" pitchFamily="34" charset="-128"/>
              </a:rPr>
              <a:t>半正定値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E0A72196-B3C2-0F4A-88DF-2FB91B50F8E4}"/>
                  </a:ext>
                </a:extLst>
              </p:cNvPr>
              <p:cNvSpPr txBox="1"/>
              <p:nvPr/>
            </p:nvSpPr>
            <p:spPr>
              <a:xfrm>
                <a:off x="5586946" y="3303490"/>
                <a:ext cx="863190" cy="1661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≥0,</m:t>
                      </m:r>
                      <m:r>
                        <a:rPr lang="en-US" altLang="ja-JP" sz="108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sSup>
                        <m:sSupPr>
                          <m:ctrlPr>
                            <a:rPr lang="en-US" altLang="ja-JP" sz="108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08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ja-JP" sz="108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08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1080" i="1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ja-JP" altLang="en-US" sz="1080"/>
              </a:p>
            </p:txBody>
          </p:sp>
        </mc:Choice>
        <mc:Fallback xmlns="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E0A72196-B3C2-0F4A-88DF-2FB91B50F8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6946" y="3303490"/>
                <a:ext cx="863190" cy="166199"/>
              </a:xfrm>
              <a:prstGeom prst="rect">
                <a:avLst/>
              </a:prstGeom>
              <a:blipFill>
                <a:blip r:embed="rId38"/>
                <a:stretch>
                  <a:fillRect t="-14286" r="-1449" b="-3571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6A718F46-5A30-1341-A8C7-DC8D165F3FBF}"/>
              </a:ext>
            </a:extLst>
          </p:cNvPr>
          <p:cNvSpPr txBox="1"/>
          <p:nvPr/>
        </p:nvSpPr>
        <p:spPr>
          <a:xfrm>
            <a:off x="5382497" y="3080511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6.3</a:t>
            </a:r>
            <a:endParaRPr lang="ja-JP" altLang="en-US" sz="126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F8BB3F3F-B61D-D4E8-7ED0-B85C991BDA7B}"/>
                  </a:ext>
                </a:extLst>
              </p:cNvPr>
              <p:cNvSpPr txBox="1"/>
              <p:nvPr/>
            </p:nvSpPr>
            <p:spPr>
              <a:xfrm>
                <a:off x="7342306" y="4248757"/>
                <a:ext cx="691554" cy="2571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Λ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F8BB3F3F-B61D-D4E8-7ED0-B85C991BDA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2306" y="4248757"/>
                <a:ext cx="691554" cy="257122"/>
              </a:xfrm>
              <a:prstGeom prst="rect">
                <a:avLst/>
              </a:prstGeom>
              <a:blipFill>
                <a:blip r:embed="rId39"/>
                <a:stretch>
                  <a:fillRect b="-190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テキスト ボックス 45">
                <a:extLst>
                  <a:ext uri="{FF2B5EF4-FFF2-40B4-BE49-F238E27FC236}">
                    <a16:creationId xmlns:a16="http://schemas.microsoft.com/office/drawing/2014/main" id="{9444630D-63AB-D31E-FD7F-D3ED31095B4A}"/>
                  </a:ext>
                </a:extLst>
              </p:cNvPr>
              <p:cNvSpPr txBox="1"/>
              <p:nvPr/>
            </p:nvSpPr>
            <p:spPr>
              <a:xfrm>
                <a:off x="6323080" y="4254855"/>
                <a:ext cx="962237" cy="27353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Σ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sSup>
                                  <m:sSupPr>
                                    <m:ctrlP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6" name="テキスト ボックス 45">
                <a:extLst>
                  <a:ext uri="{FF2B5EF4-FFF2-40B4-BE49-F238E27FC236}">
                    <a16:creationId xmlns:a16="http://schemas.microsoft.com/office/drawing/2014/main" id="{9444630D-63AB-D31E-FD7F-D3ED31095B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3080" y="4254855"/>
                <a:ext cx="962237" cy="273536"/>
              </a:xfrm>
              <a:prstGeom prst="rect">
                <a:avLst/>
              </a:prstGeom>
              <a:blipFill>
                <a:blip r:embed="rId40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83695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BE4C0801-EA7B-4A41-8D89-68B921F885B4}"/>
              </a:ext>
            </a:extLst>
          </p:cNvPr>
          <p:cNvCxnSpPr>
            <a:cxnSpLocks/>
            <a:stCxn id="37" idx="0"/>
            <a:endCxn id="36" idx="4"/>
          </p:cNvCxnSpPr>
          <p:nvPr/>
        </p:nvCxnSpPr>
        <p:spPr>
          <a:xfrm flipH="1">
            <a:off x="5857403" y="1038739"/>
            <a:ext cx="62910" cy="5325084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16F840E6-02B9-4CFE-A7D6-51F805912AF6}"/>
              </a:ext>
            </a:extLst>
          </p:cNvPr>
          <p:cNvSpPr/>
          <p:nvPr/>
        </p:nvSpPr>
        <p:spPr>
          <a:xfrm rot="4721341">
            <a:off x="5849477" y="3002677"/>
            <a:ext cx="894605" cy="1750652"/>
          </a:xfrm>
          <a:custGeom>
            <a:avLst/>
            <a:gdLst>
              <a:gd name="connsiteX0" fmla="*/ 458001 w 914400"/>
              <a:gd name="connsiteY0" fmla="*/ 1879091 h 1879093"/>
              <a:gd name="connsiteX1" fmla="*/ 224840 w 914400"/>
              <a:gd name="connsiteY1" fmla="*/ 1652330 h 1879093"/>
              <a:gd name="connsiteX2" fmla="*/ 226400 w 914400"/>
              <a:gd name="connsiteY2" fmla="*/ 1652314 h 1879093"/>
              <a:gd name="connsiteX3" fmla="*/ 1754 w 914400"/>
              <a:gd name="connsiteY3" fmla="*/ 457200 h 1879093"/>
              <a:gd name="connsiteX4" fmla="*/ 0 w 914400"/>
              <a:gd name="connsiteY4" fmla="*/ 457200 h 1879093"/>
              <a:gd name="connsiteX5" fmla="*/ 611 w 914400"/>
              <a:gd name="connsiteY5" fmla="*/ 451119 h 1879093"/>
              <a:gd name="connsiteX6" fmla="*/ 0 w 914400"/>
              <a:gd name="connsiteY6" fmla="*/ 447869 h 1879093"/>
              <a:gd name="connsiteX7" fmla="*/ 937 w 914400"/>
              <a:gd name="connsiteY7" fmla="*/ 447869 h 1879093"/>
              <a:gd name="connsiteX8" fmla="*/ 9226 w 914400"/>
              <a:gd name="connsiteY8" fmla="*/ 365372 h 1879093"/>
              <a:gd name="connsiteX9" fmla="*/ 454867 w 914400"/>
              <a:gd name="connsiteY9" fmla="*/ 6 h 1879093"/>
              <a:gd name="connsiteX10" fmla="*/ 904214 w 914400"/>
              <a:gd name="connsiteY10" fmla="*/ 360806 h 1879093"/>
              <a:gd name="connsiteX11" fmla="*/ 913859 w 914400"/>
              <a:gd name="connsiteY11" fmla="*/ 447869 h 1879093"/>
              <a:gd name="connsiteX12" fmla="*/ 914400 w 914400"/>
              <a:gd name="connsiteY12" fmla="*/ 447869 h 1879093"/>
              <a:gd name="connsiteX13" fmla="*/ 914060 w 914400"/>
              <a:gd name="connsiteY13" fmla="*/ 449679 h 1879093"/>
              <a:gd name="connsiteX14" fmla="*/ 914376 w 914400"/>
              <a:gd name="connsiteY14" fmla="*/ 452535 h 1879093"/>
              <a:gd name="connsiteX15" fmla="*/ 913521 w 914400"/>
              <a:gd name="connsiteY15" fmla="*/ 452544 h 1879093"/>
              <a:gd name="connsiteX16" fmla="*/ 688443 w 914400"/>
              <a:gd name="connsiteY16" fmla="*/ 1649963 h 1879093"/>
              <a:gd name="connsiteX17" fmla="*/ 688836 w 914400"/>
              <a:gd name="connsiteY17" fmla="*/ 1649963 h 1879093"/>
              <a:gd name="connsiteX18" fmla="*/ 458001 w 914400"/>
              <a:gd name="connsiteY18" fmla="*/ 1879091 h 187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14400" h="1879093">
                <a:moveTo>
                  <a:pt x="458001" y="1879091"/>
                </a:moveTo>
                <a:cubicBezTo>
                  <a:pt x="330350" y="1879726"/>
                  <a:pt x="226159" y="1778396"/>
                  <a:pt x="224840" y="1652330"/>
                </a:cubicBezTo>
                <a:lnTo>
                  <a:pt x="226400" y="1652314"/>
                </a:lnTo>
                <a:lnTo>
                  <a:pt x="1754" y="457200"/>
                </a:lnTo>
                <a:lnTo>
                  <a:pt x="0" y="457200"/>
                </a:lnTo>
                <a:lnTo>
                  <a:pt x="611" y="451119"/>
                </a:lnTo>
                <a:lnTo>
                  <a:pt x="0" y="447869"/>
                </a:lnTo>
                <a:lnTo>
                  <a:pt x="937" y="447869"/>
                </a:lnTo>
                <a:lnTo>
                  <a:pt x="9226" y="365372"/>
                </a:lnTo>
                <a:cubicBezTo>
                  <a:pt x="51574" y="157699"/>
                  <a:pt x="234726" y="1129"/>
                  <a:pt x="454867" y="6"/>
                </a:cubicBezTo>
                <a:cubicBezTo>
                  <a:pt x="675009" y="-1118"/>
                  <a:pt x="859749" y="153576"/>
                  <a:pt x="904214" y="360806"/>
                </a:cubicBezTo>
                <a:lnTo>
                  <a:pt x="913859" y="447869"/>
                </a:lnTo>
                <a:lnTo>
                  <a:pt x="914400" y="447869"/>
                </a:lnTo>
                <a:lnTo>
                  <a:pt x="914060" y="449679"/>
                </a:lnTo>
                <a:lnTo>
                  <a:pt x="914376" y="452535"/>
                </a:lnTo>
                <a:lnTo>
                  <a:pt x="913521" y="452544"/>
                </a:lnTo>
                <a:lnTo>
                  <a:pt x="688443" y="1649963"/>
                </a:lnTo>
                <a:lnTo>
                  <a:pt x="688836" y="1649963"/>
                </a:lnTo>
                <a:cubicBezTo>
                  <a:pt x="688836" y="1776058"/>
                  <a:pt x="585675" y="1878456"/>
                  <a:pt x="458001" y="1879091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4" name="円/楕円 3">
            <a:extLst>
              <a:ext uri="{FF2B5EF4-FFF2-40B4-BE49-F238E27FC236}">
                <a16:creationId xmlns:a16="http://schemas.microsoft.com/office/drawing/2014/main" id="{5167D8A5-30DD-0A4E-929D-1F3517498DB1}"/>
              </a:ext>
            </a:extLst>
          </p:cNvPr>
          <p:cNvSpPr/>
          <p:nvPr/>
        </p:nvSpPr>
        <p:spPr>
          <a:xfrm>
            <a:off x="5023364" y="3011150"/>
            <a:ext cx="2306452" cy="222290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B2CD5BCD-68A0-974D-9EE3-9193E81A26C7}"/>
              </a:ext>
            </a:extLst>
          </p:cNvPr>
          <p:cNvSpPr/>
          <p:nvPr/>
        </p:nvSpPr>
        <p:spPr>
          <a:xfrm>
            <a:off x="5018163" y="2714213"/>
            <a:ext cx="3576914" cy="274414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8" name="円/楕円 7">
            <a:extLst>
              <a:ext uri="{FF2B5EF4-FFF2-40B4-BE49-F238E27FC236}">
                <a16:creationId xmlns:a16="http://schemas.microsoft.com/office/drawing/2014/main" id="{66F34F11-E8A3-FF40-95F6-498ABCE2C535}"/>
              </a:ext>
            </a:extLst>
          </p:cNvPr>
          <p:cNvSpPr/>
          <p:nvPr/>
        </p:nvSpPr>
        <p:spPr>
          <a:xfrm>
            <a:off x="2806267" y="3427763"/>
            <a:ext cx="2937641" cy="133317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99FCC9F-E766-7948-A49C-0CD8F68F2B53}"/>
              </a:ext>
            </a:extLst>
          </p:cNvPr>
          <p:cNvSpPr txBox="1"/>
          <p:nvPr/>
        </p:nvSpPr>
        <p:spPr>
          <a:xfrm>
            <a:off x="6331170" y="2756024"/>
            <a:ext cx="50847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対称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700E22-A982-5046-86A0-AB6758E58CE0}"/>
              </a:ext>
            </a:extLst>
          </p:cNvPr>
          <p:cNvSpPr txBox="1"/>
          <p:nvPr/>
        </p:nvSpPr>
        <p:spPr>
          <a:xfrm>
            <a:off x="3603386" y="3471029"/>
            <a:ext cx="50847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直交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50C4E6E-D295-3340-8B22-E3A96D3EA0EC}"/>
              </a:ext>
            </a:extLst>
          </p:cNvPr>
          <p:cNvSpPr txBox="1"/>
          <p:nvPr/>
        </p:nvSpPr>
        <p:spPr>
          <a:xfrm>
            <a:off x="5872970" y="4240010"/>
            <a:ext cx="50847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対角</a:t>
            </a:r>
          </a:p>
        </p:txBody>
      </p:sp>
      <p:sp>
        <p:nvSpPr>
          <p:cNvPr id="13" name="円/楕円 12">
            <a:extLst>
              <a:ext uri="{FF2B5EF4-FFF2-40B4-BE49-F238E27FC236}">
                <a16:creationId xmlns:a16="http://schemas.microsoft.com/office/drawing/2014/main" id="{BE02A856-CCFA-6642-AF34-5698ADCEBED0}"/>
              </a:ext>
            </a:extLst>
          </p:cNvPr>
          <p:cNvSpPr/>
          <p:nvPr/>
        </p:nvSpPr>
        <p:spPr>
          <a:xfrm>
            <a:off x="2426665" y="2488615"/>
            <a:ext cx="6478966" cy="319357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1057A05-5538-0747-B3AC-2447FBA2D6EC}"/>
              </a:ext>
            </a:extLst>
          </p:cNvPr>
          <p:cNvSpPr txBox="1"/>
          <p:nvPr/>
        </p:nvSpPr>
        <p:spPr>
          <a:xfrm>
            <a:off x="5194248" y="2542506"/>
            <a:ext cx="50847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正規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F4C150E1-F565-5C47-8A82-0BE0DA9716A5}"/>
                  </a:ext>
                </a:extLst>
              </p:cNvPr>
              <p:cNvSpPr txBox="1"/>
              <p:nvPr/>
            </p:nvSpPr>
            <p:spPr>
              <a:xfrm>
                <a:off x="3310111" y="4247866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  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F4C150E1-F565-5C47-8A82-0BE0DA971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0111" y="4247866"/>
                <a:ext cx="719050" cy="254044"/>
              </a:xfrm>
              <a:prstGeom prst="rect">
                <a:avLst/>
              </a:prstGeom>
              <a:blipFill>
                <a:blip r:embed="rId3"/>
                <a:stretch>
                  <a:fillRect l="-6897" t="-14286"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B20DBB8B-46F2-FA46-9739-542F9F888782}"/>
                  </a:ext>
                </a:extLst>
              </p:cNvPr>
              <p:cNvSpPr txBox="1"/>
              <p:nvPr/>
            </p:nvSpPr>
            <p:spPr>
              <a:xfrm>
                <a:off x="7413956" y="3456005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B20DBB8B-46F2-FA46-9739-542F9F8887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3956" y="3456005"/>
                <a:ext cx="719050" cy="254044"/>
              </a:xfrm>
              <a:prstGeom prst="rect">
                <a:avLst/>
              </a:prstGeom>
              <a:blipFill>
                <a:blip r:embed="rId4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5B5B584-0B59-154F-AE8B-675B6C4F58A0}"/>
              </a:ext>
            </a:extLst>
          </p:cNvPr>
          <p:cNvSpPr txBox="1"/>
          <p:nvPr/>
        </p:nvSpPr>
        <p:spPr>
          <a:xfrm>
            <a:off x="5205433" y="4627573"/>
            <a:ext cx="719051" cy="2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正定値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8CEA2CCF-CB1F-7E4B-BEDF-B0E589259080}"/>
                  </a:ext>
                </a:extLst>
              </p:cNvPr>
              <p:cNvSpPr txBox="1"/>
              <p:nvPr/>
            </p:nvSpPr>
            <p:spPr>
              <a:xfrm>
                <a:off x="3285272" y="3837009"/>
                <a:ext cx="719050" cy="1550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8CEA2CCF-CB1F-7E4B-BEDF-B0E589259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5272" y="3837009"/>
                <a:ext cx="719050" cy="155042"/>
              </a:xfrm>
              <a:prstGeom prst="rect">
                <a:avLst/>
              </a:prstGeom>
              <a:blipFill>
                <a:blip r:embed="rId5"/>
                <a:stretch>
                  <a:fillRect t="-7143" b="-2142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61B4BE75-95F8-7E4D-B5F3-34F9EBD50D0A}"/>
                  </a:ext>
                </a:extLst>
              </p:cNvPr>
              <p:cNvSpPr txBox="1"/>
              <p:nvPr/>
            </p:nvSpPr>
            <p:spPr>
              <a:xfrm>
                <a:off x="3043591" y="4009472"/>
                <a:ext cx="1092390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  |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|=1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61B4BE75-95F8-7E4D-B5F3-34F9EBD50D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3591" y="4009472"/>
                <a:ext cx="1092390" cy="152349"/>
              </a:xfrm>
              <a:prstGeom prst="rect">
                <a:avLst/>
              </a:prstGeom>
              <a:blipFill>
                <a:blip r:embed="rId6"/>
                <a:stretch>
                  <a:fillRect t="-7692" b="-384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B6FA3EA0-C73F-6540-ABFD-7E9F0A325313}"/>
                  </a:ext>
                </a:extLst>
              </p:cNvPr>
              <p:cNvSpPr txBox="1"/>
              <p:nvPr/>
            </p:nvSpPr>
            <p:spPr>
              <a:xfrm>
                <a:off x="5654162" y="4904397"/>
                <a:ext cx="547753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B6FA3EA0-C73F-6540-ABFD-7E9F0A3253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4162" y="4904397"/>
                <a:ext cx="547753" cy="15234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F5D2F9CD-3579-9848-BD61-8928D4D36383}"/>
                  </a:ext>
                </a:extLst>
              </p:cNvPr>
              <p:cNvSpPr txBox="1"/>
              <p:nvPr/>
            </p:nvSpPr>
            <p:spPr>
              <a:xfrm>
                <a:off x="4104944" y="2776189"/>
                <a:ext cx="1420367" cy="3073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𝐴𝐴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en-US" altLang="ja-JP" sz="990"/>
              </a:p>
              <a:p>
                <a:r>
                  <a:rPr lang="ja-JP" altLang="en-US" sz="990"/>
                  <a:t>直交行列で対角化可能</a:t>
                </a:r>
              </a:p>
            </p:txBody>
          </p:sp>
        </mc:Choice>
        <mc:Fallback xmlns="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F5D2F9CD-3579-9848-BD61-8928D4D363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4944" y="2776189"/>
                <a:ext cx="1420367" cy="307392"/>
              </a:xfrm>
              <a:prstGeom prst="rect">
                <a:avLst/>
              </a:prstGeom>
              <a:blipFill>
                <a:blip r:embed="rId8"/>
                <a:stretch>
                  <a:fillRect l="-6250" t="-4000" b="-2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E118E6B8-8F62-A24C-B8C7-DC991865BF7A}"/>
                  </a:ext>
                </a:extLst>
              </p:cNvPr>
              <p:cNvSpPr txBox="1"/>
              <p:nvPr/>
            </p:nvSpPr>
            <p:spPr>
              <a:xfrm>
                <a:off x="4378083" y="3131593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E118E6B8-8F62-A24C-B8C7-DC991865BF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8083" y="3131593"/>
                <a:ext cx="719050" cy="197298"/>
              </a:xfrm>
              <a:prstGeom prst="rect">
                <a:avLst/>
              </a:prstGeom>
              <a:blipFill>
                <a:blip r:embed="rId9"/>
                <a:stretch>
                  <a:fillRect l="-6897" t="-11765" r="-5172" b="-1764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円/楕円 29">
            <a:extLst>
              <a:ext uri="{FF2B5EF4-FFF2-40B4-BE49-F238E27FC236}">
                <a16:creationId xmlns:a16="http://schemas.microsoft.com/office/drawing/2014/main" id="{747F2193-208F-AD44-9916-42A5EFDE58F0}"/>
              </a:ext>
            </a:extLst>
          </p:cNvPr>
          <p:cNvSpPr/>
          <p:nvPr/>
        </p:nvSpPr>
        <p:spPr>
          <a:xfrm>
            <a:off x="2019978" y="2054069"/>
            <a:ext cx="7177472" cy="378858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585C1313-57D9-1342-BF3C-17644971DC0B}"/>
                  </a:ext>
                </a:extLst>
              </p:cNvPr>
              <p:cNvSpPr txBox="1"/>
              <p:nvPr/>
            </p:nvSpPr>
            <p:spPr>
              <a:xfrm>
                <a:off x="5773110" y="2268917"/>
                <a:ext cx="928808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585C1313-57D9-1342-BF3C-17644971DC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3110" y="2268917"/>
                <a:ext cx="928808" cy="193771"/>
              </a:xfrm>
              <a:prstGeom prst="rect">
                <a:avLst/>
              </a:prstGeom>
              <a:blipFill>
                <a:blip r:embed="rId10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46DEF32E-4A41-E94F-B01A-1BB1BC0CCC2B}"/>
                  </a:ext>
                </a:extLst>
              </p:cNvPr>
              <p:cNvSpPr txBox="1"/>
              <p:nvPr/>
            </p:nvSpPr>
            <p:spPr>
              <a:xfrm>
                <a:off x="3425689" y="2447916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46DEF32E-4A41-E94F-B01A-1BB1BC0CCC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5689" y="2447916"/>
                <a:ext cx="719050" cy="254044"/>
              </a:xfrm>
              <a:prstGeom prst="rect">
                <a:avLst/>
              </a:prstGeom>
              <a:blipFill>
                <a:blip r:embed="rId11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320E64B2-6CB5-0A42-8431-6D7D3027E6B1}"/>
                  </a:ext>
                </a:extLst>
              </p:cNvPr>
              <p:cNvSpPr txBox="1"/>
              <p:nvPr/>
            </p:nvSpPr>
            <p:spPr>
              <a:xfrm>
                <a:off x="7153077" y="2460108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320E64B2-6CB5-0A42-8431-6D7D3027E6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3077" y="2460108"/>
                <a:ext cx="719050" cy="254044"/>
              </a:xfrm>
              <a:prstGeom prst="rect">
                <a:avLst/>
              </a:prstGeom>
              <a:blipFill>
                <a:blip r:embed="rId12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円/楕円 35">
            <a:extLst>
              <a:ext uri="{FF2B5EF4-FFF2-40B4-BE49-F238E27FC236}">
                <a16:creationId xmlns:a16="http://schemas.microsoft.com/office/drawing/2014/main" id="{5DF21DCC-71F2-D840-8CCC-5A148E641DFA}"/>
              </a:ext>
            </a:extLst>
          </p:cNvPr>
          <p:cNvSpPr/>
          <p:nvPr/>
        </p:nvSpPr>
        <p:spPr>
          <a:xfrm>
            <a:off x="1733539" y="1052396"/>
            <a:ext cx="8247728" cy="531142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2F3E3310-B650-654B-99D1-D42CD36ED52B}"/>
                  </a:ext>
                </a:extLst>
              </p:cNvPr>
              <p:cNvSpPr txBox="1"/>
              <p:nvPr/>
            </p:nvSpPr>
            <p:spPr>
              <a:xfrm>
                <a:off x="2714013" y="2126620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2F3E3310-B650-654B-99D1-D42CD36ED5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4013" y="2126620"/>
                <a:ext cx="719050" cy="254044"/>
              </a:xfrm>
              <a:prstGeom prst="rect">
                <a:avLst/>
              </a:prstGeom>
              <a:blipFill>
                <a:blip r:embed="rId13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>
            <a:extLst>
              <a:ext uri="{FF2B5EF4-FFF2-40B4-BE49-F238E27FC236}">
                <a16:creationId xmlns:a16="http://schemas.microsoft.com/office/drawing/2014/main" id="{ADCEC2E1-C343-6349-B68B-5E9D3AE54D71}"/>
              </a:ext>
            </a:extLst>
          </p:cNvPr>
          <p:cNvSpPr/>
          <p:nvPr/>
        </p:nvSpPr>
        <p:spPr>
          <a:xfrm>
            <a:off x="1439823" y="364750"/>
            <a:ext cx="8853911" cy="621893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8BD344F7-89C0-B041-A2A8-288367E3BB99}"/>
                  </a:ext>
                </a:extLst>
              </p:cNvPr>
              <p:cNvSpPr txBox="1"/>
              <p:nvPr/>
            </p:nvSpPr>
            <p:spPr>
              <a:xfrm>
                <a:off x="5441825" y="406931"/>
                <a:ext cx="1360879" cy="286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59" b="1">
                    <a:latin typeface="Meiryo" panose="020B0604030504040204" pitchFamily="34" charset="-128"/>
                    <a:ea typeface="Meiryo" panose="020B0604030504040204" pitchFamily="34" charset="-128"/>
                  </a:rPr>
                  <a:t>行列</a:t>
                </a:r>
                <a:r>
                  <a:rPr lang="en-US" altLang="ja-JP" sz="1259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:r>
                  <a:rPr lang="en-US" altLang="ja-JP" sz="108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ja-JP" sz="1081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ja-JP" sz="108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)</a:t>
                </a:r>
                <a:endParaRPr lang="ja-JP" altLang="en-US" sz="108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8BD344F7-89C0-B041-A2A8-288367E3BB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1825" y="406931"/>
                <a:ext cx="1360879" cy="286104"/>
              </a:xfrm>
              <a:prstGeom prst="rect">
                <a:avLst/>
              </a:prstGeom>
              <a:blipFill>
                <a:blip r:embed="rId14"/>
                <a:stretch>
                  <a:fillRect t="-4348" b="-173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3A0C6B52-1A03-2C44-A796-52BA219077DB}"/>
              </a:ext>
            </a:extLst>
          </p:cNvPr>
          <p:cNvSpPr txBox="1"/>
          <p:nvPr/>
        </p:nvSpPr>
        <p:spPr>
          <a:xfrm>
            <a:off x="4874280" y="1244869"/>
            <a:ext cx="1145906" cy="258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81">
                <a:latin typeface="Arial Rounded MT Bold" panose="020F0704030504030204" pitchFamily="34" charset="0"/>
              </a:rPr>
              <a:t>可逆（正則）</a:t>
            </a: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799F6ED4-7C4B-1146-9B2B-CFB76385BE17}"/>
              </a:ext>
            </a:extLst>
          </p:cNvPr>
          <p:cNvSpPr txBox="1"/>
          <p:nvPr/>
        </p:nvSpPr>
        <p:spPr>
          <a:xfrm>
            <a:off x="6035604" y="1265508"/>
            <a:ext cx="1149674" cy="2586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081">
                <a:latin typeface="Arial Rounded MT Bold" panose="020F0704030504030204" pitchFamily="34" charset="0"/>
              </a:rPr>
              <a:t>非可逆（特異）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151AE97B-F988-8941-8EAA-6E7C6C794FEC}"/>
                  </a:ext>
                </a:extLst>
              </p:cNvPr>
              <p:cNvSpPr txBox="1"/>
              <p:nvPr/>
            </p:nvSpPr>
            <p:spPr>
              <a:xfrm>
                <a:off x="6418646" y="1672789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𝐿𝑈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151AE97B-F988-8941-8EAA-6E7C6C794F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8646" y="1672789"/>
                <a:ext cx="719050" cy="193771"/>
              </a:xfrm>
              <a:prstGeom prst="rect">
                <a:avLst/>
              </a:prstGeom>
              <a:blipFill>
                <a:blip r:embed="rId15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F02EFAC8-5FE5-8342-B174-91445C56DD1F}"/>
                  </a:ext>
                </a:extLst>
              </p:cNvPr>
              <p:cNvSpPr txBox="1"/>
              <p:nvPr/>
            </p:nvSpPr>
            <p:spPr>
              <a:xfrm>
                <a:off x="4634640" y="670028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𝐶𝑅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F02EFAC8-5FE5-8342-B174-91445C56DD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4640" y="670028"/>
                <a:ext cx="719050" cy="193771"/>
              </a:xfrm>
              <a:prstGeom prst="rect">
                <a:avLst/>
              </a:prstGeom>
              <a:blipFill>
                <a:blip r:embed="rId16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AEF279F2-F842-0647-9D82-75BF7BAE1EB8}"/>
                  </a:ext>
                </a:extLst>
              </p:cNvPr>
              <p:cNvSpPr txBox="1"/>
              <p:nvPr/>
            </p:nvSpPr>
            <p:spPr>
              <a:xfrm>
                <a:off x="6277497" y="630429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𝑈</m:t>
                      </m:r>
                      <m:r>
                        <m:rPr>
                          <m:sty m:val="p"/>
                        </m:rPr>
                        <a:rPr lang="el-GR" altLang="ja-JP" sz="1259">
                          <a:latin typeface="Cambria Math" panose="02040503050406030204" pitchFamily="18" charset="0"/>
                        </a:rPr>
                        <m:t>Σ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 i="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AEF279F2-F842-0647-9D82-75BF7BAE1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7497" y="630429"/>
                <a:ext cx="719050" cy="197298"/>
              </a:xfrm>
              <a:prstGeom prst="rect">
                <a:avLst/>
              </a:prstGeom>
              <a:blipFill>
                <a:blip r:embed="rId17"/>
                <a:stretch>
                  <a:fillRect l="-6897" t="-5882" r="-34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線矢印コネクタ 2">
            <a:extLst>
              <a:ext uri="{FF2B5EF4-FFF2-40B4-BE49-F238E27FC236}">
                <a16:creationId xmlns:a16="http://schemas.microsoft.com/office/drawing/2014/main" id="{213E9F24-F1FC-BC42-B91B-87B2AF8BD788}"/>
              </a:ext>
            </a:extLst>
          </p:cNvPr>
          <p:cNvCxnSpPr>
            <a:cxnSpLocks/>
          </p:cNvCxnSpPr>
          <p:nvPr/>
        </p:nvCxnSpPr>
        <p:spPr>
          <a:xfrm>
            <a:off x="5729601" y="1380312"/>
            <a:ext cx="354343" cy="785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ECC9AB91-70AD-0D41-8124-D6B04BA36DF8}"/>
                  </a:ext>
                </a:extLst>
              </p:cNvPr>
              <p:cNvSpPr txBox="1"/>
              <p:nvPr/>
            </p:nvSpPr>
            <p:spPr>
              <a:xfrm>
                <a:off x="2780752" y="1173103"/>
                <a:ext cx="885217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ECC9AB91-70AD-0D41-8124-D6B04BA36D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0752" y="1173103"/>
                <a:ext cx="885217" cy="254044"/>
              </a:xfrm>
              <a:prstGeom prst="rect">
                <a:avLst/>
              </a:prstGeom>
              <a:blipFill>
                <a:blip r:embed="rId18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0B977D5E-2658-4741-A857-0CB0F7C3BACA}"/>
              </a:ext>
            </a:extLst>
          </p:cNvPr>
          <p:cNvCxnSpPr>
            <a:cxnSpLocks/>
          </p:cNvCxnSpPr>
          <p:nvPr/>
        </p:nvCxnSpPr>
        <p:spPr>
          <a:xfrm>
            <a:off x="5494728" y="4627572"/>
            <a:ext cx="371593" cy="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テキスト ボックス 67">
                <a:extLst>
                  <a:ext uri="{FF2B5EF4-FFF2-40B4-BE49-F238E27FC236}">
                    <a16:creationId xmlns:a16="http://schemas.microsoft.com/office/drawing/2014/main" id="{40DCD359-ED21-2849-8C58-0246128AD0E1}"/>
                  </a:ext>
                </a:extLst>
              </p:cNvPr>
              <p:cNvSpPr txBox="1"/>
              <p:nvPr/>
            </p:nvSpPr>
            <p:spPr>
              <a:xfrm>
                <a:off x="5958077" y="1484759"/>
                <a:ext cx="1167701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990">
                        <a:latin typeface="Cambria Math" panose="02040503050406030204" pitchFamily="18" charset="0"/>
                      </a:rPr>
                      <m:t>det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⁡(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) =</m:t>
                    </m:r>
                  </m:oMath>
                </a14:m>
                <a:r>
                  <a:rPr lang="en-US" altLang="ja-JP" sz="990" dirty="0"/>
                  <a:t> 0, </a:t>
                </a:r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∃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endParaRPr lang="ja-JP" altLang="en-US" sz="990"/>
              </a:p>
            </p:txBody>
          </p:sp>
        </mc:Choice>
        <mc:Fallback xmlns="">
          <p:sp>
            <p:nvSpPr>
              <p:cNvPr id="68" name="テキスト ボックス 67">
                <a:extLst>
                  <a:ext uri="{FF2B5EF4-FFF2-40B4-BE49-F238E27FC236}">
                    <a16:creationId xmlns:a16="http://schemas.microsoft.com/office/drawing/2014/main" id="{40DCD359-ED21-2849-8C58-0246128AD0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8077" y="1484759"/>
                <a:ext cx="1167701" cy="152349"/>
              </a:xfrm>
              <a:prstGeom prst="rect">
                <a:avLst/>
              </a:prstGeom>
              <a:blipFill>
                <a:blip r:embed="rId19"/>
                <a:stretch>
                  <a:fillRect l="-3191" t="-30769" b="-461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C1198DFD-4E03-E146-95FD-C50C89320D2F}"/>
                  </a:ext>
                </a:extLst>
              </p:cNvPr>
              <p:cNvSpPr txBox="1"/>
              <p:nvPr/>
            </p:nvSpPr>
            <p:spPr>
              <a:xfrm>
                <a:off x="4741576" y="1479747"/>
                <a:ext cx="1281612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unc>
                      <m:funcPr>
                        <m:ctrlPr>
                          <a:rPr lang="en-US" altLang="ja-JP" sz="99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ja-JP" sz="990">
                            <a:latin typeface="Cambria Math" panose="02040503050406030204" pitchFamily="18" charset="0"/>
                          </a:rPr>
                          <m:t>det</m:t>
                        </m:r>
                      </m:fName>
                      <m:e>
                        <m:d>
                          <m:dPr>
                            <m:ctrlPr>
                              <a:rPr lang="en-US" altLang="ja-JP" sz="99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99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</m:e>
                    </m:func>
                    <m:r>
                      <a:rPr lang="en-US" altLang="ja-JP" sz="990" i="1">
                        <a:latin typeface="Cambria Math" panose="02040503050406030204" pitchFamily="18" charset="0"/>
                      </a:rPr>
                      <m:t>≠ </m:t>
                    </m:r>
                  </m:oMath>
                </a14:m>
                <a:r>
                  <a:rPr lang="en-US" altLang="ja-JP" sz="990" dirty="0"/>
                  <a:t>0, </a:t>
                </a:r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endParaRPr lang="ja-JP" altLang="en-US" sz="990"/>
              </a:p>
            </p:txBody>
          </p:sp>
        </mc:Choice>
        <mc:Fallback xmlns="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C1198DFD-4E03-E146-95FD-C50C89320D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1576" y="1479747"/>
                <a:ext cx="1281612" cy="152349"/>
              </a:xfrm>
              <a:prstGeom prst="rect">
                <a:avLst/>
              </a:prstGeom>
              <a:blipFill>
                <a:blip r:embed="rId20"/>
                <a:stretch>
                  <a:fillRect l="-3922" t="-23077" b="-461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CDD9B465-CC7F-FB41-B584-2ED54495A94D}"/>
              </a:ext>
            </a:extLst>
          </p:cNvPr>
          <p:cNvSpPr txBox="1"/>
          <p:nvPr/>
        </p:nvSpPr>
        <p:spPr>
          <a:xfrm>
            <a:off x="6485803" y="3442403"/>
            <a:ext cx="569957" cy="2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射影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テキスト ボックス 72">
                <a:extLst>
                  <a:ext uri="{FF2B5EF4-FFF2-40B4-BE49-F238E27FC236}">
                    <a16:creationId xmlns:a16="http://schemas.microsoft.com/office/drawing/2014/main" id="{CAAFFC8F-3C48-1A4B-9489-FE90A881CFAE}"/>
                  </a:ext>
                </a:extLst>
              </p:cNvPr>
              <p:cNvSpPr txBox="1"/>
              <p:nvPr/>
            </p:nvSpPr>
            <p:spPr>
              <a:xfrm>
                <a:off x="3960530" y="1677412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𝑄𝑅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73" name="テキスト ボックス 72">
                <a:extLst>
                  <a:ext uri="{FF2B5EF4-FFF2-40B4-BE49-F238E27FC236}">
                    <a16:creationId xmlns:a16="http://schemas.microsoft.com/office/drawing/2014/main" id="{CAAFFC8F-3C48-1A4B-9489-FE90A881CF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0530" y="1677412"/>
                <a:ext cx="719050" cy="193771"/>
              </a:xfrm>
              <a:prstGeom prst="rect">
                <a:avLst/>
              </a:prstGeom>
              <a:blipFill>
                <a:blip r:embed="rId21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テキスト ボックス 76">
                <a:extLst>
                  <a:ext uri="{FF2B5EF4-FFF2-40B4-BE49-F238E27FC236}">
                    <a16:creationId xmlns:a16="http://schemas.microsoft.com/office/drawing/2014/main" id="{584E1502-0BB0-CA45-8173-A39FB4C646AA}"/>
                  </a:ext>
                </a:extLst>
              </p:cNvPr>
              <p:cNvSpPr txBox="1"/>
              <p:nvPr/>
            </p:nvSpPr>
            <p:spPr>
              <a:xfrm rot="10800000" flipV="1">
                <a:off x="6366626" y="1897723"/>
                <a:ext cx="1104752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𝑈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ja-JP" altLang="en-US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はゼロ行を持つ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7" name="テキスト ボックス 76">
                <a:extLst>
                  <a:ext uri="{FF2B5EF4-FFF2-40B4-BE49-F238E27FC236}">
                    <a16:creationId xmlns:a16="http://schemas.microsoft.com/office/drawing/2014/main" id="{584E1502-0BB0-CA45-8173-A39FB4C646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6366626" y="1897723"/>
                <a:ext cx="1104752" cy="152349"/>
              </a:xfrm>
              <a:prstGeom prst="rect">
                <a:avLst/>
              </a:prstGeom>
              <a:blipFill>
                <a:blip r:embed="rId22"/>
                <a:stretch>
                  <a:fillRect t="-15385" b="-384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テキスト ボックス 77">
                <a:extLst>
                  <a:ext uri="{FF2B5EF4-FFF2-40B4-BE49-F238E27FC236}">
                    <a16:creationId xmlns:a16="http://schemas.microsoft.com/office/drawing/2014/main" id="{A2EA152C-6A55-4945-8311-B194456CE517}"/>
                  </a:ext>
                </a:extLst>
              </p:cNvPr>
              <p:cNvSpPr txBox="1"/>
              <p:nvPr/>
            </p:nvSpPr>
            <p:spPr>
              <a:xfrm>
                <a:off x="8120620" y="2266905"/>
                <a:ext cx="928808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𝑋𝐽𝑋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78" name="テキスト ボックス 77">
                <a:extLst>
                  <a:ext uri="{FF2B5EF4-FFF2-40B4-BE49-F238E27FC236}">
                    <a16:creationId xmlns:a16="http://schemas.microsoft.com/office/drawing/2014/main" id="{A2EA152C-6A55-4945-8311-B194456CE5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0620" y="2266905"/>
                <a:ext cx="928808" cy="193771"/>
              </a:xfrm>
              <a:prstGeom prst="rect">
                <a:avLst/>
              </a:prstGeom>
              <a:blipFill>
                <a:blip r:embed="rId23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C7866432-B683-694A-B73F-4F8A1FCCA86C}"/>
                  </a:ext>
                </a:extLst>
              </p:cNvPr>
              <p:cNvSpPr txBox="1"/>
              <p:nvPr/>
            </p:nvSpPr>
            <p:spPr>
              <a:xfrm>
                <a:off x="6720625" y="2994751"/>
                <a:ext cx="1106053" cy="3046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99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990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ja-JP" sz="99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altLang="ja-JP" sz="990"/>
                  <a:t>, </a:t>
                </a:r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endParaRPr lang="ja-JP" altLang="en-US" sz="990"/>
              </a:p>
              <a:p>
                <a:endParaRPr lang="ja-JP" altLang="en-US" sz="990"/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C7866432-B683-694A-B73F-4F8A1FCCA8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0625" y="2994751"/>
                <a:ext cx="1106053" cy="304699"/>
              </a:xfrm>
              <a:prstGeom prst="rect">
                <a:avLst/>
              </a:prstGeom>
              <a:blipFill>
                <a:blip r:embed="rId24"/>
                <a:stretch>
                  <a:fillRect l="-3371" t="-12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6EA95A68-3EBA-F24E-85D6-9E6BBF02C047}"/>
                  </a:ext>
                </a:extLst>
              </p:cNvPr>
              <p:cNvSpPr txBox="1"/>
              <p:nvPr/>
            </p:nvSpPr>
            <p:spPr>
              <a:xfrm>
                <a:off x="7035565" y="3154580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 i="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6EA95A68-3EBA-F24E-85D6-9E6BBF02C0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5565" y="3154580"/>
                <a:ext cx="719050" cy="197298"/>
              </a:xfrm>
              <a:prstGeom prst="rect">
                <a:avLst/>
              </a:prstGeom>
              <a:blipFill>
                <a:blip r:embed="rId25"/>
                <a:stretch>
                  <a:fillRect l="-5172" t="-12500" r="-3448"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4AFD7169-670D-8440-9345-CCE6AA651667}"/>
              </a:ext>
            </a:extLst>
          </p:cNvPr>
          <p:cNvCxnSpPr>
            <a:cxnSpLocks/>
            <a:stCxn id="73" idx="3"/>
            <a:endCxn id="74" idx="1"/>
          </p:cNvCxnSpPr>
          <p:nvPr/>
        </p:nvCxnSpPr>
        <p:spPr>
          <a:xfrm flipV="1">
            <a:off x="4679580" y="1770493"/>
            <a:ext cx="897849" cy="3805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2DAB1BF6-8F63-DF41-B9C2-E18F4FC64014}"/>
              </a:ext>
            </a:extLst>
          </p:cNvPr>
          <p:cNvCxnSpPr>
            <a:cxnSpLocks/>
            <a:stCxn id="74" idx="3"/>
            <a:endCxn id="57" idx="1"/>
          </p:cNvCxnSpPr>
          <p:nvPr/>
        </p:nvCxnSpPr>
        <p:spPr>
          <a:xfrm flipV="1">
            <a:off x="6074644" y="1769675"/>
            <a:ext cx="344002" cy="818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73CA59E4-02EC-8348-90A9-DF74635EC2CA}"/>
              </a:ext>
            </a:extLst>
          </p:cNvPr>
          <p:cNvSpPr txBox="1"/>
          <p:nvPr/>
        </p:nvSpPr>
        <p:spPr>
          <a:xfrm>
            <a:off x="6907836" y="2286265"/>
            <a:ext cx="422542" cy="152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990"/>
              <a:t>対角化</a:t>
            </a:r>
          </a:p>
        </p:txBody>
      </p: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73CF6896-2AB3-544A-8331-57C4F8DDC468}"/>
              </a:ext>
            </a:extLst>
          </p:cNvPr>
          <p:cNvCxnSpPr>
            <a:cxnSpLocks/>
            <a:stCxn id="32" idx="3"/>
            <a:endCxn id="83" idx="1"/>
          </p:cNvCxnSpPr>
          <p:nvPr/>
        </p:nvCxnSpPr>
        <p:spPr>
          <a:xfrm flipV="1">
            <a:off x="6701918" y="2362440"/>
            <a:ext cx="205918" cy="3363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2689C07A-13E7-EC49-91E0-F1AAB457FD3C}"/>
              </a:ext>
            </a:extLst>
          </p:cNvPr>
          <p:cNvCxnSpPr>
            <a:cxnSpLocks/>
            <a:stCxn id="83" idx="3"/>
            <a:endCxn id="78" idx="1"/>
          </p:cNvCxnSpPr>
          <p:nvPr/>
        </p:nvCxnSpPr>
        <p:spPr>
          <a:xfrm>
            <a:off x="7330378" y="2362440"/>
            <a:ext cx="790242" cy="1351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6" name="テキスト ボックス 95">
                <a:extLst>
                  <a:ext uri="{FF2B5EF4-FFF2-40B4-BE49-F238E27FC236}">
                    <a16:creationId xmlns:a16="http://schemas.microsoft.com/office/drawing/2014/main" id="{704359BE-969D-C345-A17E-034090AA6199}"/>
                  </a:ext>
                </a:extLst>
              </p:cNvPr>
              <p:cNvSpPr txBox="1"/>
              <p:nvPr/>
            </p:nvSpPr>
            <p:spPr>
              <a:xfrm>
                <a:off x="6827333" y="5931372"/>
                <a:ext cx="107159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𝑉</m:t>
                      </m:r>
                      <m:sSup>
                        <m:sSupPr>
                          <m:ctrlPr>
                            <a:rPr lang="el-GR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Σ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96" name="テキスト ボックス 95">
                <a:extLst>
                  <a:ext uri="{FF2B5EF4-FFF2-40B4-BE49-F238E27FC236}">
                    <a16:creationId xmlns:a16="http://schemas.microsoft.com/office/drawing/2014/main" id="{704359BE-969D-C345-A17E-034090AA61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7333" y="5931372"/>
                <a:ext cx="1071590" cy="197298"/>
              </a:xfrm>
              <a:prstGeom prst="rect">
                <a:avLst/>
              </a:prstGeom>
              <a:blipFill>
                <a:blip r:embed="rId26"/>
                <a:stretch>
                  <a:fillRect t="-12500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7" name="直線矢印コネクタ 96">
            <a:extLst>
              <a:ext uri="{FF2B5EF4-FFF2-40B4-BE49-F238E27FC236}">
                <a16:creationId xmlns:a16="http://schemas.microsoft.com/office/drawing/2014/main" id="{202EB0F3-174F-964F-9A4E-40FCC03BF39F}"/>
              </a:ext>
            </a:extLst>
          </p:cNvPr>
          <p:cNvCxnSpPr>
            <a:cxnSpLocks/>
            <a:stCxn id="113" idx="3"/>
            <a:endCxn id="96" idx="1"/>
          </p:cNvCxnSpPr>
          <p:nvPr/>
        </p:nvCxnSpPr>
        <p:spPr>
          <a:xfrm flipV="1">
            <a:off x="5640631" y="6030021"/>
            <a:ext cx="1186702" cy="12776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CEE736D7-1E32-F64B-BC42-FD12DF506ACE}"/>
                  </a:ext>
                </a:extLst>
              </p:cNvPr>
              <p:cNvSpPr txBox="1"/>
              <p:nvPr/>
            </p:nvSpPr>
            <p:spPr>
              <a:xfrm rot="10800000" flipV="1">
                <a:off x="3939539" y="916878"/>
                <a:ext cx="1685170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行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𝑟𝑎𝑛𝑘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ja-JP" altLang="en-US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列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𝑟𝑎𝑛𝑘</m:t>
                      </m:r>
                    </m:oMath>
                  </m:oMathPara>
                </a14:m>
                <a:endParaRPr lang="ja-JP" altLang="en-US" sz="99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CEE736D7-1E32-F64B-BC42-FD12DF506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3939539" y="916878"/>
                <a:ext cx="1685170" cy="152349"/>
              </a:xfrm>
              <a:prstGeom prst="rect">
                <a:avLst/>
              </a:prstGeom>
              <a:blipFill>
                <a:blip r:embed="rId27"/>
                <a:stretch>
                  <a:fillRect t="-16667" b="-4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テキスト ボックス 110">
                <a:extLst>
                  <a:ext uri="{FF2B5EF4-FFF2-40B4-BE49-F238E27FC236}">
                    <a16:creationId xmlns:a16="http://schemas.microsoft.com/office/drawing/2014/main" id="{B7C17034-73F2-8748-86E8-C9801DDFDFCC}"/>
                  </a:ext>
                </a:extLst>
              </p:cNvPr>
              <p:cNvSpPr txBox="1"/>
              <p:nvPr/>
            </p:nvSpPr>
            <p:spPr>
              <a:xfrm rot="10800000" flipV="1">
                <a:off x="6161125" y="870669"/>
                <a:ext cx="1486045" cy="1529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𝑆𝑉𝐷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: </m:t>
                      </m:r>
                      <m:r>
                        <a:rPr lang="ja-JP" altLang="en-US" sz="990" i="1">
                          <a:latin typeface="Cambria Math" panose="02040503050406030204" pitchFamily="18" charset="0"/>
                        </a:rPr>
                        <m:t>単位直交基底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𝑈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11" name="テキスト ボックス 110">
                <a:extLst>
                  <a:ext uri="{FF2B5EF4-FFF2-40B4-BE49-F238E27FC236}">
                    <a16:creationId xmlns:a16="http://schemas.microsoft.com/office/drawing/2014/main" id="{B7C17034-73F2-8748-86E8-C9801DDFDF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6161125" y="870669"/>
                <a:ext cx="1486045" cy="152927"/>
              </a:xfrm>
              <a:prstGeom prst="rect">
                <a:avLst/>
              </a:prstGeom>
              <a:blipFill>
                <a:blip r:embed="rId28"/>
                <a:stretch>
                  <a:fillRect t="-7692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931F602A-92E7-7646-90F5-BD0990DD6ED6}"/>
                  </a:ext>
                </a:extLst>
              </p:cNvPr>
              <p:cNvSpPr txBox="1"/>
              <p:nvPr/>
            </p:nvSpPr>
            <p:spPr>
              <a:xfrm>
                <a:off x="4405483" y="5944148"/>
                <a:ext cx="1235148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𝑉</m:t>
                      </m:r>
                      <m:sSup>
                        <m:sSupPr>
                          <m:ctrlPr>
                            <a:rPr lang="el-GR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Σ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931F602A-92E7-7646-90F5-BD0990DD6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5483" y="5944148"/>
                <a:ext cx="1235148" cy="197298"/>
              </a:xfrm>
              <a:prstGeom prst="rect">
                <a:avLst/>
              </a:prstGeom>
              <a:blipFill>
                <a:blip r:embed="rId29"/>
                <a:stretch>
                  <a:fillRect t="-12500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6" name="直線矢印コネクタ 85">
            <a:extLst>
              <a:ext uri="{FF2B5EF4-FFF2-40B4-BE49-F238E27FC236}">
                <a16:creationId xmlns:a16="http://schemas.microsoft.com/office/drawing/2014/main" id="{A09CD594-83B2-CB49-A8C5-A3D8438B07A3}"/>
              </a:ext>
            </a:extLst>
          </p:cNvPr>
          <p:cNvCxnSpPr>
            <a:cxnSpLocks/>
            <a:stCxn id="77" idx="3"/>
          </p:cNvCxnSpPr>
          <p:nvPr/>
        </p:nvCxnSpPr>
        <p:spPr>
          <a:xfrm flipH="1" flipV="1">
            <a:off x="5911496" y="1956226"/>
            <a:ext cx="455130" cy="17672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0281864B-4A91-634C-8E47-4B5E8BF1898A}"/>
                  </a:ext>
                </a:extLst>
              </p:cNvPr>
              <p:cNvSpPr txBox="1"/>
              <p:nvPr/>
            </p:nvSpPr>
            <p:spPr>
              <a:xfrm>
                <a:off x="7043555" y="5775207"/>
                <a:ext cx="1562477" cy="14433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ja-JP" altLang="en-US" sz="841">
                    <a:ea typeface="Cambria Math" panose="02040503050406030204" pitchFamily="18" charset="0"/>
                  </a:rPr>
                  <a:t>すべての</a:t>
                </a:r>
                <a14:m>
                  <m:oMath xmlns:m="http://schemas.openxmlformats.org/officeDocument/2006/math">
                    <m:r>
                      <a:rPr lang="en-US" altLang="ja-JP" sz="96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ja-JP" altLang="en-US" sz="841">
                    <a:ea typeface="Cambria Math" panose="02040503050406030204" pitchFamily="18" charset="0"/>
                  </a:rPr>
                  <a:t>に対する</a:t>
                </a:r>
                <a14:m>
                  <m:oMath xmlns:m="http://schemas.openxmlformats.org/officeDocument/2006/math">
                    <m:r>
                      <a:rPr lang="ja-JP" altLang="en-US" sz="84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擬似逆行列</m:t>
                    </m:r>
                  </m:oMath>
                </a14:m>
                <a:endParaRPr lang="en-US" altLang="ja-JP" sz="841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0281864B-4A91-634C-8E47-4B5E8BF189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3555" y="5775207"/>
                <a:ext cx="1562477" cy="144335"/>
              </a:xfrm>
              <a:prstGeom prst="rect">
                <a:avLst/>
              </a:prstGeom>
              <a:blipFill>
                <a:blip r:embed="rId30"/>
                <a:stretch>
                  <a:fillRect l="-4032" t="-15385" b="-2307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50143B49-D0A9-0545-9D0E-D984E3E057B5}"/>
              </a:ext>
            </a:extLst>
          </p:cNvPr>
          <p:cNvSpPr txBox="1"/>
          <p:nvPr/>
        </p:nvSpPr>
        <p:spPr>
          <a:xfrm rot="10800000" flipV="1">
            <a:off x="3470477" y="1910038"/>
            <a:ext cx="1579386" cy="152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9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グラム・シュミット法</a:t>
            </a:r>
            <a:endParaRPr lang="ja-JP" altLang="en-US" sz="99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円/楕円 88">
            <a:extLst>
              <a:ext uri="{FF2B5EF4-FFF2-40B4-BE49-F238E27FC236}">
                <a16:creationId xmlns:a16="http://schemas.microsoft.com/office/drawing/2014/main" id="{46F0E462-4BFF-4E49-8866-57D679CCD4DF}"/>
              </a:ext>
            </a:extLst>
          </p:cNvPr>
          <p:cNvSpPr/>
          <p:nvPr/>
        </p:nvSpPr>
        <p:spPr>
          <a:xfrm rot="16200000">
            <a:off x="4591246" y="3212295"/>
            <a:ext cx="679278" cy="164884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0430819A-880A-454F-862D-E2DA36FCEBA7}"/>
              </a:ext>
            </a:extLst>
          </p:cNvPr>
          <p:cNvSpPr/>
          <p:nvPr/>
        </p:nvSpPr>
        <p:spPr>
          <a:xfrm>
            <a:off x="4951990" y="3939545"/>
            <a:ext cx="246451" cy="343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16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4" name="テキスト ボックス 93">
                <a:extLst>
                  <a:ext uri="{FF2B5EF4-FFF2-40B4-BE49-F238E27FC236}">
                    <a16:creationId xmlns:a16="http://schemas.microsoft.com/office/drawing/2014/main" id="{286477BA-93E1-9D4B-ACFB-02028F032B8C}"/>
                  </a:ext>
                </a:extLst>
              </p:cNvPr>
              <p:cNvSpPr txBox="1"/>
              <p:nvPr/>
            </p:nvSpPr>
            <p:spPr>
              <a:xfrm>
                <a:off x="4463386" y="3980949"/>
                <a:ext cx="793567" cy="3046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ja-JP" sz="990" b="1" i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I </a:t>
                </a:r>
                <a:r>
                  <a:rPr lang="ja-JP" altLang="en-US" sz="990">
                    <a:latin typeface="Cambria Math" panose="02040503050406030204" pitchFamily="18" charset="0"/>
                    <a:ea typeface="Cambria Math" panose="02040503050406030204" pitchFamily="18" charset="0"/>
                  </a:rPr>
                  <a:t>の並び替え</a:t>
                </a:r>
                <a:endParaRPr lang="en-US" altLang="ja-JP" sz="99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ja-JP" altLang="en-US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は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ja-JP" altLang="en-US" sz="990"/>
                  <a:t>の根</a:t>
                </a:r>
                <a:endParaRPr lang="en-US" altLang="ja-JP" sz="99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4" name="テキスト ボックス 93">
                <a:extLst>
                  <a:ext uri="{FF2B5EF4-FFF2-40B4-BE49-F238E27FC236}">
                    <a16:creationId xmlns:a16="http://schemas.microsoft.com/office/drawing/2014/main" id="{286477BA-93E1-9D4B-ACFB-02028F032B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3386" y="3980949"/>
                <a:ext cx="793567" cy="304699"/>
              </a:xfrm>
              <a:prstGeom prst="rect">
                <a:avLst/>
              </a:prstGeom>
              <a:blipFill>
                <a:blip r:embed="rId31"/>
                <a:stretch>
                  <a:fillRect l="-9524" t="-16000" b="-2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3626B5C8-6982-EA4C-A637-A46EEA3905B6}"/>
              </a:ext>
            </a:extLst>
          </p:cNvPr>
          <p:cNvSpPr txBox="1"/>
          <p:nvPr/>
        </p:nvSpPr>
        <p:spPr>
          <a:xfrm>
            <a:off x="4526976" y="3713855"/>
            <a:ext cx="50847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置換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70F98A8-0248-6255-ABC2-C360D067ABDB}"/>
                  </a:ext>
                </a:extLst>
              </p:cNvPr>
              <p:cNvSpPr txBox="1"/>
              <p:nvPr/>
            </p:nvSpPr>
            <p:spPr>
              <a:xfrm>
                <a:off x="8678095" y="2775176"/>
                <a:ext cx="962237" cy="2530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  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   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70F98A8-0248-6255-ABC2-C360D067AB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8095" y="2775176"/>
                <a:ext cx="962237" cy="253018"/>
              </a:xfrm>
              <a:prstGeom prst="rect">
                <a:avLst/>
              </a:prstGeom>
              <a:blipFill>
                <a:blip r:embed="rId32"/>
                <a:stretch>
                  <a:fillRect t="-14286"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4C66C57F-CAB4-9C1E-F193-4C235D35A5AB}"/>
                  </a:ext>
                </a:extLst>
              </p:cNvPr>
              <p:cNvSpPr txBox="1"/>
              <p:nvPr/>
            </p:nvSpPr>
            <p:spPr>
              <a:xfrm>
                <a:off x="8114186" y="2496252"/>
                <a:ext cx="1455660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𝐽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ja-JP" altLang="en-US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ジョルダン標準形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4C66C57F-CAB4-9C1E-F193-4C235D35A5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4186" y="2496252"/>
                <a:ext cx="1455660" cy="152349"/>
              </a:xfrm>
              <a:prstGeom prst="rect">
                <a:avLst/>
              </a:prstGeom>
              <a:blipFill>
                <a:blip r:embed="rId33"/>
                <a:stretch>
                  <a:fillRect t="-15385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B0011A74-7508-0AF7-168B-0D99AC54C2B0}"/>
                  </a:ext>
                </a:extLst>
              </p:cNvPr>
              <p:cNvSpPr txBox="1"/>
              <p:nvPr/>
            </p:nvSpPr>
            <p:spPr>
              <a:xfrm>
                <a:off x="8905631" y="3190355"/>
                <a:ext cx="962237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𝐽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B0011A74-7508-0AF7-168B-0D99AC54C2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5631" y="3190355"/>
                <a:ext cx="962237" cy="254044"/>
              </a:xfrm>
              <a:prstGeom prst="rect">
                <a:avLst/>
              </a:prstGeom>
              <a:blipFill>
                <a:blip r:embed="rId34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テキスト ボックス 75">
                <a:extLst>
                  <a:ext uri="{FF2B5EF4-FFF2-40B4-BE49-F238E27FC236}">
                    <a16:creationId xmlns:a16="http://schemas.microsoft.com/office/drawing/2014/main" id="{BFFB630D-F813-0C4E-ACB1-08B69973D4FF}"/>
                  </a:ext>
                </a:extLst>
              </p:cNvPr>
              <p:cNvSpPr txBox="1"/>
              <p:nvPr/>
            </p:nvSpPr>
            <p:spPr>
              <a:xfrm>
                <a:off x="5776028" y="3742841"/>
                <a:ext cx="1369297" cy="15504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99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99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p>
                        <m:r>
                          <a:rPr lang="en-US" altLang="ja-JP" sz="99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ja-JP" sz="99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99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99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ja-JP" sz="990"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</m:oMath>
                </a14:m>
                <a:r>
                  <a:rPr lang="en-US" altLang="ja-JP" sz="990"/>
                  <a:t>, </a:t>
                </a:r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𝑜𝑟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0</m:t>
                    </m:r>
                  </m:oMath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6" name="テキスト ボックス 75">
                <a:extLst>
                  <a:ext uri="{FF2B5EF4-FFF2-40B4-BE49-F238E27FC236}">
                    <a16:creationId xmlns:a16="http://schemas.microsoft.com/office/drawing/2014/main" id="{BFFB630D-F813-0C4E-ACB1-08B69973D4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6028" y="3742841"/>
                <a:ext cx="1369297" cy="155042"/>
              </a:xfrm>
              <a:prstGeom prst="rect">
                <a:avLst/>
              </a:prstGeom>
              <a:blipFill>
                <a:blip r:embed="rId35"/>
                <a:stretch>
                  <a:fillRect l="-3704" t="-23077" b="-461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3E6726F-341A-7542-87B0-480667061F6E}"/>
              </a:ext>
            </a:extLst>
          </p:cNvPr>
          <p:cNvSpPr txBox="1"/>
          <p:nvPr/>
        </p:nvSpPr>
        <p:spPr>
          <a:xfrm>
            <a:off x="5190215" y="2044943"/>
            <a:ext cx="1402742" cy="2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対角化可能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テキスト ボックス 36">
                <a:extLst>
                  <a:ext uri="{FF2B5EF4-FFF2-40B4-BE49-F238E27FC236}">
                    <a16:creationId xmlns:a16="http://schemas.microsoft.com/office/drawing/2014/main" id="{9B99741E-56B7-D844-98D1-955C4F5F5D8F}"/>
                  </a:ext>
                </a:extLst>
              </p:cNvPr>
              <p:cNvSpPr txBox="1"/>
              <p:nvPr/>
            </p:nvSpPr>
            <p:spPr>
              <a:xfrm>
                <a:off x="5237284" y="1038739"/>
                <a:ext cx="1366057" cy="286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59" b="1">
                    <a:latin typeface="Meiryo" panose="020B0604030504040204" pitchFamily="34" charset="-128"/>
                    <a:ea typeface="Meiryo" panose="020B0604030504040204" pitchFamily="34" charset="-128"/>
                  </a:rPr>
                  <a:t>正方行列</a:t>
                </a:r>
                <a:r>
                  <a:rPr lang="en-US" altLang="ja-JP" sz="1259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:r>
                  <a:rPr lang="en-US" altLang="ja-JP" sz="108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ja-JP" sz="1081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ja-JP" sz="108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)</a:t>
                </a:r>
                <a:endParaRPr lang="ja-JP" altLang="en-US" sz="108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7" name="テキスト ボックス 36">
                <a:extLst>
                  <a:ext uri="{FF2B5EF4-FFF2-40B4-BE49-F238E27FC236}">
                    <a16:creationId xmlns:a16="http://schemas.microsoft.com/office/drawing/2014/main" id="{9B99741E-56B7-D844-98D1-955C4F5F5D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7284" y="1038739"/>
                <a:ext cx="1366057" cy="286104"/>
              </a:xfrm>
              <a:prstGeom prst="rect">
                <a:avLst/>
              </a:prstGeom>
              <a:blipFill>
                <a:blip r:embed="rId36"/>
                <a:stretch>
                  <a:fillRect l="-926" b="-1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AEE1372F-96EB-F45E-EA0E-606C75285042}"/>
                  </a:ext>
                </a:extLst>
              </p:cNvPr>
              <p:cNvSpPr txBox="1"/>
              <p:nvPr/>
            </p:nvSpPr>
            <p:spPr>
              <a:xfrm>
                <a:off x="5506797" y="3941814"/>
                <a:ext cx="181591" cy="2585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80" b="1" i="1">
                          <a:latin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ja-JP" altLang="en-US" sz="1680" b="1"/>
              </a:p>
            </p:txBody>
          </p:sp>
        </mc:Choice>
        <mc:Fallback xmlns=""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AEE1372F-96EB-F45E-EA0E-606C752850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6797" y="3941814"/>
                <a:ext cx="181591" cy="258532"/>
              </a:xfrm>
              <a:prstGeom prst="rect">
                <a:avLst/>
              </a:prstGeom>
              <a:blipFill>
                <a:blip r:embed="rId37"/>
                <a:stretch>
                  <a:fillRect l="-13333" r="-20000" b="-952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4C51E32-D4E4-BC8F-1605-813ACE40B4C9}"/>
              </a:ext>
            </a:extLst>
          </p:cNvPr>
          <p:cNvSpPr txBox="1"/>
          <p:nvPr/>
        </p:nvSpPr>
        <p:spPr>
          <a:xfrm>
            <a:off x="6012786" y="3958218"/>
            <a:ext cx="181591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050" b="1" i="1">
                <a:latin typeface="Cambria Math" panose="02040503050406030204" pitchFamily="18" charset="0"/>
              </a:defRPr>
            </a:lvl1pPr>
          </a:lstStyle>
          <a:p>
            <a:r>
              <a:rPr lang="en-US" altLang="ja-JP" sz="1680" dirty="0"/>
              <a:t>O</a:t>
            </a:r>
            <a:endParaRPr lang="ja-JP" altLang="en-US" sz="1680"/>
          </a:p>
        </p:txBody>
      </p:sp>
      <p:sp>
        <p:nvSpPr>
          <p:cNvPr id="22" name="角丸四角形 21">
            <a:extLst>
              <a:ext uri="{FF2B5EF4-FFF2-40B4-BE49-F238E27FC236}">
                <a16:creationId xmlns:a16="http://schemas.microsoft.com/office/drawing/2014/main" id="{0A2BFBE9-7277-0A78-F118-6822F1D657DB}"/>
              </a:ext>
            </a:extLst>
          </p:cNvPr>
          <p:cNvSpPr/>
          <p:nvPr/>
        </p:nvSpPr>
        <p:spPr>
          <a:xfrm>
            <a:off x="5441038" y="3892160"/>
            <a:ext cx="2905765" cy="658513"/>
          </a:xfrm>
          <a:prstGeom prst="roundRect">
            <a:avLst>
              <a:gd name="adj" fmla="val 4239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6C30ADF9-37A9-E64C-90B8-EC25DD6D5EC9}"/>
                  </a:ext>
                </a:extLst>
              </p:cNvPr>
              <p:cNvSpPr txBox="1"/>
              <p:nvPr/>
            </p:nvSpPr>
            <p:spPr>
              <a:xfrm>
                <a:off x="5577429" y="1694318"/>
                <a:ext cx="497215" cy="15234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三角化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6C30ADF9-37A9-E64C-90B8-EC25DD6D5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7429" y="1694318"/>
                <a:ext cx="497215" cy="152349"/>
              </a:xfrm>
              <a:prstGeom prst="rect">
                <a:avLst/>
              </a:prstGeom>
              <a:blipFill>
                <a:blip r:embed="rId38"/>
                <a:stretch>
                  <a:fillRect t="-7692" b="-2307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C0573DC-E36D-E246-B42D-E2EDF8AE0E8B}"/>
              </a:ext>
            </a:extLst>
          </p:cNvPr>
          <p:cNvSpPr txBox="1"/>
          <p:nvPr/>
        </p:nvSpPr>
        <p:spPr>
          <a:xfrm>
            <a:off x="5654163" y="3079832"/>
            <a:ext cx="84495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b="1">
                <a:latin typeface="Meiryo" panose="020B0604030504040204" pitchFamily="34" charset="-128"/>
                <a:ea typeface="Meiryo" panose="020B0604030504040204" pitchFamily="34" charset="-128"/>
              </a:rPr>
              <a:t>半正定値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E0A72196-B3C2-0F4A-88DF-2FB91B50F8E4}"/>
                  </a:ext>
                </a:extLst>
              </p:cNvPr>
              <p:cNvSpPr txBox="1"/>
              <p:nvPr/>
            </p:nvSpPr>
            <p:spPr>
              <a:xfrm>
                <a:off x="5586946" y="3303490"/>
                <a:ext cx="863190" cy="1661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≥0,</m:t>
                      </m:r>
                      <m:r>
                        <a:rPr lang="en-US" altLang="ja-JP" sz="108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sSup>
                        <m:sSupPr>
                          <m:ctrlPr>
                            <a:rPr lang="en-US" altLang="ja-JP" sz="108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08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ja-JP" sz="108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08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1080" i="1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ja-JP" altLang="en-US" sz="1080"/>
              </a:p>
            </p:txBody>
          </p:sp>
        </mc:Choice>
        <mc:Fallback xmlns="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E0A72196-B3C2-0F4A-88DF-2FB91B50F8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6946" y="3303490"/>
                <a:ext cx="863190" cy="166199"/>
              </a:xfrm>
              <a:prstGeom prst="rect">
                <a:avLst/>
              </a:prstGeom>
              <a:blipFill>
                <a:blip r:embed="rId39"/>
                <a:stretch>
                  <a:fillRect t="-14286" r="-1449" b="-3571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8" name="グループ化 27" hidden="1">
            <a:extLst>
              <a:ext uri="{FF2B5EF4-FFF2-40B4-BE49-F238E27FC236}">
                <a16:creationId xmlns:a16="http://schemas.microsoft.com/office/drawing/2014/main" id="{13DFDCF8-60AC-8969-42EC-D4A80AE02CDF}"/>
              </a:ext>
            </a:extLst>
          </p:cNvPr>
          <p:cNvGrpSpPr/>
          <p:nvPr/>
        </p:nvGrpSpPr>
        <p:grpSpPr>
          <a:xfrm>
            <a:off x="600387" y="568103"/>
            <a:ext cx="9558455" cy="5554840"/>
            <a:chOff x="-7678" y="473419"/>
            <a:chExt cx="7965379" cy="4629033"/>
          </a:xfrm>
        </p:grpSpPr>
        <p:sp>
          <p:nvSpPr>
            <p:cNvPr id="93" name="テキスト ボックス 92">
              <a:extLst>
                <a:ext uri="{FF2B5EF4-FFF2-40B4-BE49-F238E27FC236}">
                  <a16:creationId xmlns:a16="http://schemas.microsoft.com/office/drawing/2014/main" id="{2723B559-8143-2A43-8A74-AB4EE2067AA2}"/>
                </a:ext>
              </a:extLst>
            </p:cNvPr>
            <p:cNvSpPr txBox="1"/>
            <p:nvPr/>
          </p:nvSpPr>
          <p:spPr>
            <a:xfrm>
              <a:off x="3661130" y="3089218"/>
              <a:ext cx="299364" cy="16158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2.4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1A39E479-2DA4-3394-E5B8-69D0121F8D07}"/>
                </a:ext>
              </a:extLst>
            </p:cNvPr>
            <p:cNvGrpSpPr/>
            <p:nvPr/>
          </p:nvGrpSpPr>
          <p:grpSpPr>
            <a:xfrm>
              <a:off x="6574051" y="517575"/>
              <a:ext cx="1383650" cy="357099"/>
              <a:chOff x="6574051" y="517575"/>
              <a:chExt cx="1383650" cy="357099"/>
            </a:xfrm>
          </p:grpSpPr>
          <p:sp>
            <p:nvSpPr>
              <p:cNvPr id="98" name="テキスト ボックス 97">
                <a:extLst>
                  <a:ext uri="{FF2B5EF4-FFF2-40B4-BE49-F238E27FC236}">
                    <a16:creationId xmlns:a16="http://schemas.microsoft.com/office/drawing/2014/main" id="{7559C861-ABBC-9849-82BB-F62B5F6DB5AB}"/>
                  </a:ext>
                </a:extLst>
              </p:cNvPr>
              <p:cNvSpPr txBox="1"/>
              <p:nvPr/>
            </p:nvSpPr>
            <p:spPr>
              <a:xfrm>
                <a:off x="6592995" y="517575"/>
                <a:ext cx="1364706" cy="1615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ja-JP" altLang="en-US" sz="1260">
                    <a:solidFill>
                      <a:schemeClr val="bg1"/>
                    </a:solidFill>
                  </a:rPr>
                  <a:t>解説の節番号</a:t>
                </a:r>
                <a:endParaRPr lang="en-US" altLang="ja-JP" sz="126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テキスト ボックス 98">
                <a:extLst>
                  <a:ext uri="{FF2B5EF4-FFF2-40B4-BE49-F238E27FC236}">
                    <a16:creationId xmlns:a16="http://schemas.microsoft.com/office/drawing/2014/main" id="{FBB10063-7C34-944A-9FDA-FD836498F064}"/>
                  </a:ext>
                </a:extLst>
              </p:cNvPr>
              <p:cNvSpPr txBox="1"/>
              <p:nvPr/>
            </p:nvSpPr>
            <p:spPr>
              <a:xfrm>
                <a:off x="6574051" y="690008"/>
                <a:ext cx="84985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840" dirty="0"/>
                  <a:t>(</a:t>
                </a:r>
                <a:r>
                  <a:rPr lang="ja-JP" altLang="en-US" sz="840" dirty="0"/>
                  <a:t>教養の線形代数</a:t>
                </a:r>
                <a:r>
                  <a:rPr lang="en-US" altLang="ja-JP" sz="840" dirty="0"/>
                  <a:t>)</a:t>
                </a:r>
                <a:endParaRPr lang="ja-JP" altLang="en-US" sz="840"/>
              </a:p>
            </p:txBody>
          </p:sp>
        </p:grpSp>
        <p:sp>
          <p:nvSpPr>
            <p:cNvPr id="101" name="テキスト ボックス 100">
              <a:extLst>
                <a:ext uri="{FF2B5EF4-FFF2-40B4-BE49-F238E27FC236}">
                  <a16:creationId xmlns:a16="http://schemas.microsoft.com/office/drawing/2014/main" id="{25775942-0D9F-344F-922B-DB068D432A52}"/>
                </a:ext>
              </a:extLst>
            </p:cNvPr>
            <p:cNvSpPr txBox="1"/>
            <p:nvPr/>
          </p:nvSpPr>
          <p:spPr>
            <a:xfrm>
              <a:off x="3050804" y="563010"/>
              <a:ext cx="299364" cy="16158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1.4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  <p:sp>
          <p:nvSpPr>
            <p:cNvPr id="102" name="テキスト ボックス 101">
              <a:extLst>
                <a:ext uri="{FF2B5EF4-FFF2-40B4-BE49-F238E27FC236}">
                  <a16:creationId xmlns:a16="http://schemas.microsoft.com/office/drawing/2014/main" id="{AA5B466A-A7AD-344C-A5D5-0EEAED6F66E7}"/>
                </a:ext>
              </a:extLst>
            </p:cNvPr>
            <p:cNvSpPr txBox="1"/>
            <p:nvPr/>
          </p:nvSpPr>
          <p:spPr>
            <a:xfrm>
              <a:off x="5439608" y="1391749"/>
              <a:ext cx="299364" cy="16158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2.3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  <p:sp>
          <p:nvSpPr>
            <p:cNvPr id="104" name="テキスト ボックス 103">
              <a:extLst>
                <a:ext uri="{FF2B5EF4-FFF2-40B4-BE49-F238E27FC236}">
                  <a16:creationId xmlns:a16="http://schemas.microsoft.com/office/drawing/2014/main" id="{53AC08BD-6E3E-8F40-84D4-D00C8D45706A}"/>
                </a:ext>
              </a:extLst>
            </p:cNvPr>
            <p:cNvSpPr txBox="1"/>
            <p:nvPr/>
          </p:nvSpPr>
          <p:spPr>
            <a:xfrm>
              <a:off x="5202314" y="2312647"/>
              <a:ext cx="299364" cy="16158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2.4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  <p:sp>
          <p:nvSpPr>
            <p:cNvPr id="106" name="テキスト ボックス 105">
              <a:extLst>
                <a:ext uri="{FF2B5EF4-FFF2-40B4-BE49-F238E27FC236}">
                  <a16:creationId xmlns:a16="http://schemas.microsoft.com/office/drawing/2014/main" id="{3D4A2103-DE4F-EB4C-87CD-A4BAB31F8334}"/>
                </a:ext>
              </a:extLst>
            </p:cNvPr>
            <p:cNvSpPr txBox="1"/>
            <p:nvPr/>
          </p:nvSpPr>
          <p:spPr>
            <a:xfrm>
              <a:off x="2484268" y="1393436"/>
              <a:ext cx="299364" cy="16158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4.4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  <p:sp>
          <p:nvSpPr>
            <p:cNvPr id="107" name="テキスト ボックス 106">
              <a:extLst>
                <a:ext uri="{FF2B5EF4-FFF2-40B4-BE49-F238E27FC236}">
                  <a16:creationId xmlns:a16="http://schemas.microsoft.com/office/drawing/2014/main" id="{088A54CD-B102-BB45-976F-C9F62A466B4E}"/>
                </a:ext>
              </a:extLst>
            </p:cNvPr>
            <p:cNvSpPr txBox="1"/>
            <p:nvPr/>
          </p:nvSpPr>
          <p:spPr>
            <a:xfrm>
              <a:off x="2901988" y="2919315"/>
              <a:ext cx="299364" cy="16158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4.4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  <p:sp>
          <p:nvSpPr>
            <p:cNvPr id="108" name="テキスト ボックス 107">
              <a:extLst>
                <a:ext uri="{FF2B5EF4-FFF2-40B4-BE49-F238E27FC236}">
                  <a16:creationId xmlns:a16="http://schemas.microsoft.com/office/drawing/2014/main" id="{250D3932-9B13-8143-858B-53B59D8C1960}"/>
                </a:ext>
              </a:extLst>
            </p:cNvPr>
            <p:cNvSpPr txBox="1"/>
            <p:nvPr/>
          </p:nvSpPr>
          <p:spPr>
            <a:xfrm>
              <a:off x="4025401" y="1885754"/>
              <a:ext cx="299364" cy="16158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6.2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  <p:sp>
          <p:nvSpPr>
            <p:cNvPr id="109" name="テキスト ボックス 108">
              <a:extLst>
                <a:ext uri="{FF2B5EF4-FFF2-40B4-BE49-F238E27FC236}">
                  <a16:creationId xmlns:a16="http://schemas.microsoft.com/office/drawing/2014/main" id="{FB3D1293-26C8-1347-837C-AED84F6E61AE}"/>
                </a:ext>
              </a:extLst>
            </p:cNvPr>
            <p:cNvSpPr txBox="1"/>
            <p:nvPr/>
          </p:nvSpPr>
          <p:spPr>
            <a:xfrm>
              <a:off x="4360659" y="3896664"/>
              <a:ext cx="299364" cy="16158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6.3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  <p:sp>
          <p:nvSpPr>
            <p:cNvPr id="114" name="テキスト ボックス 113">
              <a:extLst>
                <a:ext uri="{FF2B5EF4-FFF2-40B4-BE49-F238E27FC236}">
                  <a16:creationId xmlns:a16="http://schemas.microsoft.com/office/drawing/2014/main" id="{68C211EB-B55F-9A47-AEDB-540DDA73B3CB}"/>
                </a:ext>
              </a:extLst>
            </p:cNvPr>
            <p:cNvSpPr txBox="1"/>
            <p:nvPr/>
          </p:nvSpPr>
          <p:spPr>
            <a:xfrm>
              <a:off x="5947861" y="2628555"/>
              <a:ext cx="299364" cy="16158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6.3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  <p:sp>
          <p:nvSpPr>
            <p:cNvPr id="115" name="テキスト ボックス 114">
              <a:extLst>
                <a:ext uri="{FF2B5EF4-FFF2-40B4-BE49-F238E27FC236}">
                  <a16:creationId xmlns:a16="http://schemas.microsoft.com/office/drawing/2014/main" id="{0C47A795-E31F-DE49-9122-882EBA88B83D}"/>
                </a:ext>
              </a:extLst>
            </p:cNvPr>
            <p:cNvSpPr txBox="1"/>
            <p:nvPr/>
          </p:nvSpPr>
          <p:spPr>
            <a:xfrm>
              <a:off x="5327833" y="528660"/>
              <a:ext cx="299364" cy="16158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7.1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  <p:sp>
          <p:nvSpPr>
            <p:cNvPr id="116" name="テキスト ボックス 115">
              <a:extLst>
                <a:ext uri="{FF2B5EF4-FFF2-40B4-BE49-F238E27FC236}">
                  <a16:creationId xmlns:a16="http://schemas.microsoft.com/office/drawing/2014/main" id="{F5532FC1-900B-6349-A562-BC527818353B}"/>
                </a:ext>
              </a:extLst>
            </p:cNvPr>
            <p:cNvSpPr txBox="1"/>
            <p:nvPr/>
          </p:nvSpPr>
          <p:spPr>
            <a:xfrm>
              <a:off x="6011508" y="4940870"/>
              <a:ext cx="467010" cy="16158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3.5, 7.4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  <p:sp>
          <p:nvSpPr>
            <p:cNvPr id="119" name="テキスト ボックス 118">
              <a:extLst>
                <a:ext uri="{FF2B5EF4-FFF2-40B4-BE49-F238E27FC236}">
                  <a16:creationId xmlns:a16="http://schemas.microsoft.com/office/drawing/2014/main" id="{0EC84F15-F6F7-5C41-A4BF-880D4551A38B}"/>
                </a:ext>
              </a:extLst>
            </p:cNvPr>
            <p:cNvSpPr txBox="1"/>
            <p:nvPr/>
          </p:nvSpPr>
          <p:spPr>
            <a:xfrm>
              <a:off x="-7678" y="473419"/>
              <a:ext cx="1888586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200" i="1" dirty="0">
                  <a:latin typeface="Arial Rounded MT Bold" panose="020F0704030504030204" pitchFamily="34" charset="0"/>
                </a:rPr>
                <a:t>in</a:t>
              </a:r>
            </a:p>
            <a:p>
              <a:pPr algn="ctr"/>
              <a:r>
                <a:rPr lang="ja-JP" altLang="en-US" sz="1200" i="1" dirty="0">
                  <a:latin typeface="Arial Rounded MT Bold" panose="020F0704030504030204" pitchFamily="34" charset="0"/>
                </a:rPr>
                <a:t>教養の線形代数</a:t>
              </a:r>
              <a:endParaRPr lang="ja-JP" altLang="en-US" sz="1200" i="1">
                <a:latin typeface="Arial Rounded MT Bold" panose="020F0704030504030204" pitchFamily="34" charset="0"/>
              </a:endParaRPr>
            </a:p>
          </p:txBody>
        </p:sp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85656A95-0D9F-3474-3295-B9EB063C897B}"/>
                </a:ext>
              </a:extLst>
            </p:cNvPr>
            <p:cNvSpPr txBox="1"/>
            <p:nvPr/>
          </p:nvSpPr>
          <p:spPr>
            <a:xfrm>
              <a:off x="7020352" y="1895889"/>
              <a:ext cx="299364" cy="16158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A7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  <p:sp>
          <p:nvSpPr>
            <p:cNvPr id="105" name="テキスト ボックス 104">
              <a:extLst>
                <a:ext uri="{FF2B5EF4-FFF2-40B4-BE49-F238E27FC236}">
                  <a16:creationId xmlns:a16="http://schemas.microsoft.com/office/drawing/2014/main" id="{7ABDA6B0-6D1B-3A44-8443-B3104B339CFA}"/>
                </a:ext>
              </a:extLst>
            </p:cNvPr>
            <p:cNvSpPr txBox="1"/>
            <p:nvPr/>
          </p:nvSpPr>
          <p:spPr>
            <a:xfrm>
              <a:off x="4635861" y="2897638"/>
              <a:ext cx="299364" cy="16158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4.2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  <p:sp>
          <p:nvSpPr>
            <p:cNvPr id="48" name="テキスト ボックス 47">
              <a:extLst>
                <a:ext uri="{FF2B5EF4-FFF2-40B4-BE49-F238E27FC236}">
                  <a16:creationId xmlns:a16="http://schemas.microsoft.com/office/drawing/2014/main" id="{EF17D560-9EF3-88E4-E050-6A8565C23FAA}"/>
                </a:ext>
              </a:extLst>
            </p:cNvPr>
            <p:cNvSpPr txBox="1"/>
            <p:nvPr/>
          </p:nvSpPr>
          <p:spPr>
            <a:xfrm>
              <a:off x="3596369" y="2134633"/>
              <a:ext cx="299364" cy="16158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A5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  <p:sp>
          <p:nvSpPr>
            <p:cNvPr id="112" name="テキスト ボックス 111">
              <a:extLst>
                <a:ext uri="{FF2B5EF4-FFF2-40B4-BE49-F238E27FC236}">
                  <a16:creationId xmlns:a16="http://schemas.microsoft.com/office/drawing/2014/main" id="{6A718F46-5A30-1341-A8C7-DC8D165F3FBF}"/>
                </a:ext>
              </a:extLst>
            </p:cNvPr>
            <p:cNvSpPr txBox="1"/>
            <p:nvPr/>
          </p:nvSpPr>
          <p:spPr>
            <a:xfrm>
              <a:off x="3977414" y="2567092"/>
              <a:ext cx="299364" cy="16158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1260" dirty="0">
                  <a:solidFill>
                    <a:schemeClr val="bg1"/>
                  </a:solidFill>
                </a:rPr>
                <a:t>6.3</a:t>
              </a:r>
              <a:endParaRPr lang="ja-JP" altLang="en-US" sz="1260">
                <a:solidFill>
                  <a:schemeClr val="bg1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F8BB3F3F-B61D-D4E8-7ED0-B85C991BDA7B}"/>
                  </a:ext>
                </a:extLst>
              </p:cNvPr>
              <p:cNvSpPr txBox="1"/>
              <p:nvPr/>
            </p:nvSpPr>
            <p:spPr>
              <a:xfrm>
                <a:off x="7342306" y="4248757"/>
                <a:ext cx="691554" cy="2571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Λ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F8BB3F3F-B61D-D4E8-7ED0-B85C991BDA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2306" y="4248757"/>
                <a:ext cx="691554" cy="257122"/>
              </a:xfrm>
              <a:prstGeom prst="rect">
                <a:avLst/>
              </a:prstGeom>
              <a:blipFill>
                <a:blip r:embed="rId40"/>
                <a:stretch>
                  <a:fillRect b="-190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テキスト ボックス 45">
                <a:extLst>
                  <a:ext uri="{FF2B5EF4-FFF2-40B4-BE49-F238E27FC236}">
                    <a16:creationId xmlns:a16="http://schemas.microsoft.com/office/drawing/2014/main" id="{9444630D-63AB-D31E-FD7F-D3ED31095B4A}"/>
                  </a:ext>
                </a:extLst>
              </p:cNvPr>
              <p:cNvSpPr txBox="1"/>
              <p:nvPr/>
            </p:nvSpPr>
            <p:spPr>
              <a:xfrm>
                <a:off x="6323080" y="4254855"/>
                <a:ext cx="962237" cy="27353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Σ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sSup>
                                  <m:sSupPr>
                                    <m:ctrlP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6" name="テキスト ボックス 45">
                <a:extLst>
                  <a:ext uri="{FF2B5EF4-FFF2-40B4-BE49-F238E27FC236}">
                    <a16:creationId xmlns:a16="http://schemas.microsoft.com/office/drawing/2014/main" id="{9444630D-63AB-D31E-FD7F-D3ED31095B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3080" y="4254855"/>
                <a:ext cx="962237" cy="273536"/>
              </a:xfrm>
              <a:prstGeom prst="rect">
                <a:avLst/>
              </a:prstGeom>
              <a:blipFill>
                <a:blip r:embed="rId41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715284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76F7FF59-3F43-D346-A416-335207C0313B}"/>
              </a:ext>
            </a:extLst>
          </p:cNvPr>
          <p:cNvGrpSpPr/>
          <p:nvPr/>
        </p:nvGrpSpPr>
        <p:grpSpPr>
          <a:xfrm>
            <a:off x="874774" y="1685733"/>
            <a:ext cx="1584895" cy="1518834"/>
            <a:chOff x="220978" y="1404777"/>
            <a:chExt cx="1320746" cy="1265695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BD737D7A-C143-CB41-99BD-83D54DBAD737}"/>
                </a:ext>
              </a:extLst>
            </p:cNvPr>
            <p:cNvGrpSpPr/>
            <p:nvPr/>
          </p:nvGrpSpPr>
          <p:grpSpPr>
            <a:xfrm>
              <a:off x="220978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7" name="直線矢印コネクタ 6">
                <a:extLst>
                  <a:ext uri="{FF2B5EF4-FFF2-40B4-BE49-F238E27FC236}">
                    <a16:creationId xmlns:a16="http://schemas.microsoft.com/office/drawing/2014/main" id="{49D6E3C9-DD58-6C40-B75D-90471095FE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線矢印コネクタ 7">
                <a:extLst>
                  <a:ext uri="{FF2B5EF4-FFF2-40B4-BE49-F238E27FC236}">
                    <a16:creationId xmlns:a16="http://schemas.microsoft.com/office/drawing/2014/main" id="{14987282-3766-B843-8A12-CB50A5EF1A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6B830E71-60A3-3647-95EE-BFB406E5E03E}"/>
                </a:ext>
              </a:extLst>
            </p:cNvPr>
            <p:cNvSpPr txBox="1"/>
            <p:nvPr/>
          </p:nvSpPr>
          <p:spPr>
            <a:xfrm>
              <a:off x="839331" y="1404777"/>
              <a:ext cx="405828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O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Zero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46464D0F-6069-F044-97A7-0F9747A78F00}"/>
                </a:ext>
              </a:extLst>
            </p:cNvPr>
            <p:cNvSpPr/>
            <p:nvPr/>
          </p:nvSpPr>
          <p:spPr>
            <a:xfrm>
              <a:off x="791602" y="2021496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A0228D6F-EB66-9042-862F-DF1361568546}"/>
                </a:ext>
              </a:extLst>
            </p:cNvPr>
            <p:cNvSpPr/>
            <p:nvPr/>
          </p:nvSpPr>
          <p:spPr>
            <a:xfrm>
              <a:off x="771565" y="204298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2" name="円/楕円 21">
              <a:extLst>
                <a:ext uri="{FF2B5EF4-FFF2-40B4-BE49-F238E27FC236}">
                  <a16:creationId xmlns:a16="http://schemas.microsoft.com/office/drawing/2014/main" id="{420A8B19-865B-3F4E-B8E4-FCB52D498342}"/>
                </a:ext>
              </a:extLst>
            </p:cNvPr>
            <p:cNvSpPr/>
            <p:nvPr/>
          </p:nvSpPr>
          <p:spPr>
            <a:xfrm>
              <a:off x="749315" y="206426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73" name="テキスト ボックス 72">
              <a:extLst>
                <a:ext uri="{FF2B5EF4-FFF2-40B4-BE49-F238E27FC236}">
                  <a16:creationId xmlns:a16="http://schemas.microsoft.com/office/drawing/2014/main" id="{B27B9798-F27E-EB46-8508-8656259CC118}"/>
                </a:ext>
              </a:extLst>
            </p:cNvPr>
            <p:cNvSpPr txBox="1"/>
            <p:nvPr/>
          </p:nvSpPr>
          <p:spPr>
            <a:xfrm>
              <a:off x="574249" y="2072195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7618D206-97B3-E04C-B173-3BFDE711CD73}"/>
                    </a:ext>
                  </a:extLst>
                </p:cNvPr>
                <p:cNvSpPr txBox="1"/>
                <p:nvPr/>
              </p:nvSpPr>
              <p:spPr>
                <a:xfrm>
                  <a:off x="813009" y="2254445"/>
                  <a:ext cx="493138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7618D206-97B3-E04C-B173-3BFDE711CD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3009" y="2254445"/>
                  <a:ext cx="493138" cy="20005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9" name="正方形/長方形 168">
                  <a:extLst>
                    <a:ext uri="{FF2B5EF4-FFF2-40B4-BE49-F238E27FC236}">
                      <a16:creationId xmlns:a16="http://schemas.microsoft.com/office/drawing/2014/main" id="{633AE3CB-8455-BC40-99A2-6091EB141A83}"/>
                    </a:ext>
                  </a:extLst>
                </p:cNvPr>
                <p:cNvSpPr/>
                <p:nvPr/>
              </p:nvSpPr>
              <p:spPr>
                <a:xfrm>
                  <a:off x="1022992" y="1439494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69" name="正方形/長方形 168">
                  <a:extLst>
                    <a:ext uri="{FF2B5EF4-FFF2-40B4-BE49-F238E27FC236}">
                      <a16:creationId xmlns:a16="http://schemas.microsoft.com/office/drawing/2014/main" id="{633AE3CB-8455-BC40-99A2-6091EB141A8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2992" y="1439494"/>
                  <a:ext cx="518732" cy="32108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026E84CC-BC83-DB41-A6EE-95CADF46B7A8}"/>
              </a:ext>
            </a:extLst>
          </p:cNvPr>
          <p:cNvGrpSpPr/>
          <p:nvPr/>
        </p:nvGrpSpPr>
        <p:grpSpPr>
          <a:xfrm>
            <a:off x="2352030" y="1653224"/>
            <a:ext cx="1475973" cy="1559612"/>
            <a:chOff x="1563785" y="1377686"/>
            <a:chExt cx="1229977" cy="1299677"/>
          </a:xfrm>
        </p:grpSpPr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6E1668E9-5327-1543-ABE5-7F8327706D82}"/>
                </a:ext>
              </a:extLst>
            </p:cNvPr>
            <p:cNvSpPr txBox="1"/>
            <p:nvPr/>
          </p:nvSpPr>
          <p:spPr>
            <a:xfrm>
              <a:off x="2154716" y="1377686"/>
              <a:ext cx="586699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Identity</a:t>
              </a:r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053A527B-493C-A945-832C-D40DE7439C57}"/>
                </a:ext>
              </a:extLst>
            </p:cNvPr>
            <p:cNvSpPr txBox="1"/>
            <p:nvPr/>
          </p:nvSpPr>
          <p:spPr>
            <a:xfrm>
              <a:off x="2416087" y="2070583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1</a:t>
              </a:r>
              <a:endParaRPr lang="ja-JP" altLang="en-US" sz="1080"/>
            </a:p>
          </p:txBody>
        </p:sp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6C33EBDD-D812-8440-8F30-F0109A5B2C9C}"/>
                </a:ext>
              </a:extLst>
            </p:cNvPr>
            <p:cNvGrpSpPr/>
            <p:nvPr/>
          </p:nvGrpSpPr>
          <p:grpSpPr>
            <a:xfrm>
              <a:off x="1563785" y="1489363"/>
              <a:ext cx="1188000" cy="1188000"/>
              <a:chOff x="704626" y="1482472"/>
              <a:chExt cx="1188000" cy="1188000"/>
            </a:xfrm>
          </p:grpSpPr>
          <p:cxnSp>
            <p:nvCxnSpPr>
              <p:cNvPr id="39" name="直線矢印コネクタ 38">
                <a:extLst>
                  <a:ext uri="{FF2B5EF4-FFF2-40B4-BE49-F238E27FC236}">
                    <a16:creationId xmlns:a16="http://schemas.microsoft.com/office/drawing/2014/main" id="{0F278626-C929-8744-B28A-3C90B29494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矢印コネクタ 39">
                <a:extLst>
                  <a:ext uri="{FF2B5EF4-FFF2-40B4-BE49-F238E27FC236}">
                    <a16:creationId xmlns:a16="http://schemas.microsoft.com/office/drawing/2014/main" id="{5F26EB6E-CCA6-764D-B7A1-416AAEA64B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C5AA1845-5B9B-2B4B-A5ED-636E2CE901CD}"/>
                </a:ext>
              </a:extLst>
            </p:cNvPr>
            <p:cNvGrpSpPr/>
            <p:nvPr/>
          </p:nvGrpSpPr>
          <p:grpSpPr>
            <a:xfrm>
              <a:off x="2437386" y="2028387"/>
              <a:ext cx="114287" cy="114766"/>
              <a:chOff x="3384002" y="2021496"/>
              <a:chExt cx="114287" cy="114766"/>
            </a:xfrm>
          </p:grpSpPr>
          <p:sp>
            <p:nvSpPr>
              <p:cNvPr id="27" name="円/楕円 26">
                <a:extLst>
                  <a:ext uri="{FF2B5EF4-FFF2-40B4-BE49-F238E27FC236}">
                    <a16:creationId xmlns:a16="http://schemas.microsoft.com/office/drawing/2014/main" id="{9CB231E5-99F2-A64A-A144-98B85B20A1F1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28" name="円/楕円 27">
                <a:extLst>
                  <a:ext uri="{FF2B5EF4-FFF2-40B4-BE49-F238E27FC236}">
                    <a16:creationId xmlns:a16="http://schemas.microsoft.com/office/drawing/2014/main" id="{051CEEB7-38E2-A943-9AF6-DFCF6695935E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29" name="円/楕円 28">
                <a:extLst>
                  <a:ext uri="{FF2B5EF4-FFF2-40B4-BE49-F238E27FC236}">
                    <a16:creationId xmlns:a16="http://schemas.microsoft.com/office/drawing/2014/main" id="{17F6D2EB-9435-D943-9FF3-B1CE7186DF0D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1" name="テキスト ボックス 150">
                  <a:extLst>
                    <a:ext uri="{FF2B5EF4-FFF2-40B4-BE49-F238E27FC236}">
                      <a16:creationId xmlns:a16="http://schemas.microsoft.com/office/drawing/2014/main" id="{C6EB152E-BBEF-034C-A1DA-6AC34671E207}"/>
                    </a:ext>
                  </a:extLst>
                </p:cNvPr>
                <p:cNvSpPr txBox="1"/>
                <p:nvPr/>
              </p:nvSpPr>
              <p:spPr>
                <a:xfrm>
                  <a:off x="2150596" y="2257853"/>
                  <a:ext cx="49313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1" name="テキスト ボックス 150">
                  <a:extLst>
                    <a:ext uri="{FF2B5EF4-FFF2-40B4-BE49-F238E27FC236}">
                      <a16:creationId xmlns:a16="http://schemas.microsoft.com/office/drawing/2014/main" id="{C6EB152E-BBEF-034C-A1DA-6AC34671E20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50596" y="2257853"/>
                  <a:ext cx="493137" cy="20005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D14452FB-870A-A945-AE1D-160F18259CB6}"/>
                    </a:ext>
                  </a:extLst>
                </p:cNvPr>
                <p:cNvSpPr/>
                <p:nvPr/>
              </p:nvSpPr>
              <p:spPr>
                <a:xfrm>
                  <a:off x="2275030" y="1383507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D14452FB-870A-A945-AE1D-160F18259CB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75030" y="1383507"/>
                  <a:ext cx="518732" cy="32108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AB961EC0-9A7F-CD43-9812-17435496F34E}"/>
              </a:ext>
            </a:extLst>
          </p:cNvPr>
          <p:cNvGrpSpPr/>
          <p:nvPr/>
        </p:nvGrpSpPr>
        <p:grpSpPr>
          <a:xfrm>
            <a:off x="7217747" y="1632968"/>
            <a:ext cx="1914896" cy="1577096"/>
            <a:chOff x="6767661" y="1329380"/>
            <a:chExt cx="1595747" cy="1314247"/>
          </a:xfrm>
        </p:grpSpPr>
        <p:sp>
          <p:nvSpPr>
            <p:cNvPr id="175" name="テキスト ボックス 174">
              <a:extLst>
                <a:ext uri="{FF2B5EF4-FFF2-40B4-BE49-F238E27FC236}">
                  <a16:creationId xmlns:a16="http://schemas.microsoft.com/office/drawing/2014/main" id="{277166A9-4DC0-AA49-989E-715A10B13ED5}"/>
                </a:ext>
              </a:extLst>
            </p:cNvPr>
            <p:cNvSpPr txBox="1"/>
            <p:nvPr/>
          </p:nvSpPr>
          <p:spPr>
            <a:xfrm>
              <a:off x="7358592" y="1343950"/>
              <a:ext cx="1004816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 err="1">
                  <a:latin typeface="Times" pitchFamily="2" charset="0"/>
                  <a:ea typeface="Cambria Math" panose="02040503050406030204" pitchFamily="18" charset="0"/>
                </a:rPr>
                <a:t>z</a:t>
              </a:r>
              <a:r>
                <a:rPr lang="en-US" altLang="ja-JP" sz="2160" i="1" dirty="0" err="1">
                  <a:latin typeface="Cambria Math" panose="02040503050406030204" pitchFamily="18" charset="0"/>
                  <a:ea typeface="Cambria Math" panose="02040503050406030204" pitchFamily="18" charset="0"/>
                </a:rPr>
                <a:t>I</a:t>
              </a:r>
              <a:endParaRPr lang="en-US" altLang="ja-JP" sz="2160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 times Identity</a:t>
              </a:r>
            </a:p>
          </p:txBody>
        </p:sp>
        <p:grpSp>
          <p:nvGrpSpPr>
            <p:cNvPr id="177" name="グループ化 176">
              <a:extLst>
                <a:ext uri="{FF2B5EF4-FFF2-40B4-BE49-F238E27FC236}">
                  <a16:creationId xmlns:a16="http://schemas.microsoft.com/office/drawing/2014/main" id="{B5ABBEC8-80E1-0140-B19B-4EBD91238F37}"/>
                </a:ext>
              </a:extLst>
            </p:cNvPr>
            <p:cNvGrpSpPr/>
            <p:nvPr/>
          </p:nvGrpSpPr>
          <p:grpSpPr>
            <a:xfrm>
              <a:off x="6767661" y="1455627"/>
              <a:ext cx="1188000" cy="1188000"/>
              <a:chOff x="704626" y="1482472"/>
              <a:chExt cx="1188000" cy="1188000"/>
            </a:xfrm>
          </p:grpSpPr>
          <p:cxnSp>
            <p:nvCxnSpPr>
              <p:cNvPr id="178" name="直線矢印コネクタ 177">
                <a:extLst>
                  <a:ext uri="{FF2B5EF4-FFF2-40B4-BE49-F238E27FC236}">
                    <a16:creationId xmlns:a16="http://schemas.microsoft.com/office/drawing/2014/main" id="{2BC1D138-1450-124A-8B1D-BF02D953E9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線矢印コネクタ 178">
                <a:extLst>
                  <a:ext uri="{FF2B5EF4-FFF2-40B4-BE49-F238E27FC236}">
                    <a16:creationId xmlns:a16="http://schemas.microsoft.com/office/drawing/2014/main" id="{ACD52D68-B504-0340-87D3-2F7211645E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0" name="グループ化 179">
              <a:extLst>
                <a:ext uri="{FF2B5EF4-FFF2-40B4-BE49-F238E27FC236}">
                  <a16:creationId xmlns:a16="http://schemas.microsoft.com/office/drawing/2014/main" id="{C4F3315F-C88C-714C-8EA5-3323D8CF27E7}"/>
                </a:ext>
              </a:extLst>
            </p:cNvPr>
            <p:cNvGrpSpPr/>
            <p:nvPr/>
          </p:nvGrpSpPr>
          <p:grpSpPr>
            <a:xfrm>
              <a:off x="7517278" y="1847420"/>
              <a:ext cx="114287" cy="114766"/>
              <a:chOff x="3384002" y="2021496"/>
              <a:chExt cx="114287" cy="114766"/>
            </a:xfrm>
          </p:grpSpPr>
          <p:sp>
            <p:nvSpPr>
              <p:cNvPr id="181" name="円/楕円 180">
                <a:extLst>
                  <a:ext uri="{FF2B5EF4-FFF2-40B4-BE49-F238E27FC236}">
                    <a16:creationId xmlns:a16="http://schemas.microsoft.com/office/drawing/2014/main" id="{62C1E4FD-8A7C-4E43-B12E-CC6844A07875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82" name="円/楕円 181">
                <a:extLst>
                  <a:ext uri="{FF2B5EF4-FFF2-40B4-BE49-F238E27FC236}">
                    <a16:creationId xmlns:a16="http://schemas.microsoft.com/office/drawing/2014/main" id="{4C0C1B62-4420-A34F-8901-94CEFAD50952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83" name="円/楕円 182">
                <a:extLst>
                  <a:ext uri="{FF2B5EF4-FFF2-40B4-BE49-F238E27FC236}">
                    <a16:creationId xmlns:a16="http://schemas.microsoft.com/office/drawing/2014/main" id="{2120130B-F5C0-A14E-8295-47132BFB913E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EA137340-362E-2740-AB4A-8CD9F6956241}"/>
                    </a:ext>
                  </a:extLst>
                </p:cNvPr>
                <p:cNvSpPr txBox="1"/>
                <p:nvPr/>
              </p:nvSpPr>
              <p:spPr>
                <a:xfrm>
                  <a:off x="7354472" y="2233949"/>
                  <a:ext cx="48688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EA137340-362E-2740-AB4A-8CD9F69562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54472" y="2233949"/>
                  <a:ext cx="486886" cy="20005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6" name="テキスト ボックス 185">
              <a:extLst>
                <a:ext uri="{FF2B5EF4-FFF2-40B4-BE49-F238E27FC236}">
                  <a16:creationId xmlns:a16="http://schemas.microsoft.com/office/drawing/2014/main" id="{AE8327BE-3ADB-7D45-B5D1-B698DA622ADA}"/>
                </a:ext>
              </a:extLst>
            </p:cNvPr>
            <p:cNvSpPr txBox="1"/>
            <p:nvPr/>
          </p:nvSpPr>
          <p:spPr>
            <a:xfrm>
              <a:off x="7496016" y="1841746"/>
              <a:ext cx="205987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</a:t>
              </a:r>
              <a:endParaRPr lang="ja-JP" altLang="en-US" sz="108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2" name="正方形/長方形 221">
                  <a:extLst>
                    <a:ext uri="{FF2B5EF4-FFF2-40B4-BE49-F238E27FC236}">
                      <a16:creationId xmlns:a16="http://schemas.microsoft.com/office/drawing/2014/main" id="{05A022E6-808D-584D-A780-1746ADBC819F}"/>
                    </a:ext>
                  </a:extLst>
                </p:cNvPr>
                <p:cNvSpPr/>
                <p:nvPr/>
              </p:nvSpPr>
              <p:spPr>
                <a:xfrm>
                  <a:off x="7601048" y="1329380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2" name="正方形/長方形 221">
                  <a:extLst>
                    <a:ext uri="{FF2B5EF4-FFF2-40B4-BE49-F238E27FC236}">
                      <a16:creationId xmlns:a16="http://schemas.microsoft.com/office/drawing/2014/main" id="{05A022E6-808D-584D-A780-1746ADBC819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01048" y="1329380"/>
                  <a:ext cx="518732" cy="32108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1CA35E5F-8F49-8446-B551-1024D2A32E72}"/>
              </a:ext>
            </a:extLst>
          </p:cNvPr>
          <p:cNvGrpSpPr/>
          <p:nvPr/>
        </p:nvGrpSpPr>
        <p:grpSpPr>
          <a:xfrm>
            <a:off x="2359947" y="3533048"/>
            <a:ext cx="1898405" cy="1569846"/>
            <a:chOff x="1550241" y="2934799"/>
            <a:chExt cx="1582004" cy="1308205"/>
          </a:xfrm>
        </p:grpSpPr>
        <p:sp>
          <p:nvSpPr>
            <p:cNvPr id="108" name="テキスト ボックス 107">
              <a:extLst>
                <a:ext uri="{FF2B5EF4-FFF2-40B4-BE49-F238E27FC236}">
                  <a16:creationId xmlns:a16="http://schemas.microsoft.com/office/drawing/2014/main" id="{0CD3EA4A-E8FC-2143-98D5-DEE79483C9E4}"/>
                </a:ext>
              </a:extLst>
            </p:cNvPr>
            <p:cNvSpPr txBox="1"/>
            <p:nvPr/>
          </p:nvSpPr>
          <p:spPr>
            <a:xfrm>
              <a:off x="2098629" y="2934799"/>
              <a:ext cx="1033616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</a:t>
              </a:r>
              <a:r>
                <a:rPr lang="en-US" altLang="ja-JP" sz="2160" baseline="-25000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+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Positive definite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5C55187B-F6E1-324A-9D9B-CC39EA82B9BC}"/>
                </a:ext>
              </a:extLst>
            </p:cNvPr>
            <p:cNvGrpSpPr/>
            <p:nvPr/>
          </p:nvGrpSpPr>
          <p:grpSpPr>
            <a:xfrm>
              <a:off x="1550241" y="3055004"/>
              <a:ext cx="1188000" cy="1188000"/>
              <a:chOff x="704626" y="1482472"/>
              <a:chExt cx="1188000" cy="1188000"/>
            </a:xfrm>
          </p:grpSpPr>
          <p:cxnSp>
            <p:nvCxnSpPr>
              <p:cNvPr id="110" name="直線矢印コネクタ 109">
                <a:extLst>
                  <a:ext uri="{FF2B5EF4-FFF2-40B4-BE49-F238E27FC236}">
                    <a16:creationId xmlns:a16="http://schemas.microsoft.com/office/drawing/2014/main" id="{00A9A6CC-020D-BB4D-9C7C-CEC52FCE80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線矢印コネクタ 110">
                <a:extLst>
                  <a:ext uri="{FF2B5EF4-FFF2-40B4-BE49-F238E27FC236}">
                    <a16:creationId xmlns:a16="http://schemas.microsoft.com/office/drawing/2014/main" id="{68D575A1-743A-5347-9598-995974959A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テキスト ボックス 111">
              <a:extLst>
                <a:ext uri="{FF2B5EF4-FFF2-40B4-BE49-F238E27FC236}">
                  <a16:creationId xmlns:a16="http://schemas.microsoft.com/office/drawing/2014/main" id="{26837757-BD37-404C-9844-4770C24E6C06}"/>
                </a:ext>
              </a:extLst>
            </p:cNvPr>
            <p:cNvSpPr txBox="1"/>
            <p:nvPr/>
          </p:nvSpPr>
          <p:spPr>
            <a:xfrm>
              <a:off x="2069806" y="3642238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grpSp>
          <p:nvGrpSpPr>
            <p:cNvPr id="116" name="グループ化 115">
              <a:extLst>
                <a:ext uri="{FF2B5EF4-FFF2-40B4-BE49-F238E27FC236}">
                  <a16:creationId xmlns:a16="http://schemas.microsoft.com/office/drawing/2014/main" id="{C2DA9BAE-F04D-2841-84DD-3D29E386FAC7}"/>
                </a:ext>
              </a:extLst>
            </p:cNvPr>
            <p:cNvGrpSpPr/>
            <p:nvPr/>
          </p:nvGrpSpPr>
          <p:grpSpPr>
            <a:xfrm>
              <a:off x="2130012" y="3603141"/>
              <a:ext cx="610719" cy="103238"/>
              <a:chOff x="2121395" y="3611510"/>
              <a:chExt cx="610719" cy="103238"/>
            </a:xfrm>
          </p:grpSpPr>
          <p:sp>
            <p:nvSpPr>
              <p:cNvPr id="107" name="正方形/長方形 106">
                <a:extLst>
                  <a:ext uri="{FF2B5EF4-FFF2-40B4-BE49-F238E27FC236}">
                    <a16:creationId xmlns:a16="http://schemas.microsoft.com/office/drawing/2014/main" id="{7DE16740-30F4-9F49-8CA7-EC924242F101}"/>
                  </a:ext>
                </a:extLst>
              </p:cNvPr>
              <p:cNvSpPr/>
              <p:nvPr/>
            </p:nvSpPr>
            <p:spPr>
              <a:xfrm>
                <a:off x="2121395" y="3611510"/>
                <a:ext cx="610719" cy="103238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13" name="円/楕円 112">
                <a:extLst>
                  <a:ext uri="{FF2B5EF4-FFF2-40B4-BE49-F238E27FC236}">
                    <a16:creationId xmlns:a16="http://schemas.microsoft.com/office/drawing/2014/main" id="{66F9FE9C-F570-0945-97BF-8AE11A3F9D1C}"/>
                  </a:ext>
                </a:extLst>
              </p:cNvPr>
              <p:cNvSpPr/>
              <p:nvPr/>
            </p:nvSpPr>
            <p:spPr>
              <a:xfrm>
                <a:off x="2578907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14" name="円/楕円 113">
                <a:extLst>
                  <a:ext uri="{FF2B5EF4-FFF2-40B4-BE49-F238E27FC236}">
                    <a16:creationId xmlns:a16="http://schemas.microsoft.com/office/drawing/2014/main" id="{E4ED2EB6-A5F0-2D47-8102-B5B800290EB1}"/>
                  </a:ext>
                </a:extLst>
              </p:cNvPr>
              <p:cNvSpPr/>
              <p:nvPr/>
            </p:nvSpPr>
            <p:spPr>
              <a:xfrm>
                <a:off x="2326550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15" name="円/楕円 114">
                <a:extLst>
                  <a:ext uri="{FF2B5EF4-FFF2-40B4-BE49-F238E27FC236}">
                    <a16:creationId xmlns:a16="http://schemas.microsoft.com/office/drawing/2014/main" id="{88FBCD36-D1CC-574D-9F88-BC88FCD7E9B8}"/>
                  </a:ext>
                </a:extLst>
              </p:cNvPr>
              <p:cNvSpPr/>
              <p:nvPr/>
            </p:nvSpPr>
            <p:spPr>
              <a:xfrm>
                <a:off x="2187904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7" name="テキスト ボックス 146">
                  <a:extLst>
                    <a:ext uri="{FF2B5EF4-FFF2-40B4-BE49-F238E27FC236}">
                      <a16:creationId xmlns:a16="http://schemas.microsoft.com/office/drawing/2014/main" id="{67EE7D3A-79D3-3441-A401-CDD407E7C739}"/>
                    </a:ext>
                  </a:extLst>
                </p:cNvPr>
                <p:cNvSpPr txBox="1"/>
                <p:nvPr/>
              </p:nvSpPr>
              <p:spPr>
                <a:xfrm>
                  <a:off x="2212787" y="3780348"/>
                  <a:ext cx="51718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&gt;0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47" name="テキスト ボックス 146">
                  <a:extLst>
                    <a:ext uri="{FF2B5EF4-FFF2-40B4-BE49-F238E27FC236}">
                      <a16:creationId xmlns:a16="http://schemas.microsoft.com/office/drawing/2014/main" id="{67EE7D3A-79D3-3441-A401-CDD407E7C7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12787" y="3780348"/>
                  <a:ext cx="517182" cy="200055"/>
                </a:xfrm>
                <a:prstGeom prst="rect">
                  <a:avLst/>
                </a:prstGeom>
                <a:blipFill>
                  <a:blip r:embed="rId8"/>
                  <a:stretch>
                    <a:fillRect b="-1052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4" name="正方形/長方形 223">
                  <a:extLst>
                    <a:ext uri="{FF2B5EF4-FFF2-40B4-BE49-F238E27FC236}">
                      <a16:creationId xmlns:a16="http://schemas.microsoft.com/office/drawing/2014/main" id="{EDA19219-C45F-E04A-B15B-B6BE1587DD8B}"/>
                    </a:ext>
                  </a:extLst>
                </p:cNvPr>
                <p:cNvSpPr/>
                <p:nvPr/>
              </p:nvSpPr>
              <p:spPr>
                <a:xfrm>
                  <a:off x="2330270" y="2939059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4" name="正方形/長方形 223">
                  <a:extLst>
                    <a:ext uri="{FF2B5EF4-FFF2-40B4-BE49-F238E27FC236}">
                      <a16:creationId xmlns:a16="http://schemas.microsoft.com/office/drawing/2014/main" id="{EDA19219-C45F-E04A-B15B-B6BE1587DD8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0270" y="2939059"/>
                  <a:ext cx="518732" cy="321082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E18FC7CB-F27E-7B4B-853C-0988D90041D8}"/>
              </a:ext>
            </a:extLst>
          </p:cNvPr>
          <p:cNvGrpSpPr/>
          <p:nvPr/>
        </p:nvGrpSpPr>
        <p:grpSpPr>
          <a:xfrm>
            <a:off x="877990" y="3528076"/>
            <a:ext cx="1690936" cy="1546220"/>
            <a:chOff x="223658" y="2940063"/>
            <a:chExt cx="1409114" cy="1288517"/>
          </a:xfrm>
        </p:grpSpPr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0685671C-5F67-654A-83F1-43BA3FA4C559}"/>
                </a:ext>
              </a:extLst>
            </p:cNvPr>
            <p:cNvSpPr txBox="1"/>
            <p:nvPr/>
          </p:nvSpPr>
          <p:spPr>
            <a:xfrm>
              <a:off x="888284" y="2948368"/>
              <a:ext cx="744488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Symmetric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grpSp>
          <p:nvGrpSpPr>
            <p:cNvPr id="95" name="グループ化 94">
              <a:extLst>
                <a:ext uri="{FF2B5EF4-FFF2-40B4-BE49-F238E27FC236}">
                  <a16:creationId xmlns:a16="http://schemas.microsoft.com/office/drawing/2014/main" id="{7E01EAFF-5945-0D42-A59B-9F7C71E0CE1A}"/>
                </a:ext>
              </a:extLst>
            </p:cNvPr>
            <p:cNvGrpSpPr/>
            <p:nvPr/>
          </p:nvGrpSpPr>
          <p:grpSpPr>
            <a:xfrm>
              <a:off x="223658" y="3040580"/>
              <a:ext cx="1188000" cy="1188000"/>
              <a:chOff x="704626" y="1482472"/>
              <a:chExt cx="1188000" cy="1188000"/>
            </a:xfrm>
          </p:grpSpPr>
          <p:cxnSp>
            <p:nvCxnSpPr>
              <p:cNvPr id="96" name="直線矢印コネクタ 95">
                <a:extLst>
                  <a:ext uri="{FF2B5EF4-FFF2-40B4-BE49-F238E27FC236}">
                    <a16:creationId xmlns:a16="http://schemas.microsoft.com/office/drawing/2014/main" id="{3CE4AA74-C08D-D941-8062-9D24287496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線矢印コネクタ 96">
                <a:extLst>
                  <a:ext uri="{FF2B5EF4-FFF2-40B4-BE49-F238E27FC236}">
                    <a16:creationId xmlns:a16="http://schemas.microsoft.com/office/drawing/2014/main" id="{61843BF7-E396-CB46-A410-6825C7220E5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9" name="グループ化 198">
              <a:extLst>
                <a:ext uri="{FF2B5EF4-FFF2-40B4-BE49-F238E27FC236}">
                  <a16:creationId xmlns:a16="http://schemas.microsoft.com/office/drawing/2014/main" id="{316B2336-7320-EC46-9A4B-77E3BE64E081}"/>
                </a:ext>
              </a:extLst>
            </p:cNvPr>
            <p:cNvGrpSpPr/>
            <p:nvPr/>
          </p:nvGrpSpPr>
          <p:grpSpPr>
            <a:xfrm>
              <a:off x="276893" y="3593514"/>
              <a:ext cx="1111697" cy="108000"/>
              <a:chOff x="276893" y="3593514"/>
              <a:chExt cx="1111697" cy="108000"/>
            </a:xfrm>
          </p:grpSpPr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47B808BC-5209-D941-967A-87FA2BA3F3BE}"/>
                  </a:ext>
                </a:extLst>
              </p:cNvPr>
              <p:cNvSpPr/>
              <p:nvPr/>
            </p:nvSpPr>
            <p:spPr>
              <a:xfrm>
                <a:off x="276893" y="3593514"/>
                <a:ext cx="1111697" cy="108000"/>
              </a:xfrm>
              <a:prstGeom prst="rect">
                <a:avLst/>
              </a:prstGeom>
              <a:solidFill>
                <a:schemeClr val="accent2">
                  <a:alpha val="50196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04" name="円/楕円 103">
                <a:extLst>
                  <a:ext uri="{FF2B5EF4-FFF2-40B4-BE49-F238E27FC236}">
                    <a16:creationId xmlns:a16="http://schemas.microsoft.com/office/drawing/2014/main" id="{687B2C31-D293-6244-A2A3-EFAB2256740B}"/>
                  </a:ext>
                </a:extLst>
              </p:cNvPr>
              <p:cNvSpPr/>
              <p:nvPr/>
            </p:nvSpPr>
            <p:spPr>
              <a:xfrm>
                <a:off x="1229077" y="3612165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05" name="円/楕円 104">
                <a:extLst>
                  <a:ext uri="{FF2B5EF4-FFF2-40B4-BE49-F238E27FC236}">
                    <a16:creationId xmlns:a16="http://schemas.microsoft.com/office/drawing/2014/main" id="{51E86AFE-FDF8-854F-B62D-18446FC36065}"/>
                  </a:ext>
                </a:extLst>
              </p:cNvPr>
              <p:cNvSpPr/>
              <p:nvPr/>
            </p:nvSpPr>
            <p:spPr>
              <a:xfrm>
                <a:off x="621640" y="3612165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28" name="円/楕円 127">
                <a:extLst>
                  <a:ext uri="{FF2B5EF4-FFF2-40B4-BE49-F238E27FC236}">
                    <a16:creationId xmlns:a16="http://schemas.microsoft.com/office/drawing/2014/main" id="{6D2B8023-31E3-3A41-B2CB-972E444D7494}"/>
                  </a:ext>
                </a:extLst>
              </p:cNvPr>
              <p:cNvSpPr/>
              <p:nvPr/>
            </p:nvSpPr>
            <p:spPr>
              <a:xfrm>
                <a:off x="506341" y="361322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54818CD2-6A42-F144-A628-E2DDD0FEE272}"/>
                    </a:ext>
                  </a:extLst>
                </p:cNvPr>
                <p:cNvSpPr txBox="1"/>
                <p:nvPr/>
              </p:nvSpPr>
              <p:spPr>
                <a:xfrm>
                  <a:off x="926383" y="3785224"/>
                  <a:ext cx="49981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54818CD2-6A42-F144-A628-E2DDD0FEE27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6383" y="3785224"/>
                  <a:ext cx="499817" cy="200055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3" name="正方形/長方形 222">
                  <a:extLst>
                    <a:ext uri="{FF2B5EF4-FFF2-40B4-BE49-F238E27FC236}">
                      <a16:creationId xmlns:a16="http://schemas.microsoft.com/office/drawing/2014/main" id="{2CB3B15B-3850-1E4A-8A94-45C001A138B9}"/>
                    </a:ext>
                  </a:extLst>
                </p:cNvPr>
                <p:cNvSpPr/>
                <p:nvPr/>
              </p:nvSpPr>
              <p:spPr>
                <a:xfrm>
                  <a:off x="1075778" y="2940063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3" name="正方形/長方形 222">
                  <a:extLst>
                    <a:ext uri="{FF2B5EF4-FFF2-40B4-BE49-F238E27FC236}">
                      <a16:creationId xmlns:a16="http://schemas.microsoft.com/office/drawing/2014/main" id="{2CB3B15B-3850-1E4A-8A94-45C001A138B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5778" y="2940063"/>
                  <a:ext cx="518732" cy="321082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99D911F9-D83E-CA49-9406-EE8EFABF9ECF}"/>
                    </a:ext>
                  </a:extLst>
                </p:cNvPr>
                <p:cNvSpPr txBox="1"/>
                <p:nvPr/>
              </p:nvSpPr>
              <p:spPr>
                <a:xfrm>
                  <a:off x="891335" y="3369039"/>
                  <a:ext cx="485604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99D911F9-D83E-CA49-9406-EE8EFABF9E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1335" y="3369039"/>
                  <a:ext cx="485604" cy="202246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CC254ABE-6EB5-DF40-9DB1-848683F25D25}"/>
                  </a:ext>
                </a:extLst>
              </p:cNvPr>
              <p:cNvSpPr txBox="1"/>
              <p:nvPr/>
            </p:nvSpPr>
            <p:spPr>
              <a:xfrm>
                <a:off x="3079278" y="4023179"/>
                <a:ext cx="1405834" cy="2426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l-GR" altLang="ja-JP" sz="9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6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sSup>
                        <m:sSupPr>
                          <m:ctrlPr>
                            <a:rPr lang="en-US" altLang="ja-JP" sz="9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6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𝑆𝑥</m:t>
                      </m:r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&gt;0 (∀</m:t>
                      </m:r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960"/>
              </a:p>
            </p:txBody>
          </p:sp>
        </mc:Choice>
        <mc:Fallback xmlns="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CC254ABE-6EB5-DF40-9DB1-848683F25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9278" y="4023179"/>
                <a:ext cx="1405834" cy="242695"/>
              </a:xfrm>
              <a:prstGeom prst="rect">
                <a:avLst/>
              </a:prstGeom>
              <a:blipFill>
                <a:blip r:embed="rId13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5EC1D50E-1A45-954B-B9A9-B58C60D02D27}"/>
              </a:ext>
            </a:extLst>
          </p:cNvPr>
          <p:cNvGrpSpPr/>
          <p:nvPr/>
        </p:nvGrpSpPr>
        <p:grpSpPr>
          <a:xfrm>
            <a:off x="3956915" y="1622253"/>
            <a:ext cx="1636872" cy="1582314"/>
            <a:chOff x="2789428" y="1351877"/>
            <a:chExt cx="1364060" cy="1318595"/>
          </a:xfrm>
        </p:grpSpPr>
        <p:sp>
          <p:nvSpPr>
            <p:cNvPr id="63" name="テキスト ボックス 62">
              <a:extLst>
                <a:ext uri="{FF2B5EF4-FFF2-40B4-BE49-F238E27FC236}">
                  <a16:creationId xmlns:a16="http://schemas.microsoft.com/office/drawing/2014/main" id="{EDDCA082-41F4-174D-8BC0-11BF6CB82C97}"/>
                </a:ext>
              </a:extLst>
            </p:cNvPr>
            <p:cNvSpPr txBox="1"/>
            <p:nvPr/>
          </p:nvSpPr>
          <p:spPr>
            <a:xfrm>
              <a:off x="3392062" y="1351877"/>
              <a:ext cx="719748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Projection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D1151E0D-A344-864E-9771-31620D26B791}"/>
                </a:ext>
              </a:extLst>
            </p:cNvPr>
            <p:cNvSpPr txBox="1"/>
            <p:nvPr/>
          </p:nvSpPr>
          <p:spPr>
            <a:xfrm>
              <a:off x="3641730" y="2063692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1</a:t>
              </a:r>
              <a:endParaRPr lang="ja-JP" altLang="en-US" sz="1080"/>
            </a:p>
          </p:txBody>
        </p:sp>
        <p:grpSp>
          <p:nvGrpSpPr>
            <p:cNvPr id="65" name="グループ化 64">
              <a:extLst>
                <a:ext uri="{FF2B5EF4-FFF2-40B4-BE49-F238E27FC236}">
                  <a16:creationId xmlns:a16="http://schemas.microsoft.com/office/drawing/2014/main" id="{7917F9DF-4376-454D-A6DC-8D2CD5FB3C07}"/>
                </a:ext>
              </a:extLst>
            </p:cNvPr>
            <p:cNvGrpSpPr/>
            <p:nvPr/>
          </p:nvGrpSpPr>
          <p:grpSpPr>
            <a:xfrm>
              <a:off x="2789428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66" name="直線矢印コネクタ 65">
                <a:extLst>
                  <a:ext uri="{FF2B5EF4-FFF2-40B4-BE49-F238E27FC236}">
                    <a16:creationId xmlns:a16="http://schemas.microsoft.com/office/drawing/2014/main" id="{5172F664-DF4D-524B-A123-C6EE582CBF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線矢印コネクタ 66">
                <a:extLst>
                  <a:ext uri="{FF2B5EF4-FFF2-40B4-BE49-F238E27FC236}">
                    <a16:creationId xmlns:a16="http://schemas.microsoft.com/office/drawing/2014/main" id="{6F70E1E7-3B59-4544-9A1D-7462E2E8CB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円/楕円 69">
              <a:extLst>
                <a:ext uri="{FF2B5EF4-FFF2-40B4-BE49-F238E27FC236}">
                  <a16:creationId xmlns:a16="http://schemas.microsoft.com/office/drawing/2014/main" id="{FF7D630D-BD0A-D946-8F10-44B0B276E0C0}"/>
                </a:ext>
              </a:extLst>
            </p:cNvPr>
            <p:cNvSpPr/>
            <p:nvPr/>
          </p:nvSpPr>
          <p:spPr>
            <a:xfrm>
              <a:off x="3705316" y="2021496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71" name="円/楕円 70">
              <a:extLst>
                <a:ext uri="{FF2B5EF4-FFF2-40B4-BE49-F238E27FC236}">
                  <a16:creationId xmlns:a16="http://schemas.microsoft.com/office/drawing/2014/main" id="{84AF55F1-C067-3F47-AAA8-CE5C62A43D12}"/>
                </a:ext>
              </a:extLst>
            </p:cNvPr>
            <p:cNvSpPr/>
            <p:nvPr/>
          </p:nvSpPr>
          <p:spPr>
            <a:xfrm>
              <a:off x="3685279" y="204298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74" name="テキスト ボックス 73">
              <a:extLst>
                <a:ext uri="{FF2B5EF4-FFF2-40B4-BE49-F238E27FC236}">
                  <a16:creationId xmlns:a16="http://schemas.microsoft.com/office/drawing/2014/main" id="{54DEA27D-5CF2-FC46-AA1F-F8A5C04BBCD0}"/>
                </a:ext>
              </a:extLst>
            </p:cNvPr>
            <p:cNvSpPr txBox="1"/>
            <p:nvPr/>
          </p:nvSpPr>
          <p:spPr>
            <a:xfrm>
              <a:off x="3308993" y="2069706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sp>
          <p:nvSpPr>
            <p:cNvPr id="76" name="円/楕円 75">
              <a:extLst>
                <a:ext uri="{FF2B5EF4-FFF2-40B4-BE49-F238E27FC236}">
                  <a16:creationId xmlns:a16="http://schemas.microsoft.com/office/drawing/2014/main" id="{60B38119-C37E-E14C-A3F0-198DD53CD359}"/>
                </a:ext>
              </a:extLst>
            </p:cNvPr>
            <p:cNvSpPr/>
            <p:nvPr/>
          </p:nvSpPr>
          <p:spPr>
            <a:xfrm>
              <a:off x="3331969" y="205099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2" name="テキスト ボックス 151">
                  <a:extLst>
                    <a:ext uri="{FF2B5EF4-FFF2-40B4-BE49-F238E27FC236}">
                      <a16:creationId xmlns:a16="http://schemas.microsoft.com/office/drawing/2014/main" id="{879A2FA0-F108-8E45-8FEE-8E72C252E319}"/>
                    </a:ext>
                  </a:extLst>
                </p:cNvPr>
                <p:cNvSpPr txBox="1"/>
                <p:nvPr/>
              </p:nvSpPr>
              <p:spPr>
                <a:xfrm>
                  <a:off x="3451052" y="2255825"/>
                  <a:ext cx="70243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 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𝑜𝑟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1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2" name="テキスト ボックス 151">
                  <a:extLst>
                    <a:ext uri="{FF2B5EF4-FFF2-40B4-BE49-F238E27FC236}">
                      <a16:creationId xmlns:a16="http://schemas.microsoft.com/office/drawing/2014/main" id="{879A2FA0-F108-8E45-8FEE-8E72C252E31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51052" y="2255825"/>
                  <a:ext cx="702436" cy="200055"/>
                </a:xfrm>
                <a:prstGeom prst="rect">
                  <a:avLst/>
                </a:prstGeom>
                <a:blipFill>
                  <a:blip r:embed="rId14"/>
                  <a:stretch>
                    <a:fillRect b="-1052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B077325E-F712-BD46-BBA7-829B3FD066CB}"/>
                    </a:ext>
                  </a:extLst>
                </p:cNvPr>
                <p:cNvSpPr/>
                <p:nvPr/>
              </p:nvSpPr>
              <p:spPr>
                <a:xfrm>
                  <a:off x="3589087" y="1357325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B077325E-F712-BD46-BBA7-829B3FD066C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89087" y="1357325"/>
                  <a:ext cx="518732" cy="321082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1" name="テキスト ボックス 170">
                  <a:extLst>
                    <a:ext uri="{FF2B5EF4-FFF2-40B4-BE49-F238E27FC236}">
                      <a16:creationId xmlns:a16="http://schemas.microsoft.com/office/drawing/2014/main" id="{9C5482B4-52F0-5249-B1C6-86C9B28E0F25}"/>
                    </a:ext>
                  </a:extLst>
                </p:cNvPr>
                <p:cNvSpPr txBox="1"/>
                <p:nvPr/>
              </p:nvSpPr>
              <p:spPr>
                <a:xfrm>
                  <a:off x="3387032" y="1796929"/>
                  <a:ext cx="748763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p>
                            <m: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71" name="テキスト ボックス 170">
                  <a:extLst>
                    <a:ext uri="{FF2B5EF4-FFF2-40B4-BE49-F238E27FC236}">
                      <a16:creationId xmlns:a16="http://schemas.microsoft.com/office/drawing/2014/main" id="{9C5482B4-52F0-5249-B1C6-86C9B28E0F2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87032" y="1796929"/>
                  <a:ext cx="748763" cy="202246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7BBC1820-3FD6-4942-8A9F-9D0F42FB53D9}"/>
              </a:ext>
            </a:extLst>
          </p:cNvPr>
          <p:cNvGrpSpPr/>
          <p:nvPr/>
        </p:nvGrpSpPr>
        <p:grpSpPr>
          <a:xfrm>
            <a:off x="9099855" y="1632709"/>
            <a:ext cx="1511415" cy="1560371"/>
            <a:chOff x="4190595" y="2915340"/>
            <a:chExt cx="1259512" cy="1300309"/>
          </a:xfrm>
        </p:grpSpPr>
        <p:sp>
          <p:nvSpPr>
            <p:cNvPr id="198" name="正方形/長方形 197">
              <a:extLst>
                <a:ext uri="{FF2B5EF4-FFF2-40B4-BE49-F238E27FC236}">
                  <a16:creationId xmlns:a16="http://schemas.microsoft.com/office/drawing/2014/main" id="{04997BF5-964C-614A-ADC7-00A93A7E2805}"/>
                </a:ext>
              </a:extLst>
            </p:cNvPr>
            <p:cNvSpPr/>
            <p:nvPr/>
          </p:nvSpPr>
          <p:spPr>
            <a:xfrm>
              <a:off x="4197003" y="3086895"/>
              <a:ext cx="1111697" cy="1076096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grpSp>
          <p:nvGrpSpPr>
            <p:cNvPr id="187" name="グループ化 186">
              <a:extLst>
                <a:ext uri="{FF2B5EF4-FFF2-40B4-BE49-F238E27FC236}">
                  <a16:creationId xmlns:a16="http://schemas.microsoft.com/office/drawing/2014/main" id="{A7A2F2B8-D9D7-DD49-A322-F8F79B8375E1}"/>
                </a:ext>
              </a:extLst>
            </p:cNvPr>
            <p:cNvGrpSpPr/>
            <p:nvPr/>
          </p:nvGrpSpPr>
          <p:grpSpPr>
            <a:xfrm>
              <a:off x="4190595" y="3027649"/>
              <a:ext cx="1188000" cy="1188000"/>
              <a:chOff x="704626" y="1482472"/>
              <a:chExt cx="1188000" cy="1188000"/>
            </a:xfrm>
          </p:grpSpPr>
          <p:cxnSp>
            <p:nvCxnSpPr>
              <p:cNvPr id="188" name="直線矢印コネクタ 187">
                <a:extLst>
                  <a:ext uri="{FF2B5EF4-FFF2-40B4-BE49-F238E27FC236}">
                    <a16:creationId xmlns:a16="http://schemas.microsoft.com/office/drawing/2014/main" id="{C1D97D4E-C2E1-454B-BD13-7B4F952FB0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線矢印コネクタ 188">
                <a:extLst>
                  <a:ext uri="{FF2B5EF4-FFF2-40B4-BE49-F238E27FC236}">
                    <a16:creationId xmlns:a16="http://schemas.microsoft.com/office/drawing/2014/main" id="{5CD3573C-3F75-A242-BC0A-F9ED1C6757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0" name="テキスト ボックス 189">
              <a:extLst>
                <a:ext uri="{FF2B5EF4-FFF2-40B4-BE49-F238E27FC236}">
                  <a16:creationId xmlns:a16="http://schemas.microsoft.com/office/drawing/2014/main" id="{6AF7BF45-85BF-1C4A-B743-978A19C23722}"/>
                </a:ext>
              </a:extLst>
            </p:cNvPr>
            <p:cNvSpPr txBox="1"/>
            <p:nvPr/>
          </p:nvSpPr>
          <p:spPr>
            <a:xfrm>
              <a:off x="4710160" y="3614883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sp>
          <p:nvSpPr>
            <p:cNvPr id="193" name="円/楕円 192">
              <a:extLst>
                <a:ext uri="{FF2B5EF4-FFF2-40B4-BE49-F238E27FC236}">
                  <a16:creationId xmlns:a16="http://schemas.microsoft.com/office/drawing/2014/main" id="{07FBE4AB-AABA-7846-90A3-EBA1BA9B768F}"/>
                </a:ext>
              </a:extLst>
            </p:cNvPr>
            <p:cNvSpPr/>
            <p:nvPr/>
          </p:nvSpPr>
          <p:spPr>
            <a:xfrm>
              <a:off x="4708112" y="3579275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194" name="テキスト ボックス 193">
              <a:extLst>
                <a:ext uri="{FF2B5EF4-FFF2-40B4-BE49-F238E27FC236}">
                  <a16:creationId xmlns:a16="http://schemas.microsoft.com/office/drawing/2014/main" id="{92DFC2BA-01C5-E64D-B586-6201D6FAD358}"/>
                </a:ext>
              </a:extLst>
            </p:cNvPr>
            <p:cNvSpPr txBox="1"/>
            <p:nvPr/>
          </p:nvSpPr>
          <p:spPr>
            <a:xfrm>
              <a:off x="4760228" y="3223794"/>
              <a:ext cx="68987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Invertible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6" name="テキスト ボックス 195">
                  <a:extLst>
                    <a:ext uri="{FF2B5EF4-FFF2-40B4-BE49-F238E27FC236}">
                      <a16:creationId xmlns:a16="http://schemas.microsoft.com/office/drawing/2014/main" id="{1ED04FFE-A750-D54B-B237-FBFD7BC3B783}"/>
                    </a:ext>
                  </a:extLst>
                </p:cNvPr>
                <p:cNvSpPr txBox="1"/>
                <p:nvPr/>
              </p:nvSpPr>
              <p:spPr>
                <a:xfrm>
                  <a:off x="4673634" y="3787527"/>
                  <a:ext cx="49313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≠0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96" name="テキスト ボックス 195">
                  <a:extLst>
                    <a:ext uri="{FF2B5EF4-FFF2-40B4-BE49-F238E27FC236}">
                      <a16:creationId xmlns:a16="http://schemas.microsoft.com/office/drawing/2014/main" id="{1ED04FFE-A750-D54B-B237-FBFD7BC3B7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3634" y="3787527"/>
                  <a:ext cx="493137" cy="200055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0" name="円/楕円 199">
              <a:extLst>
                <a:ext uri="{FF2B5EF4-FFF2-40B4-BE49-F238E27FC236}">
                  <a16:creationId xmlns:a16="http://schemas.microsoft.com/office/drawing/2014/main" id="{B4BDA4B2-DB5C-2646-A167-0B87074D1127}"/>
                </a:ext>
              </a:extLst>
            </p:cNvPr>
            <p:cNvSpPr/>
            <p:nvPr/>
          </p:nvSpPr>
          <p:spPr>
            <a:xfrm>
              <a:off x="4512360" y="334269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01" name="円/楕円 200">
              <a:extLst>
                <a:ext uri="{FF2B5EF4-FFF2-40B4-BE49-F238E27FC236}">
                  <a16:creationId xmlns:a16="http://schemas.microsoft.com/office/drawing/2014/main" id="{4C0509A5-AA2F-BA4C-99D5-EB2D1524756E}"/>
                </a:ext>
              </a:extLst>
            </p:cNvPr>
            <p:cNvSpPr/>
            <p:nvPr/>
          </p:nvSpPr>
          <p:spPr>
            <a:xfrm>
              <a:off x="5057842" y="359708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03" name="円/楕円 202">
              <a:extLst>
                <a:ext uri="{FF2B5EF4-FFF2-40B4-BE49-F238E27FC236}">
                  <a16:creationId xmlns:a16="http://schemas.microsoft.com/office/drawing/2014/main" id="{00BEAA6D-7389-7A4B-8877-63BD3DB9C8AA}"/>
                </a:ext>
              </a:extLst>
            </p:cNvPr>
            <p:cNvSpPr/>
            <p:nvPr/>
          </p:nvSpPr>
          <p:spPr>
            <a:xfrm>
              <a:off x="4496750" y="386631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6" name="正方形/長方形 165">
                  <a:extLst>
                    <a:ext uri="{FF2B5EF4-FFF2-40B4-BE49-F238E27FC236}">
                      <a16:creationId xmlns:a16="http://schemas.microsoft.com/office/drawing/2014/main" id="{29718199-F713-D540-B1FE-14975316DF7B}"/>
                    </a:ext>
                  </a:extLst>
                </p:cNvPr>
                <p:cNvSpPr/>
                <p:nvPr/>
              </p:nvSpPr>
              <p:spPr>
                <a:xfrm>
                  <a:off x="4762112" y="2915340"/>
                  <a:ext cx="633613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66" name="正方形/長方形 165">
                  <a:extLst>
                    <a:ext uri="{FF2B5EF4-FFF2-40B4-BE49-F238E27FC236}">
                      <a16:creationId xmlns:a16="http://schemas.microsoft.com/office/drawing/2014/main" id="{29718199-F713-D540-B1FE-14975316DF7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2112" y="2915340"/>
                  <a:ext cx="633613" cy="321082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2" name="テキスト ボックス 171">
                  <a:extLst>
                    <a:ext uri="{FF2B5EF4-FFF2-40B4-BE49-F238E27FC236}">
                      <a16:creationId xmlns:a16="http://schemas.microsoft.com/office/drawing/2014/main" id="{A15486B3-23B0-2F4D-B6BF-E3D96373069B}"/>
                    </a:ext>
                  </a:extLst>
                </p:cNvPr>
                <p:cNvSpPr txBox="1"/>
                <p:nvPr/>
              </p:nvSpPr>
              <p:spPr>
                <a:xfrm>
                  <a:off x="4740411" y="3373848"/>
                  <a:ext cx="50441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|≠0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72" name="テキスト ボックス 171">
                  <a:extLst>
                    <a:ext uri="{FF2B5EF4-FFF2-40B4-BE49-F238E27FC236}">
                      <a16:creationId xmlns:a16="http://schemas.microsoft.com/office/drawing/2014/main" id="{A15486B3-23B0-2F4D-B6BF-E3D9637306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40411" y="3373848"/>
                  <a:ext cx="504411" cy="200055"/>
                </a:xfrm>
                <a:prstGeom prst="rect">
                  <a:avLst/>
                </a:prstGeom>
                <a:blipFill>
                  <a:blip r:embed="rId19"/>
                  <a:stretch>
                    <a:fillRect b="-5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432822F8-DF06-034D-8825-3AA99FD8F6F2}"/>
              </a:ext>
            </a:extLst>
          </p:cNvPr>
          <p:cNvGrpSpPr/>
          <p:nvPr/>
        </p:nvGrpSpPr>
        <p:grpSpPr>
          <a:xfrm>
            <a:off x="9104459" y="3507390"/>
            <a:ext cx="1425600" cy="1530598"/>
            <a:chOff x="5653452" y="2936619"/>
            <a:chExt cx="1188000" cy="1275498"/>
          </a:xfrm>
        </p:grpSpPr>
        <p:sp>
          <p:nvSpPr>
            <p:cNvPr id="205" name="正方形/長方形 204">
              <a:extLst>
                <a:ext uri="{FF2B5EF4-FFF2-40B4-BE49-F238E27FC236}">
                  <a16:creationId xmlns:a16="http://schemas.microsoft.com/office/drawing/2014/main" id="{69D84CAE-5FFE-9B40-A568-CD66B838D395}"/>
                </a:ext>
              </a:extLst>
            </p:cNvPr>
            <p:cNvSpPr/>
            <p:nvPr/>
          </p:nvSpPr>
          <p:spPr>
            <a:xfrm>
              <a:off x="5659860" y="3083363"/>
              <a:ext cx="1111697" cy="1076096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grpSp>
          <p:nvGrpSpPr>
            <p:cNvPr id="206" name="グループ化 205">
              <a:extLst>
                <a:ext uri="{FF2B5EF4-FFF2-40B4-BE49-F238E27FC236}">
                  <a16:creationId xmlns:a16="http://schemas.microsoft.com/office/drawing/2014/main" id="{1EBB2E64-0F38-DD49-A27B-FDD9980A4338}"/>
                </a:ext>
              </a:extLst>
            </p:cNvPr>
            <p:cNvGrpSpPr/>
            <p:nvPr/>
          </p:nvGrpSpPr>
          <p:grpSpPr>
            <a:xfrm>
              <a:off x="5653452" y="3024117"/>
              <a:ext cx="1188000" cy="1188000"/>
              <a:chOff x="704626" y="1482472"/>
              <a:chExt cx="1188000" cy="1188000"/>
            </a:xfrm>
          </p:grpSpPr>
          <p:cxnSp>
            <p:nvCxnSpPr>
              <p:cNvPr id="207" name="直線矢印コネクタ 206">
                <a:extLst>
                  <a:ext uri="{FF2B5EF4-FFF2-40B4-BE49-F238E27FC236}">
                    <a16:creationId xmlns:a16="http://schemas.microsoft.com/office/drawing/2014/main" id="{958F625B-358A-9242-95C6-1E167789CB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線矢印コネクタ 207">
                <a:extLst>
                  <a:ext uri="{FF2B5EF4-FFF2-40B4-BE49-F238E27FC236}">
                    <a16:creationId xmlns:a16="http://schemas.microsoft.com/office/drawing/2014/main" id="{D83C39CA-85FD-4D4B-AA57-B615D0829C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9" name="テキスト ボックス 208">
              <a:extLst>
                <a:ext uri="{FF2B5EF4-FFF2-40B4-BE49-F238E27FC236}">
                  <a16:creationId xmlns:a16="http://schemas.microsoft.com/office/drawing/2014/main" id="{DC35177C-0B0E-6B42-B15C-958F7E7276F2}"/>
                </a:ext>
              </a:extLst>
            </p:cNvPr>
            <p:cNvSpPr txBox="1"/>
            <p:nvPr/>
          </p:nvSpPr>
          <p:spPr>
            <a:xfrm>
              <a:off x="6173017" y="3611351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sp>
          <p:nvSpPr>
            <p:cNvPr id="211" name="テキスト ボックス 210">
              <a:extLst>
                <a:ext uri="{FF2B5EF4-FFF2-40B4-BE49-F238E27FC236}">
                  <a16:creationId xmlns:a16="http://schemas.microsoft.com/office/drawing/2014/main" id="{82919E25-9775-DE47-B391-FB1BD5550E64}"/>
                </a:ext>
              </a:extLst>
            </p:cNvPr>
            <p:cNvSpPr txBox="1"/>
            <p:nvPr/>
          </p:nvSpPr>
          <p:spPr>
            <a:xfrm>
              <a:off x="6206434" y="3219225"/>
              <a:ext cx="61074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Singular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3" name="テキスト ボックス 212">
                  <a:extLst>
                    <a:ext uri="{FF2B5EF4-FFF2-40B4-BE49-F238E27FC236}">
                      <a16:creationId xmlns:a16="http://schemas.microsoft.com/office/drawing/2014/main" id="{3426681C-F228-904E-9EDB-D139BE7F98DE}"/>
                    </a:ext>
                  </a:extLst>
                </p:cNvPr>
                <p:cNvSpPr txBox="1"/>
                <p:nvPr/>
              </p:nvSpPr>
              <p:spPr>
                <a:xfrm>
                  <a:off x="6136491" y="3783995"/>
                  <a:ext cx="48913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∃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213" name="テキスト ボックス 212">
                  <a:extLst>
                    <a:ext uri="{FF2B5EF4-FFF2-40B4-BE49-F238E27FC236}">
                      <a16:creationId xmlns:a16="http://schemas.microsoft.com/office/drawing/2014/main" id="{3426681C-F228-904E-9EDB-D139BE7F98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6491" y="3783995"/>
                  <a:ext cx="489130" cy="200055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4" name="円/楕円 213">
              <a:extLst>
                <a:ext uri="{FF2B5EF4-FFF2-40B4-BE49-F238E27FC236}">
                  <a16:creationId xmlns:a16="http://schemas.microsoft.com/office/drawing/2014/main" id="{4ACC76F9-A67F-2047-8340-E1E53C10992C}"/>
                </a:ext>
              </a:extLst>
            </p:cNvPr>
            <p:cNvSpPr/>
            <p:nvPr/>
          </p:nvSpPr>
          <p:spPr>
            <a:xfrm>
              <a:off x="5975217" y="334849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16" name="円/楕円 215">
              <a:extLst>
                <a:ext uri="{FF2B5EF4-FFF2-40B4-BE49-F238E27FC236}">
                  <a16:creationId xmlns:a16="http://schemas.microsoft.com/office/drawing/2014/main" id="{F6EE222B-C20C-C546-8230-14D31D9498D1}"/>
                </a:ext>
              </a:extLst>
            </p:cNvPr>
            <p:cNvSpPr/>
            <p:nvPr/>
          </p:nvSpPr>
          <p:spPr>
            <a:xfrm>
              <a:off x="5959607" y="386278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17" name="円/楕円 216">
              <a:extLst>
                <a:ext uri="{FF2B5EF4-FFF2-40B4-BE49-F238E27FC236}">
                  <a16:creationId xmlns:a16="http://schemas.microsoft.com/office/drawing/2014/main" id="{30E86D06-954A-5A4C-A926-1172C3B6889E}"/>
                </a:ext>
              </a:extLst>
            </p:cNvPr>
            <p:cNvSpPr/>
            <p:nvPr/>
          </p:nvSpPr>
          <p:spPr>
            <a:xfrm>
              <a:off x="6174111" y="36022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7" name="正方形/長方形 166">
                  <a:extLst>
                    <a:ext uri="{FF2B5EF4-FFF2-40B4-BE49-F238E27FC236}">
                      <a16:creationId xmlns:a16="http://schemas.microsoft.com/office/drawing/2014/main" id="{2E25B4AC-897E-9F40-A3C8-ACDBFE6BC66C}"/>
                    </a:ext>
                  </a:extLst>
                </p:cNvPr>
                <p:cNvSpPr/>
                <p:nvPr/>
              </p:nvSpPr>
              <p:spPr>
                <a:xfrm>
                  <a:off x="6204123" y="2936619"/>
                  <a:ext cx="633613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67" name="正方形/長方形 166">
                  <a:extLst>
                    <a:ext uri="{FF2B5EF4-FFF2-40B4-BE49-F238E27FC236}">
                      <a16:creationId xmlns:a16="http://schemas.microsoft.com/office/drawing/2014/main" id="{2E25B4AC-897E-9F40-A3C8-ACDBFE6BC66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04123" y="2936619"/>
                  <a:ext cx="633613" cy="321082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03C9D828-C4BB-CF4D-93B9-17FECDBDE337}"/>
                    </a:ext>
                  </a:extLst>
                </p:cNvPr>
                <p:cNvSpPr txBox="1"/>
                <p:nvPr/>
              </p:nvSpPr>
              <p:spPr>
                <a:xfrm>
                  <a:off x="6198828" y="3385521"/>
                  <a:ext cx="50526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|"/>
                            <m:ctrlP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03C9D828-C4BB-CF4D-93B9-17FECDBDE3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98828" y="3385521"/>
                  <a:ext cx="505267" cy="200055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FA36BDEF-02C9-8B4A-A4AA-55C77B6C1070}"/>
              </a:ext>
            </a:extLst>
          </p:cNvPr>
          <p:cNvGrpSpPr/>
          <p:nvPr/>
        </p:nvGrpSpPr>
        <p:grpSpPr>
          <a:xfrm>
            <a:off x="7253770" y="3481632"/>
            <a:ext cx="1528373" cy="1560041"/>
            <a:chOff x="7457408" y="2982828"/>
            <a:chExt cx="1273644" cy="1300034"/>
          </a:xfrm>
        </p:grpSpPr>
        <p:sp>
          <p:nvSpPr>
            <p:cNvPr id="185" name="円/楕円 184">
              <a:extLst>
                <a:ext uri="{FF2B5EF4-FFF2-40B4-BE49-F238E27FC236}">
                  <a16:creationId xmlns:a16="http://schemas.microsoft.com/office/drawing/2014/main" id="{40C810CD-EADF-E647-9AB4-0CFC2BF2F0D0}"/>
                </a:ext>
              </a:extLst>
            </p:cNvPr>
            <p:cNvSpPr/>
            <p:nvPr/>
          </p:nvSpPr>
          <p:spPr>
            <a:xfrm>
              <a:off x="7680976" y="3341760"/>
              <a:ext cx="720000" cy="720000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 w="66675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grpSp>
          <p:nvGrpSpPr>
            <p:cNvPr id="136" name="グループ化 135">
              <a:extLst>
                <a:ext uri="{FF2B5EF4-FFF2-40B4-BE49-F238E27FC236}">
                  <a16:creationId xmlns:a16="http://schemas.microsoft.com/office/drawing/2014/main" id="{7421E714-B453-9343-B7C9-BC87F71F408A}"/>
                </a:ext>
              </a:extLst>
            </p:cNvPr>
            <p:cNvGrpSpPr/>
            <p:nvPr/>
          </p:nvGrpSpPr>
          <p:grpSpPr>
            <a:xfrm>
              <a:off x="7457408" y="3094862"/>
              <a:ext cx="1188000" cy="1188000"/>
              <a:chOff x="704626" y="1482472"/>
              <a:chExt cx="1188000" cy="1188000"/>
            </a:xfrm>
          </p:grpSpPr>
          <p:cxnSp>
            <p:nvCxnSpPr>
              <p:cNvPr id="137" name="直線矢印コネクタ 136">
                <a:extLst>
                  <a:ext uri="{FF2B5EF4-FFF2-40B4-BE49-F238E27FC236}">
                    <a16:creationId xmlns:a16="http://schemas.microsoft.com/office/drawing/2014/main" id="{00853126-62EC-0E45-B715-CC6DD270A7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線矢印コネクタ 137">
                <a:extLst>
                  <a:ext uri="{FF2B5EF4-FFF2-40B4-BE49-F238E27FC236}">
                    <a16:creationId xmlns:a16="http://schemas.microsoft.com/office/drawing/2014/main" id="{490EF645-631C-464E-9A58-B04BE8FCE8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2" name="円/楕円 141">
              <a:extLst>
                <a:ext uri="{FF2B5EF4-FFF2-40B4-BE49-F238E27FC236}">
                  <a16:creationId xmlns:a16="http://schemas.microsoft.com/office/drawing/2014/main" id="{4714FC25-3648-504B-93E2-C5AAEE10D5EB}"/>
                </a:ext>
              </a:extLst>
            </p:cNvPr>
            <p:cNvSpPr/>
            <p:nvPr/>
          </p:nvSpPr>
          <p:spPr>
            <a:xfrm>
              <a:off x="7887409" y="3455861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143" name="円/楕円 142">
              <a:extLst>
                <a:ext uri="{FF2B5EF4-FFF2-40B4-BE49-F238E27FC236}">
                  <a16:creationId xmlns:a16="http://schemas.microsoft.com/office/drawing/2014/main" id="{8E4DF256-0E7E-5A44-B653-90D581C8F676}"/>
                </a:ext>
              </a:extLst>
            </p:cNvPr>
            <p:cNvSpPr/>
            <p:nvPr/>
          </p:nvSpPr>
          <p:spPr>
            <a:xfrm>
              <a:off x="8353578" y="365807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144" name="円/楕円 143">
              <a:extLst>
                <a:ext uri="{FF2B5EF4-FFF2-40B4-BE49-F238E27FC236}">
                  <a16:creationId xmlns:a16="http://schemas.microsoft.com/office/drawing/2014/main" id="{C3EFE35D-354D-B447-BD2F-B3F1DE486CD7}"/>
                </a:ext>
              </a:extLst>
            </p:cNvPr>
            <p:cNvSpPr/>
            <p:nvPr/>
          </p:nvSpPr>
          <p:spPr>
            <a:xfrm>
              <a:off x="7887377" y="387438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145" name="テキスト ボックス 144">
              <a:extLst>
                <a:ext uri="{FF2B5EF4-FFF2-40B4-BE49-F238E27FC236}">
                  <a16:creationId xmlns:a16="http://schemas.microsoft.com/office/drawing/2014/main" id="{16CCE0A9-4C20-9D4E-B69B-FAEEA0A04AD3}"/>
                </a:ext>
              </a:extLst>
            </p:cNvPr>
            <p:cNvSpPr txBox="1"/>
            <p:nvPr/>
          </p:nvSpPr>
          <p:spPr>
            <a:xfrm>
              <a:off x="8045115" y="2982828"/>
              <a:ext cx="568638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altLang="ja-JP" sz="2160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Markov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sp>
          <p:nvSpPr>
            <p:cNvPr id="146" name="テキスト ボックス 145">
              <a:extLst>
                <a:ext uri="{FF2B5EF4-FFF2-40B4-BE49-F238E27FC236}">
                  <a16:creationId xmlns:a16="http://schemas.microsoft.com/office/drawing/2014/main" id="{61D987E5-8003-C244-9943-43A68AD34C69}"/>
                </a:ext>
              </a:extLst>
            </p:cNvPr>
            <p:cNvSpPr txBox="1"/>
            <p:nvPr/>
          </p:nvSpPr>
          <p:spPr>
            <a:xfrm>
              <a:off x="8298668" y="3682778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1</a:t>
              </a:r>
              <a:endParaRPr lang="ja-JP" altLang="en-US" sz="108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5" name="テキスト ボックス 154">
                  <a:extLst>
                    <a:ext uri="{FF2B5EF4-FFF2-40B4-BE49-F238E27FC236}">
                      <a16:creationId xmlns:a16="http://schemas.microsoft.com/office/drawing/2014/main" id="{9581B57A-9D30-494D-BC29-284CF7CC888C}"/>
                    </a:ext>
                  </a:extLst>
                </p:cNvPr>
                <p:cNvSpPr txBox="1"/>
                <p:nvPr/>
              </p:nvSpPr>
              <p:spPr>
                <a:xfrm>
                  <a:off x="7959153" y="3889335"/>
                  <a:ext cx="771899" cy="3231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∃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=1,</m:t>
                        </m:r>
                      </m:oMath>
                    </m:oMathPara>
                  </a14:m>
                  <a:endParaRPr lang="en-US" altLang="ja-JP" sz="960" i="1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𝑜𝑡h𝑒𝑟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|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|≤1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5" name="テキスト ボックス 154">
                  <a:extLst>
                    <a:ext uri="{FF2B5EF4-FFF2-40B4-BE49-F238E27FC236}">
                      <a16:creationId xmlns:a16="http://schemas.microsoft.com/office/drawing/2014/main" id="{9581B57A-9D30-494D-BC29-284CF7CC888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59153" y="3889335"/>
                  <a:ext cx="771899" cy="323165"/>
                </a:xfrm>
                <a:prstGeom prst="rect">
                  <a:avLst/>
                </a:prstGeom>
                <a:blipFill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4" name="正方形/長方形 173">
                  <a:extLst>
                    <a:ext uri="{FF2B5EF4-FFF2-40B4-BE49-F238E27FC236}">
                      <a16:creationId xmlns:a16="http://schemas.microsoft.com/office/drawing/2014/main" id="{0D4873A5-9E82-7F4A-864D-8F9813D4B678}"/>
                    </a:ext>
                  </a:extLst>
                </p:cNvPr>
                <p:cNvSpPr/>
                <p:nvPr/>
              </p:nvSpPr>
              <p:spPr>
                <a:xfrm>
                  <a:off x="8026882" y="2990570"/>
                  <a:ext cx="69506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0.9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0.9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0.8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74" name="正方形/長方形 173">
                  <a:extLst>
                    <a:ext uri="{FF2B5EF4-FFF2-40B4-BE49-F238E27FC236}">
                      <a16:creationId xmlns:a16="http://schemas.microsoft.com/office/drawing/2014/main" id="{0D4873A5-9E82-7F4A-864D-8F9813D4B67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26882" y="2990570"/>
                  <a:ext cx="695062" cy="321082"/>
                </a:xfrm>
                <a:prstGeom prst="rect">
                  <a:avLst/>
                </a:prstGeom>
                <a:blipFill>
                  <a:blip r:embed="rId24"/>
                  <a:stretch>
                    <a:fillRect b="-322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14F1CCD2-B87B-3349-A294-1BF6D2EF2A5F}"/>
                    </a:ext>
                  </a:extLst>
                </p:cNvPr>
                <p:cNvSpPr txBox="1"/>
                <p:nvPr/>
              </p:nvSpPr>
              <p:spPr>
                <a:xfrm>
                  <a:off x="8065115" y="3423588"/>
                  <a:ext cx="559448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ja-JP" sz="96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e>
                          <m:sup>
                            <m:r>
                              <a:rPr lang="en-US" altLang="ja-JP" sz="960" b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𝐓</m:t>
                            </m:r>
                          </m:sup>
                        </m:sSup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lang="ja-JP" altLang="en-US" sz="960" b="1"/>
                </a:p>
              </p:txBody>
            </p:sp>
          </mc:Choice>
          <mc:Fallback xmlns="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14F1CCD2-B87B-3349-A294-1BF6D2EF2A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65115" y="3423588"/>
                  <a:ext cx="559448" cy="202246"/>
                </a:xfrm>
                <a:prstGeom prst="rect">
                  <a:avLst/>
                </a:prstGeom>
                <a:blipFill>
                  <a:blip r:embed="rId2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8A618ABF-C352-144D-BB1C-DEDE7A66951F}"/>
              </a:ext>
            </a:extLst>
          </p:cNvPr>
          <p:cNvGrpSpPr/>
          <p:nvPr/>
        </p:nvGrpSpPr>
        <p:grpSpPr>
          <a:xfrm>
            <a:off x="5549723" y="3512661"/>
            <a:ext cx="1829403" cy="1567562"/>
            <a:chOff x="4083953" y="1364170"/>
            <a:chExt cx="1524503" cy="1306302"/>
          </a:xfrm>
        </p:grpSpPr>
        <p:grpSp>
          <p:nvGrpSpPr>
            <p:cNvPr id="47" name="グループ化 46">
              <a:extLst>
                <a:ext uri="{FF2B5EF4-FFF2-40B4-BE49-F238E27FC236}">
                  <a16:creationId xmlns:a16="http://schemas.microsoft.com/office/drawing/2014/main" id="{8649A0DF-7E6C-4F4E-91FD-16CA427F2BE4}"/>
                </a:ext>
              </a:extLst>
            </p:cNvPr>
            <p:cNvGrpSpPr/>
            <p:nvPr/>
          </p:nvGrpSpPr>
          <p:grpSpPr>
            <a:xfrm>
              <a:off x="4083953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48" name="直線矢印コネクタ 47">
                <a:extLst>
                  <a:ext uri="{FF2B5EF4-FFF2-40B4-BE49-F238E27FC236}">
                    <a16:creationId xmlns:a16="http://schemas.microsoft.com/office/drawing/2014/main" id="{ACCA66A9-230D-4547-BA34-B4A8752D67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矢印コネクタ 48">
                <a:extLst>
                  <a:ext uri="{FF2B5EF4-FFF2-40B4-BE49-F238E27FC236}">
                    <a16:creationId xmlns:a16="http://schemas.microsoft.com/office/drawing/2014/main" id="{3C2D65E5-CFA0-E24E-92E4-F7D1AEABC1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円/楕円 49">
              <a:extLst>
                <a:ext uri="{FF2B5EF4-FFF2-40B4-BE49-F238E27FC236}">
                  <a16:creationId xmlns:a16="http://schemas.microsoft.com/office/drawing/2014/main" id="{465ACE57-EC89-0C41-97E6-8352CAC73813}"/>
                </a:ext>
              </a:extLst>
            </p:cNvPr>
            <p:cNvSpPr/>
            <p:nvPr/>
          </p:nvSpPr>
          <p:spPr>
            <a:xfrm>
              <a:off x="4295236" y="1726604"/>
              <a:ext cx="720000" cy="720000"/>
            </a:xfrm>
            <a:prstGeom prst="ellipse">
              <a:avLst/>
            </a:prstGeom>
            <a:noFill/>
            <a:ln w="66675">
              <a:solidFill>
                <a:schemeClr val="accent2">
                  <a:alpha val="5007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F486AED8-C8D3-BB42-BDBC-C3D3E63ABDBD}"/>
                </a:ext>
              </a:extLst>
            </p:cNvPr>
            <p:cNvSpPr txBox="1"/>
            <p:nvPr/>
          </p:nvSpPr>
          <p:spPr>
            <a:xfrm>
              <a:off x="4834740" y="1369851"/>
              <a:ext cx="773716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Q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Orthogonal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28805ADA-067D-2B47-A198-31306E022C50}"/>
                </a:ext>
              </a:extLst>
            </p:cNvPr>
            <p:cNvSpPr/>
            <p:nvPr/>
          </p:nvSpPr>
          <p:spPr>
            <a:xfrm>
              <a:off x="4978114" y="20506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53" name="円/楕円 52">
              <a:extLst>
                <a:ext uri="{FF2B5EF4-FFF2-40B4-BE49-F238E27FC236}">
                  <a16:creationId xmlns:a16="http://schemas.microsoft.com/office/drawing/2014/main" id="{B984E247-C71D-BA4B-9E80-1F947172A240}"/>
                </a:ext>
              </a:extLst>
            </p:cNvPr>
            <p:cNvSpPr/>
            <p:nvPr/>
          </p:nvSpPr>
          <p:spPr>
            <a:xfrm>
              <a:off x="4438907" y="172076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56" name="円/楕円 55">
              <a:extLst>
                <a:ext uri="{FF2B5EF4-FFF2-40B4-BE49-F238E27FC236}">
                  <a16:creationId xmlns:a16="http://schemas.microsoft.com/office/drawing/2014/main" id="{09E1E52C-4681-D244-AAD9-29057EDAE44D}"/>
                </a:ext>
              </a:extLst>
            </p:cNvPr>
            <p:cNvSpPr/>
            <p:nvPr/>
          </p:nvSpPr>
          <p:spPr>
            <a:xfrm>
              <a:off x="4470869" y="23612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EC53781B-4289-CA45-AF43-687C9F7C0186}"/>
                </a:ext>
              </a:extLst>
            </p:cNvPr>
            <p:cNvSpPr txBox="1"/>
            <p:nvPr/>
          </p:nvSpPr>
          <p:spPr>
            <a:xfrm>
              <a:off x="4934306" y="2041151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1</a:t>
              </a:r>
              <a:endParaRPr lang="ja-JP" altLang="en-US" sz="108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3" name="テキスト ボックス 152">
                  <a:extLst>
                    <a:ext uri="{FF2B5EF4-FFF2-40B4-BE49-F238E27FC236}">
                      <a16:creationId xmlns:a16="http://schemas.microsoft.com/office/drawing/2014/main" id="{8389FCC5-2466-3B46-A3C4-B1CDB7FC06A8}"/>
                    </a:ext>
                  </a:extLst>
                </p:cNvPr>
                <p:cNvSpPr txBox="1"/>
                <p:nvPr/>
              </p:nvSpPr>
              <p:spPr>
                <a:xfrm>
                  <a:off x="4821515" y="2268215"/>
                  <a:ext cx="55725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∀|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|=1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3" name="テキスト ボックス 152">
                  <a:extLst>
                    <a:ext uri="{FF2B5EF4-FFF2-40B4-BE49-F238E27FC236}">
                      <a16:creationId xmlns:a16="http://schemas.microsoft.com/office/drawing/2014/main" id="{8389FCC5-2466-3B46-A3C4-B1CDB7FC06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21515" y="2268215"/>
                  <a:ext cx="557257" cy="200055"/>
                </a:xfrm>
                <a:prstGeom prst="rect">
                  <a:avLst/>
                </a:prstGeom>
                <a:blipFill>
                  <a:blip r:embed="rId2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1F2DBFB6-C031-5744-9827-9A13A996765C}"/>
                    </a:ext>
                  </a:extLst>
                </p:cNvPr>
                <p:cNvSpPr/>
                <p:nvPr/>
              </p:nvSpPr>
              <p:spPr>
                <a:xfrm>
                  <a:off x="5043606" y="1364170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1F2DBFB6-C031-5744-9827-9A13A996765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43606" y="1364170"/>
                  <a:ext cx="518732" cy="321082"/>
                </a:xfrm>
                <a:prstGeom prst="rect">
                  <a:avLst/>
                </a:prstGeom>
                <a:blipFill>
                  <a:blip r:embed="rId2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7" name="テキスト ボックス 196">
                  <a:extLst>
                    <a:ext uri="{FF2B5EF4-FFF2-40B4-BE49-F238E27FC236}">
                      <a16:creationId xmlns:a16="http://schemas.microsoft.com/office/drawing/2014/main" id="{AAB4F427-5098-C542-A45E-CDFA1CE69914}"/>
                    </a:ext>
                  </a:extLst>
                </p:cNvPr>
                <p:cNvSpPr txBox="1"/>
                <p:nvPr/>
              </p:nvSpPr>
              <p:spPr>
                <a:xfrm>
                  <a:off x="5023519" y="1806660"/>
                  <a:ext cx="555654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𝐼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97" name="テキスト ボックス 196">
                  <a:extLst>
                    <a:ext uri="{FF2B5EF4-FFF2-40B4-BE49-F238E27FC236}">
                      <a16:creationId xmlns:a16="http://schemas.microsoft.com/office/drawing/2014/main" id="{AAB4F427-5098-C542-A45E-CDFA1CE699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3519" y="1806660"/>
                  <a:ext cx="555654" cy="202246"/>
                </a:xfrm>
                <a:prstGeom prst="rect">
                  <a:avLst/>
                </a:prstGeom>
                <a:blipFill>
                  <a:blip r:embed="rId2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3F6143C7-BF76-C147-99B9-7E2251BD1E4A}"/>
              </a:ext>
            </a:extLst>
          </p:cNvPr>
          <p:cNvGrpSpPr/>
          <p:nvPr/>
        </p:nvGrpSpPr>
        <p:grpSpPr>
          <a:xfrm>
            <a:off x="5527712" y="1638223"/>
            <a:ext cx="1592467" cy="1572690"/>
            <a:chOff x="5426368" y="1345262"/>
            <a:chExt cx="1327056" cy="1310575"/>
          </a:xfrm>
        </p:grpSpPr>
        <p:sp>
          <p:nvSpPr>
            <p:cNvPr id="79" name="テキスト ボックス 78">
              <a:extLst>
                <a:ext uri="{FF2B5EF4-FFF2-40B4-BE49-F238E27FC236}">
                  <a16:creationId xmlns:a16="http://schemas.microsoft.com/office/drawing/2014/main" id="{C53FB51B-FA81-8245-AC88-B840BA0C51A1}"/>
                </a:ext>
              </a:extLst>
            </p:cNvPr>
            <p:cNvSpPr txBox="1"/>
            <p:nvPr/>
          </p:nvSpPr>
          <p:spPr>
            <a:xfrm>
              <a:off x="6021253" y="1362869"/>
              <a:ext cx="669735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N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Nilpotent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grpSp>
          <p:nvGrpSpPr>
            <p:cNvPr id="81" name="グループ化 80">
              <a:extLst>
                <a:ext uri="{FF2B5EF4-FFF2-40B4-BE49-F238E27FC236}">
                  <a16:creationId xmlns:a16="http://schemas.microsoft.com/office/drawing/2014/main" id="{4A3A9820-B525-814E-868E-FFBC47DE771F}"/>
                </a:ext>
              </a:extLst>
            </p:cNvPr>
            <p:cNvGrpSpPr/>
            <p:nvPr/>
          </p:nvGrpSpPr>
          <p:grpSpPr>
            <a:xfrm>
              <a:off x="5426368" y="1467837"/>
              <a:ext cx="1188000" cy="1188000"/>
              <a:chOff x="704626" y="1482472"/>
              <a:chExt cx="1188000" cy="1188000"/>
            </a:xfrm>
          </p:grpSpPr>
          <p:cxnSp>
            <p:nvCxnSpPr>
              <p:cNvPr id="82" name="直線矢印コネクタ 81">
                <a:extLst>
                  <a:ext uri="{FF2B5EF4-FFF2-40B4-BE49-F238E27FC236}">
                    <a16:creationId xmlns:a16="http://schemas.microsoft.com/office/drawing/2014/main" id="{FB6529D4-B927-C344-92DE-D537C41E54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線矢印コネクタ 82">
                <a:extLst>
                  <a:ext uri="{FF2B5EF4-FFF2-40B4-BE49-F238E27FC236}">
                    <a16:creationId xmlns:a16="http://schemas.microsoft.com/office/drawing/2014/main" id="{0CBD926D-ECAF-2E4D-BD38-0847D23749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テキスト ボックス 88">
              <a:extLst>
                <a:ext uri="{FF2B5EF4-FFF2-40B4-BE49-F238E27FC236}">
                  <a16:creationId xmlns:a16="http://schemas.microsoft.com/office/drawing/2014/main" id="{D9BF1B18-FDDF-5048-8320-53041AA953F0}"/>
                </a:ext>
              </a:extLst>
            </p:cNvPr>
            <p:cNvSpPr txBox="1"/>
            <p:nvPr/>
          </p:nvSpPr>
          <p:spPr>
            <a:xfrm>
              <a:off x="5945933" y="2055071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586CA01C-9133-144A-B659-C79970A58407}"/>
                </a:ext>
              </a:extLst>
            </p:cNvPr>
            <p:cNvGrpSpPr/>
            <p:nvPr/>
          </p:nvGrpSpPr>
          <p:grpSpPr>
            <a:xfrm>
              <a:off x="5975782" y="2006861"/>
              <a:ext cx="114287" cy="114766"/>
              <a:chOff x="3384002" y="2021496"/>
              <a:chExt cx="114287" cy="114766"/>
            </a:xfrm>
          </p:grpSpPr>
          <p:sp>
            <p:nvSpPr>
              <p:cNvPr id="91" name="円/楕円 90">
                <a:extLst>
                  <a:ext uri="{FF2B5EF4-FFF2-40B4-BE49-F238E27FC236}">
                    <a16:creationId xmlns:a16="http://schemas.microsoft.com/office/drawing/2014/main" id="{2EE6C59B-03D4-6841-B16B-9B94669C9A00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92" name="円/楕円 91">
                <a:extLst>
                  <a:ext uri="{FF2B5EF4-FFF2-40B4-BE49-F238E27FC236}">
                    <a16:creationId xmlns:a16="http://schemas.microsoft.com/office/drawing/2014/main" id="{10361C0E-0B2B-7747-9C84-827EB0A8FA30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93" name="円/楕円 92">
                <a:extLst>
                  <a:ext uri="{FF2B5EF4-FFF2-40B4-BE49-F238E27FC236}">
                    <a16:creationId xmlns:a16="http://schemas.microsoft.com/office/drawing/2014/main" id="{9B408EA7-1109-E641-BE7B-BD2F1BE41A28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4" name="テキスト ボックス 153">
                  <a:extLst>
                    <a:ext uri="{FF2B5EF4-FFF2-40B4-BE49-F238E27FC236}">
                      <a16:creationId xmlns:a16="http://schemas.microsoft.com/office/drawing/2014/main" id="{DBEBB539-8D20-414C-A558-64E1B227845F}"/>
                    </a:ext>
                  </a:extLst>
                </p:cNvPr>
                <p:cNvSpPr txBox="1"/>
                <p:nvPr/>
              </p:nvSpPr>
              <p:spPr>
                <a:xfrm>
                  <a:off x="5996992" y="2223825"/>
                  <a:ext cx="493138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4" name="テキスト ボックス 153">
                  <a:extLst>
                    <a:ext uri="{FF2B5EF4-FFF2-40B4-BE49-F238E27FC236}">
                      <a16:creationId xmlns:a16="http://schemas.microsoft.com/office/drawing/2014/main" id="{DBEBB539-8D20-414C-A558-64E1B22784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6992" y="2223825"/>
                  <a:ext cx="493138" cy="200055"/>
                </a:xfrm>
                <a:prstGeom prst="rect">
                  <a:avLst/>
                </a:prstGeom>
                <a:blipFill>
                  <a:blip r:embed="rId2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1" name="正方形/長方形 220">
                  <a:extLst>
                    <a:ext uri="{FF2B5EF4-FFF2-40B4-BE49-F238E27FC236}">
                      <a16:creationId xmlns:a16="http://schemas.microsoft.com/office/drawing/2014/main" id="{026DA370-B688-4B4D-A003-6091A4FC9096}"/>
                    </a:ext>
                  </a:extLst>
                </p:cNvPr>
                <p:cNvSpPr/>
                <p:nvPr/>
              </p:nvSpPr>
              <p:spPr>
                <a:xfrm>
                  <a:off x="6234692" y="1345262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1" name="正方形/長方形 220">
                  <a:extLst>
                    <a:ext uri="{FF2B5EF4-FFF2-40B4-BE49-F238E27FC236}">
                      <a16:creationId xmlns:a16="http://schemas.microsoft.com/office/drawing/2014/main" id="{026DA370-B688-4B4D-A003-6091A4FC909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34692" y="1345262"/>
                  <a:ext cx="518732" cy="321082"/>
                </a:xfrm>
                <a:prstGeom prst="rect">
                  <a:avLst/>
                </a:prstGeom>
                <a:blipFill>
                  <a:blip r:embed="rId3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2" name="テキスト ボックス 201">
                  <a:extLst>
                    <a:ext uri="{FF2B5EF4-FFF2-40B4-BE49-F238E27FC236}">
                      <a16:creationId xmlns:a16="http://schemas.microsoft.com/office/drawing/2014/main" id="{376F8E06-5E2C-AC42-80C6-8D2D92953BE6}"/>
                    </a:ext>
                  </a:extLst>
                </p:cNvPr>
                <p:cNvSpPr txBox="1"/>
                <p:nvPr/>
              </p:nvSpPr>
              <p:spPr>
                <a:xfrm>
                  <a:off x="6101242" y="1808172"/>
                  <a:ext cx="517128" cy="20555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k</m:t>
                            </m:r>
                          </m:sup>
                        </m:sSup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202" name="テキスト ボックス 201">
                  <a:extLst>
                    <a:ext uri="{FF2B5EF4-FFF2-40B4-BE49-F238E27FC236}">
                      <a16:creationId xmlns:a16="http://schemas.microsoft.com/office/drawing/2014/main" id="{376F8E06-5E2C-AC42-80C6-8D2D92953BE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01242" y="1808172"/>
                  <a:ext cx="517128" cy="205559"/>
                </a:xfrm>
                <a:prstGeom prst="rect">
                  <a:avLst/>
                </a:prstGeom>
                <a:blipFill>
                  <a:blip r:embed="rId3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D95D60F6-83F6-4E46-9A56-954AF34E6E4F}"/>
              </a:ext>
            </a:extLst>
          </p:cNvPr>
          <p:cNvGrpSpPr/>
          <p:nvPr/>
        </p:nvGrpSpPr>
        <p:grpSpPr>
          <a:xfrm>
            <a:off x="3960814" y="3529069"/>
            <a:ext cx="1896514" cy="1562158"/>
            <a:chOff x="2873957" y="2930731"/>
            <a:chExt cx="1580428" cy="1301798"/>
          </a:xfrm>
        </p:grpSpPr>
        <p:grpSp>
          <p:nvGrpSpPr>
            <p:cNvPr id="118" name="グループ化 117">
              <a:extLst>
                <a:ext uri="{FF2B5EF4-FFF2-40B4-BE49-F238E27FC236}">
                  <a16:creationId xmlns:a16="http://schemas.microsoft.com/office/drawing/2014/main" id="{4BB17D59-8761-7C45-B465-786656EC8CCA}"/>
                </a:ext>
              </a:extLst>
            </p:cNvPr>
            <p:cNvGrpSpPr/>
            <p:nvPr/>
          </p:nvGrpSpPr>
          <p:grpSpPr>
            <a:xfrm>
              <a:off x="2873957" y="3044529"/>
              <a:ext cx="1188000" cy="1188000"/>
              <a:chOff x="704626" y="1482472"/>
              <a:chExt cx="1188000" cy="1188000"/>
            </a:xfrm>
          </p:grpSpPr>
          <p:cxnSp>
            <p:nvCxnSpPr>
              <p:cNvPr id="119" name="直線矢印コネクタ 118">
                <a:extLst>
                  <a:ext uri="{FF2B5EF4-FFF2-40B4-BE49-F238E27FC236}">
                    <a16:creationId xmlns:a16="http://schemas.microsoft.com/office/drawing/2014/main" id="{22828D9C-DEC7-B843-815F-C8C4B3F9CE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線矢印コネクタ 119">
                <a:extLst>
                  <a:ext uri="{FF2B5EF4-FFF2-40B4-BE49-F238E27FC236}">
                    <a16:creationId xmlns:a16="http://schemas.microsoft.com/office/drawing/2014/main" id="{7C805D50-ACC1-EF4D-958E-89D0C2E937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1" name="テキスト ボックス 120">
              <a:extLst>
                <a:ext uri="{FF2B5EF4-FFF2-40B4-BE49-F238E27FC236}">
                  <a16:creationId xmlns:a16="http://schemas.microsoft.com/office/drawing/2014/main" id="{49C3AC44-60CC-BD4A-8B74-71190999BCCC}"/>
                </a:ext>
              </a:extLst>
            </p:cNvPr>
            <p:cNvSpPr txBox="1"/>
            <p:nvPr/>
          </p:nvSpPr>
          <p:spPr>
            <a:xfrm>
              <a:off x="3406134" y="3631763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grpSp>
          <p:nvGrpSpPr>
            <p:cNvPr id="130" name="グループ化 129">
              <a:extLst>
                <a:ext uri="{FF2B5EF4-FFF2-40B4-BE49-F238E27FC236}">
                  <a16:creationId xmlns:a16="http://schemas.microsoft.com/office/drawing/2014/main" id="{9B4BEE33-07BD-B34E-9B7A-309070D2A148}"/>
                </a:ext>
              </a:extLst>
            </p:cNvPr>
            <p:cNvGrpSpPr/>
            <p:nvPr/>
          </p:nvGrpSpPr>
          <p:grpSpPr>
            <a:xfrm rot="16200000">
              <a:off x="2881524" y="3612432"/>
              <a:ext cx="1111697" cy="108000"/>
              <a:chOff x="270587" y="3593514"/>
              <a:chExt cx="1111697" cy="108000"/>
            </a:xfrm>
          </p:grpSpPr>
          <p:sp>
            <p:nvSpPr>
              <p:cNvPr id="131" name="正方形/長方形 130">
                <a:extLst>
                  <a:ext uri="{FF2B5EF4-FFF2-40B4-BE49-F238E27FC236}">
                    <a16:creationId xmlns:a16="http://schemas.microsoft.com/office/drawing/2014/main" id="{DF886AD4-C290-3840-9654-4D1C17595C24}"/>
                  </a:ext>
                </a:extLst>
              </p:cNvPr>
              <p:cNvSpPr/>
              <p:nvPr/>
            </p:nvSpPr>
            <p:spPr>
              <a:xfrm>
                <a:off x="270587" y="3593514"/>
                <a:ext cx="1111697" cy="108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32" name="円/楕円 131">
                <a:extLst>
                  <a:ext uri="{FF2B5EF4-FFF2-40B4-BE49-F238E27FC236}">
                    <a16:creationId xmlns:a16="http://schemas.microsoft.com/office/drawing/2014/main" id="{CE86F649-9C09-A44D-8EDE-9EFC91425EC3}"/>
                  </a:ext>
                </a:extLst>
              </p:cNvPr>
              <p:cNvSpPr/>
              <p:nvPr/>
            </p:nvSpPr>
            <p:spPr>
              <a:xfrm>
                <a:off x="1173091" y="361217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34" name="円/楕円 133">
                <a:extLst>
                  <a:ext uri="{FF2B5EF4-FFF2-40B4-BE49-F238E27FC236}">
                    <a16:creationId xmlns:a16="http://schemas.microsoft.com/office/drawing/2014/main" id="{101FF31D-C1E9-6F4F-BC9D-7D3AB29A4237}"/>
                  </a:ext>
                </a:extLst>
              </p:cNvPr>
              <p:cNvSpPr/>
              <p:nvPr/>
            </p:nvSpPr>
            <p:spPr>
              <a:xfrm>
                <a:off x="819412" y="3612167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35" name="円/楕円 134">
                <a:extLst>
                  <a:ext uri="{FF2B5EF4-FFF2-40B4-BE49-F238E27FC236}">
                    <a16:creationId xmlns:a16="http://schemas.microsoft.com/office/drawing/2014/main" id="{896C7CB6-AB4C-EE46-A3DA-AA3FB8E716B1}"/>
                  </a:ext>
                </a:extLst>
              </p:cNvPr>
              <p:cNvSpPr/>
              <p:nvPr/>
            </p:nvSpPr>
            <p:spPr>
              <a:xfrm>
                <a:off x="498592" y="361322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9" name="テキスト ボックス 148">
                  <a:extLst>
                    <a:ext uri="{FF2B5EF4-FFF2-40B4-BE49-F238E27FC236}">
                      <a16:creationId xmlns:a16="http://schemas.microsoft.com/office/drawing/2014/main" id="{5B794DCC-A9A0-154D-8F6F-82465601BA44}"/>
                    </a:ext>
                  </a:extLst>
                </p:cNvPr>
                <p:cNvSpPr txBox="1"/>
                <p:nvPr/>
              </p:nvSpPr>
              <p:spPr>
                <a:xfrm>
                  <a:off x="3541657" y="3804324"/>
                  <a:ext cx="53187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49" name="テキスト ボックス 148">
                  <a:extLst>
                    <a:ext uri="{FF2B5EF4-FFF2-40B4-BE49-F238E27FC236}">
                      <a16:creationId xmlns:a16="http://schemas.microsoft.com/office/drawing/2014/main" id="{5B794DCC-A9A0-154D-8F6F-82465601BA4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41657" y="3804324"/>
                  <a:ext cx="531877" cy="200055"/>
                </a:xfrm>
                <a:prstGeom prst="rect">
                  <a:avLst/>
                </a:prstGeom>
                <a:blipFill>
                  <a:blip r:embed="rId3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5" name="正方形/長方形 164">
                  <a:extLst>
                    <a:ext uri="{FF2B5EF4-FFF2-40B4-BE49-F238E27FC236}">
                      <a16:creationId xmlns:a16="http://schemas.microsoft.com/office/drawing/2014/main" id="{AC173E57-6446-1E48-9DBB-5422F0DD5BAD}"/>
                    </a:ext>
                  </a:extLst>
                </p:cNvPr>
                <p:cNvSpPr/>
                <p:nvPr/>
              </p:nvSpPr>
              <p:spPr>
                <a:xfrm>
                  <a:off x="3432194" y="2930731"/>
                  <a:ext cx="633613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   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65" name="正方形/長方形 164">
                  <a:extLst>
                    <a:ext uri="{FF2B5EF4-FFF2-40B4-BE49-F238E27FC236}">
                      <a16:creationId xmlns:a16="http://schemas.microsoft.com/office/drawing/2014/main" id="{AC173E57-6446-1E48-9DBB-5422F0DD5BA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2194" y="2930731"/>
                  <a:ext cx="633613" cy="321082"/>
                </a:xfrm>
                <a:prstGeom prst="rect">
                  <a:avLst/>
                </a:prstGeom>
                <a:blipFill>
                  <a:blip r:embed="rId33"/>
                  <a:stretch>
                    <a:fillRect b="-3125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7" name="テキスト ボックス 116">
              <a:extLst>
                <a:ext uri="{FF2B5EF4-FFF2-40B4-BE49-F238E27FC236}">
                  <a16:creationId xmlns:a16="http://schemas.microsoft.com/office/drawing/2014/main" id="{38665367-FCC7-EB40-9DD5-64E642D6583F}"/>
                </a:ext>
              </a:extLst>
            </p:cNvPr>
            <p:cNvSpPr txBox="1"/>
            <p:nvPr/>
          </p:nvSpPr>
          <p:spPr>
            <a:xfrm>
              <a:off x="3443852" y="3219034"/>
              <a:ext cx="101053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Anti-symmetric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4" name="テキスト ボックス 203">
                  <a:extLst>
                    <a:ext uri="{FF2B5EF4-FFF2-40B4-BE49-F238E27FC236}">
                      <a16:creationId xmlns:a16="http://schemas.microsoft.com/office/drawing/2014/main" id="{A043E765-145F-F147-9511-BE9FEC85DF01}"/>
                    </a:ext>
                  </a:extLst>
                </p:cNvPr>
                <p:cNvSpPr txBox="1"/>
                <p:nvPr/>
              </p:nvSpPr>
              <p:spPr>
                <a:xfrm>
                  <a:off x="3436725" y="3362808"/>
                  <a:ext cx="575852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204" name="テキスト ボックス 203">
                  <a:extLst>
                    <a:ext uri="{FF2B5EF4-FFF2-40B4-BE49-F238E27FC236}">
                      <a16:creationId xmlns:a16="http://schemas.microsoft.com/office/drawing/2014/main" id="{A043E765-145F-F147-9511-BE9FEC85DF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6725" y="3362808"/>
                  <a:ext cx="575852" cy="202246"/>
                </a:xfrm>
                <a:prstGeom prst="rect">
                  <a:avLst/>
                </a:prstGeom>
                <a:blipFill>
                  <a:blip r:embed="rId3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10" name="テキスト ボックス 209">
            <a:extLst>
              <a:ext uri="{FF2B5EF4-FFF2-40B4-BE49-F238E27FC236}">
                <a16:creationId xmlns:a16="http://schemas.microsoft.com/office/drawing/2014/main" id="{2BD7C186-D2D7-4A41-A18C-F665542D4C89}"/>
              </a:ext>
            </a:extLst>
          </p:cNvPr>
          <p:cNvSpPr txBox="1"/>
          <p:nvPr/>
        </p:nvSpPr>
        <p:spPr>
          <a:xfrm>
            <a:off x="7806042" y="2453635"/>
            <a:ext cx="261610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80" dirty="0"/>
              <a:t>0</a:t>
            </a:r>
            <a:endParaRPr lang="ja-JP" altLang="en-US" sz="1080"/>
          </a:p>
        </p:txBody>
      </p:sp>
    </p:spTree>
    <p:extLst>
      <p:ext uri="{BB962C8B-B14F-4D97-AF65-F5344CB8AC3E}">
        <p14:creationId xmlns:p14="http://schemas.microsoft.com/office/powerpoint/2010/main" val="382165642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hidden="1">
            <a:extLst>
              <a:ext uri="{FF2B5EF4-FFF2-40B4-BE49-F238E27FC236}">
                <a16:creationId xmlns:a16="http://schemas.microsoft.com/office/drawing/2014/main" id="{E0B9BA23-3495-0C5F-1FA3-230710A110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67" y="388917"/>
            <a:ext cx="9922876" cy="6080400"/>
          </a:xfrm>
          <a:prstGeom prst="rect">
            <a:avLst/>
          </a:prstGeom>
        </p:spPr>
      </p:pic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AEBCD158-9412-B340-A2CB-AAFF3137FA26}"/>
              </a:ext>
            </a:extLst>
          </p:cNvPr>
          <p:cNvCxnSpPr>
            <a:cxnSpLocks/>
          </p:cNvCxnSpPr>
          <p:nvPr/>
        </p:nvCxnSpPr>
        <p:spPr>
          <a:xfrm>
            <a:off x="4658867" y="3490656"/>
            <a:ext cx="2207228" cy="29387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6E387399-65DC-1CF9-7403-B8C461C400C7}"/>
              </a:ext>
            </a:extLst>
          </p:cNvPr>
          <p:cNvCxnSpPr>
            <a:cxnSpLocks/>
          </p:cNvCxnSpPr>
          <p:nvPr/>
        </p:nvCxnSpPr>
        <p:spPr>
          <a:xfrm>
            <a:off x="4252061" y="1227206"/>
            <a:ext cx="1659367" cy="1696402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44C8DA47-8981-D8B2-1214-A7BDE6BE71FE}"/>
              </a:ext>
            </a:extLst>
          </p:cNvPr>
          <p:cNvCxnSpPr>
            <a:cxnSpLocks/>
          </p:cNvCxnSpPr>
          <p:nvPr/>
        </p:nvCxnSpPr>
        <p:spPr>
          <a:xfrm>
            <a:off x="3236026" y="1406103"/>
            <a:ext cx="2216200" cy="1413287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78281AA7-204D-85E0-C09F-7C914C1644C0}"/>
              </a:ext>
            </a:extLst>
          </p:cNvPr>
          <p:cNvCxnSpPr>
            <a:cxnSpLocks/>
          </p:cNvCxnSpPr>
          <p:nvPr/>
        </p:nvCxnSpPr>
        <p:spPr>
          <a:xfrm rot="4800000" flipV="1">
            <a:off x="3704687" y="782266"/>
            <a:ext cx="0" cy="1044000"/>
          </a:xfrm>
          <a:prstGeom prst="straightConnector1">
            <a:avLst/>
          </a:prstGeom>
          <a:ln>
            <a:prstDash val="lgDash"/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4E36FACF-1241-A252-456A-95A51B89A4F4}"/>
              </a:ext>
            </a:extLst>
          </p:cNvPr>
          <p:cNvGrpSpPr/>
          <p:nvPr/>
        </p:nvGrpSpPr>
        <p:grpSpPr>
          <a:xfrm>
            <a:off x="1588826" y="1334092"/>
            <a:ext cx="3171282" cy="3567935"/>
            <a:chOff x="1588826" y="1334092"/>
            <a:chExt cx="3171282" cy="3567935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9CDB983A-D64B-5BA0-6AFA-A4FAA38A5EAA}"/>
                </a:ext>
              </a:extLst>
            </p:cNvPr>
            <p:cNvSpPr/>
            <p:nvPr/>
          </p:nvSpPr>
          <p:spPr>
            <a:xfrm rot="-600000">
              <a:off x="1588826" y="1538252"/>
              <a:ext cx="1852745" cy="2306645"/>
            </a:xfrm>
            <a:prstGeom prst="rect">
              <a:avLst/>
            </a:prstGeom>
            <a:solidFill>
              <a:srgbClr val="EA57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7" name="直線矢印コネクタ 6">
              <a:extLst>
                <a:ext uri="{FF2B5EF4-FFF2-40B4-BE49-F238E27FC236}">
                  <a16:creationId xmlns:a16="http://schemas.microsoft.com/office/drawing/2014/main" id="{3B146982-CEB5-240E-74FA-1BEE27FD0AA4}"/>
                </a:ext>
              </a:extLst>
            </p:cNvPr>
            <p:cNvCxnSpPr>
              <a:cxnSpLocks/>
            </p:cNvCxnSpPr>
            <p:nvPr/>
          </p:nvCxnSpPr>
          <p:spPr>
            <a:xfrm rot="-600000" flipV="1">
              <a:off x="3525463" y="1334092"/>
              <a:ext cx="0" cy="3567935"/>
            </a:xfrm>
            <a:prstGeom prst="straightConnector1">
              <a:avLst/>
            </a:prstGeom>
            <a:ln w="31750"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8B81ADFA-8378-2C0D-43B2-CC4CB8E5A028}"/>
                </a:ext>
              </a:extLst>
            </p:cNvPr>
            <p:cNvSpPr/>
            <p:nvPr/>
          </p:nvSpPr>
          <p:spPr>
            <a:xfrm rot="-600000">
              <a:off x="3737481" y="3571767"/>
              <a:ext cx="1022627" cy="12055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8" name="直線矢印コネクタ 37">
              <a:extLst>
                <a:ext uri="{FF2B5EF4-FFF2-40B4-BE49-F238E27FC236}">
                  <a16:creationId xmlns:a16="http://schemas.microsoft.com/office/drawing/2014/main" id="{AF99A053-740B-D369-58DA-6BEEAFFED8D5}"/>
                </a:ext>
              </a:extLst>
            </p:cNvPr>
            <p:cNvCxnSpPr>
              <a:cxnSpLocks/>
            </p:cNvCxnSpPr>
            <p:nvPr/>
          </p:nvCxnSpPr>
          <p:spPr>
            <a:xfrm rot="4800000" flipV="1">
              <a:off x="3215680" y="2304117"/>
              <a:ext cx="0" cy="2880000"/>
            </a:xfrm>
            <a:prstGeom prst="straightConnector1">
              <a:avLst/>
            </a:prstGeom>
            <a:ln w="31750"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ADF56DAE-EC07-31A2-FD61-5827136EE3FC}"/>
              </a:ext>
            </a:extLst>
          </p:cNvPr>
          <p:cNvCxnSpPr>
            <a:cxnSpLocks/>
          </p:cNvCxnSpPr>
          <p:nvPr/>
        </p:nvCxnSpPr>
        <p:spPr>
          <a:xfrm flipV="1">
            <a:off x="3640581" y="1195608"/>
            <a:ext cx="599210" cy="2478661"/>
          </a:xfrm>
          <a:prstGeom prst="straightConnector1">
            <a:avLst/>
          </a:prstGeom>
          <a:ln w="9525">
            <a:prstDash val="lgDash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5C31F72A-E558-681A-F8C1-D124E4C74878}"/>
                  </a:ext>
                </a:extLst>
              </p:cNvPr>
              <p:cNvSpPr txBox="1"/>
              <p:nvPr/>
            </p:nvSpPr>
            <p:spPr>
              <a:xfrm>
                <a:off x="5942352" y="2768397"/>
                <a:ext cx="3147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5C31F72A-E558-681A-F8C1-D124E4C748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2352" y="2768397"/>
                <a:ext cx="314702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テキスト ボックス 49">
                <a:extLst>
                  <a:ext uri="{FF2B5EF4-FFF2-40B4-BE49-F238E27FC236}">
                    <a16:creationId xmlns:a16="http://schemas.microsoft.com/office/drawing/2014/main" id="{5A1368B1-16A8-FEBE-CEB7-70EDEDDE94DB}"/>
                  </a:ext>
                </a:extLst>
              </p:cNvPr>
              <p:cNvSpPr txBox="1"/>
              <p:nvPr/>
            </p:nvSpPr>
            <p:spPr>
              <a:xfrm>
                <a:off x="4166840" y="932113"/>
                <a:ext cx="8646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50" name="テキスト ボックス 49">
                <a:extLst>
                  <a:ext uri="{FF2B5EF4-FFF2-40B4-BE49-F238E27FC236}">
                    <a16:creationId xmlns:a16="http://schemas.microsoft.com/office/drawing/2014/main" id="{5A1368B1-16A8-FEBE-CEB7-70EDEDDE94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6840" y="932113"/>
                <a:ext cx="864660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テキスト ボックス 50">
                <a:extLst>
                  <a:ext uri="{FF2B5EF4-FFF2-40B4-BE49-F238E27FC236}">
                    <a16:creationId xmlns:a16="http://schemas.microsoft.com/office/drawing/2014/main" id="{9EDB831C-6B2E-69B6-8D78-41C8F1F8DF5B}"/>
                  </a:ext>
                </a:extLst>
              </p:cNvPr>
              <p:cNvSpPr txBox="1"/>
              <p:nvPr/>
            </p:nvSpPr>
            <p:spPr>
              <a:xfrm>
                <a:off x="4607239" y="3451909"/>
                <a:ext cx="3043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51" name="テキスト ボックス 50">
                <a:extLst>
                  <a:ext uri="{FF2B5EF4-FFF2-40B4-BE49-F238E27FC236}">
                    <a16:creationId xmlns:a16="http://schemas.microsoft.com/office/drawing/2014/main" id="{9EDB831C-6B2E-69B6-8D78-41C8F1F8DF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7239" y="3451909"/>
                <a:ext cx="304314" cy="2769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62D54539-822D-EC7D-40D2-DD2B33C5CCCE}"/>
                  </a:ext>
                </a:extLst>
              </p:cNvPr>
              <p:cNvSpPr txBox="1"/>
              <p:nvPr/>
            </p:nvSpPr>
            <p:spPr>
              <a:xfrm>
                <a:off x="3048006" y="1105033"/>
                <a:ext cx="31713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62D54539-822D-EC7D-40D2-DD2B33C5CC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6" y="1105033"/>
                <a:ext cx="317138" cy="276999"/>
              </a:xfrm>
              <a:prstGeom prst="rect">
                <a:avLst/>
              </a:prstGeom>
              <a:blipFill>
                <a:blip r:embed="rId6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1C3B429A-6E92-9604-D5B4-95EDCBFE0AAC}"/>
              </a:ext>
            </a:extLst>
          </p:cNvPr>
          <p:cNvGrpSpPr/>
          <p:nvPr/>
        </p:nvGrpSpPr>
        <p:grpSpPr>
          <a:xfrm rot="1213613">
            <a:off x="6182176" y="1087575"/>
            <a:ext cx="3171282" cy="3567935"/>
            <a:chOff x="1588826" y="1334092"/>
            <a:chExt cx="3171282" cy="3567935"/>
          </a:xfrm>
        </p:grpSpPr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93F6734B-20C6-C8DD-C213-7BF1432875AC}"/>
                </a:ext>
              </a:extLst>
            </p:cNvPr>
            <p:cNvSpPr/>
            <p:nvPr/>
          </p:nvSpPr>
          <p:spPr>
            <a:xfrm rot="-600000">
              <a:off x="1588826" y="1538252"/>
              <a:ext cx="1852745" cy="2306645"/>
            </a:xfrm>
            <a:prstGeom prst="rect">
              <a:avLst/>
            </a:prstGeom>
            <a:solidFill>
              <a:srgbClr val="78C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57" name="直線矢印コネクタ 56">
              <a:extLst>
                <a:ext uri="{FF2B5EF4-FFF2-40B4-BE49-F238E27FC236}">
                  <a16:creationId xmlns:a16="http://schemas.microsoft.com/office/drawing/2014/main" id="{62A31F9F-90F2-7F79-79B6-E35413DB339D}"/>
                </a:ext>
              </a:extLst>
            </p:cNvPr>
            <p:cNvCxnSpPr>
              <a:cxnSpLocks/>
            </p:cNvCxnSpPr>
            <p:nvPr/>
          </p:nvCxnSpPr>
          <p:spPr>
            <a:xfrm rot="-600000" flipV="1">
              <a:off x="3525463" y="1334092"/>
              <a:ext cx="0" cy="3567935"/>
            </a:xfrm>
            <a:prstGeom prst="straightConnector1">
              <a:avLst/>
            </a:prstGeom>
            <a:ln w="31750"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4A4144D3-0FAE-1D12-8D25-A3DEDB192E1A}"/>
                </a:ext>
              </a:extLst>
            </p:cNvPr>
            <p:cNvSpPr/>
            <p:nvPr/>
          </p:nvSpPr>
          <p:spPr>
            <a:xfrm rot="-600000">
              <a:off x="3737481" y="3571767"/>
              <a:ext cx="1022627" cy="120551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59" name="直線矢印コネクタ 58">
              <a:extLst>
                <a:ext uri="{FF2B5EF4-FFF2-40B4-BE49-F238E27FC236}">
                  <a16:creationId xmlns:a16="http://schemas.microsoft.com/office/drawing/2014/main" id="{CC91C44A-BAB9-CCE9-2AFF-F0DDF2ECA8C6}"/>
                </a:ext>
              </a:extLst>
            </p:cNvPr>
            <p:cNvCxnSpPr>
              <a:cxnSpLocks/>
            </p:cNvCxnSpPr>
            <p:nvPr/>
          </p:nvCxnSpPr>
          <p:spPr>
            <a:xfrm rot="4800000" flipV="1">
              <a:off x="3215680" y="2304117"/>
              <a:ext cx="0" cy="2880000"/>
            </a:xfrm>
            <a:prstGeom prst="straightConnector1">
              <a:avLst/>
            </a:prstGeom>
            <a:ln w="31750">
              <a:headEnd type="triangle" w="lg" len="lg"/>
              <a:tailEnd type="non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91E85F34-3230-1A78-401E-B11CB93694C4}"/>
              </a:ext>
            </a:extLst>
          </p:cNvPr>
          <p:cNvCxnSpPr>
            <a:cxnSpLocks/>
          </p:cNvCxnSpPr>
          <p:nvPr/>
        </p:nvCxnSpPr>
        <p:spPr>
          <a:xfrm rot="-600000" flipV="1">
            <a:off x="4440658" y="1198307"/>
            <a:ext cx="0" cy="2304000"/>
          </a:xfrm>
          <a:prstGeom prst="straightConnector1">
            <a:avLst/>
          </a:prstGeom>
          <a:ln>
            <a:prstDash val="lgDash"/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直線矢印コネクタ 67">
            <a:extLst>
              <a:ext uri="{FF2B5EF4-FFF2-40B4-BE49-F238E27FC236}">
                <a16:creationId xmlns:a16="http://schemas.microsoft.com/office/drawing/2014/main" id="{D7DDC1E2-E670-3F4E-C2B6-59C6440EBBE6}"/>
              </a:ext>
            </a:extLst>
          </p:cNvPr>
          <p:cNvCxnSpPr>
            <a:cxnSpLocks/>
          </p:cNvCxnSpPr>
          <p:nvPr/>
        </p:nvCxnSpPr>
        <p:spPr>
          <a:xfrm>
            <a:off x="6819899" y="3518366"/>
            <a:ext cx="1132657" cy="29387"/>
          </a:xfrm>
          <a:prstGeom prst="straightConnector1">
            <a:avLst/>
          </a:prstGeom>
          <a:ln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1AE6F37E-7E97-8624-B44F-6CF47F6B6151}"/>
                  </a:ext>
                </a:extLst>
              </p:cNvPr>
              <p:cNvSpPr txBox="1"/>
              <p:nvPr/>
            </p:nvSpPr>
            <p:spPr>
              <a:xfrm>
                <a:off x="5102290" y="1930067"/>
                <a:ext cx="69987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𝐴𝑥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1AE6F37E-7E97-8624-B44F-6CF47F6B61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2290" y="1930067"/>
                <a:ext cx="699872" cy="27699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テキスト ボックス 70">
                <a:extLst>
                  <a:ext uri="{FF2B5EF4-FFF2-40B4-BE49-F238E27FC236}">
                    <a16:creationId xmlns:a16="http://schemas.microsoft.com/office/drawing/2014/main" id="{F29B52D3-6357-ED73-1E0F-684235754C67}"/>
                  </a:ext>
                </a:extLst>
              </p:cNvPr>
              <p:cNvSpPr txBox="1"/>
              <p:nvPr/>
            </p:nvSpPr>
            <p:spPr>
              <a:xfrm>
                <a:off x="3391781" y="3672200"/>
                <a:ext cx="3129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71" name="テキスト ボックス 70">
                <a:extLst>
                  <a:ext uri="{FF2B5EF4-FFF2-40B4-BE49-F238E27FC236}">
                    <a16:creationId xmlns:a16="http://schemas.microsoft.com/office/drawing/2014/main" id="{F29B52D3-6357-ED73-1E0F-684235754C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1781" y="3672200"/>
                <a:ext cx="312906" cy="27699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4" name="直線矢印コネクタ 73">
            <a:extLst>
              <a:ext uri="{FF2B5EF4-FFF2-40B4-BE49-F238E27FC236}">
                <a16:creationId xmlns:a16="http://schemas.microsoft.com/office/drawing/2014/main" id="{787F094A-E698-720C-E9BD-B04F74CE01DA}"/>
              </a:ext>
            </a:extLst>
          </p:cNvPr>
          <p:cNvCxnSpPr>
            <a:cxnSpLocks/>
          </p:cNvCxnSpPr>
          <p:nvPr/>
        </p:nvCxnSpPr>
        <p:spPr>
          <a:xfrm>
            <a:off x="5847306" y="2867725"/>
            <a:ext cx="351411" cy="358162"/>
          </a:xfrm>
          <a:prstGeom prst="straightConnector1">
            <a:avLst/>
          </a:prstGeom>
          <a:ln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テキスト ボックス 80">
                <a:extLst>
                  <a:ext uri="{FF2B5EF4-FFF2-40B4-BE49-F238E27FC236}">
                    <a16:creationId xmlns:a16="http://schemas.microsoft.com/office/drawing/2014/main" id="{382E5A75-0120-825F-E964-6C4DD3AFF919}"/>
                  </a:ext>
                </a:extLst>
              </p:cNvPr>
              <p:cNvSpPr txBox="1"/>
              <p:nvPr/>
            </p:nvSpPr>
            <p:spPr>
              <a:xfrm>
                <a:off x="7972578" y="3334741"/>
                <a:ext cx="3129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81" name="テキスト ボックス 80">
                <a:extLst>
                  <a:ext uri="{FF2B5EF4-FFF2-40B4-BE49-F238E27FC236}">
                    <a16:creationId xmlns:a16="http://schemas.microsoft.com/office/drawing/2014/main" id="{382E5A75-0120-825F-E964-6C4DD3AFF9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2578" y="3334741"/>
                <a:ext cx="312906" cy="27699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B3252203-78B0-4F2A-2D94-42AD28E58621}"/>
                  </a:ext>
                </a:extLst>
              </p:cNvPr>
              <p:cNvSpPr txBox="1"/>
              <p:nvPr/>
            </p:nvSpPr>
            <p:spPr>
              <a:xfrm>
                <a:off x="5030494" y="3543106"/>
                <a:ext cx="6880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𝐴𝑧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B3252203-78B0-4F2A-2D94-42AD28E586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0494" y="3543106"/>
                <a:ext cx="688009" cy="27699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EC684B15-D8E9-6717-8BC5-DEFC99D936F7}"/>
                  </a:ext>
                </a:extLst>
              </p:cNvPr>
              <p:cNvSpPr txBox="1"/>
              <p:nvPr/>
            </p:nvSpPr>
            <p:spPr>
              <a:xfrm>
                <a:off x="4594769" y="2821925"/>
                <a:ext cx="7026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𝐴𝑦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1" lang="en-US" altLang="ja-JP" sz="1200" b="0" i="1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kumimoji="1" lang="ja-JP" altLang="en-US" sz="1200"/>
              </a:p>
            </p:txBody>
          </p:sp>
        </mc:Choice>
        <mc:Fallback xmlns=""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EC684B15-D8E9-6717-8BC5-DEFC99D936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4769" y="2821925"/>
                <a:ext cx="702628" cy="276999"/>
              </a:xfrm>
              <a:prstGeom prst="rect">
                <a:avLst/>
              </a:prstGeom>
              <a:blipFill>
                <a:blip r:embed="rId11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5" name="直線矢印コネクタ 84">
            <a:extLst>
              <a:ext uri="{FF2B5EF4-FFF2-40B4-BE49-F238E27FC236}">
                <a16:creationId xmlns:a16="http://schemas.microsoft.com/office/drawing/2014/main" id="{C83A5F05-1137-19DB-9F4C-FD3D562F8686}"/>
              </a:ext>
            </a:extLst>
          </p:cNvPr>
          <p:cNvCxnSpPr>
            <a:cxnSpLocks/>
          </p:cNvCxnSpPr>
          <p:nvPr/>
        </p:nvCxnSpPr>
        <p:spPr>
          <a:xfrm>
            <a:off x="5358621" y="2762804"/>
            <a:ext cx="886084" cy="483305"/>
          </a:xfrm>
          <a:prstGeom prst="straightConnector1">
            <a:avLst/>
          </a:prstGeom>
          <a:ln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C8A1A04B-CA48-3A03-9E6A-6E719E7CC6E5}"/>
                  </a:ext>
                </a:extLst>
              </p:cNvPr>
              <p:cNvSpPr txBox="1"/>
              <p:nvPr/>
            </p:nvSpPr>
            <p:spPr>
              <a:xfrm>
                <a:off x="1895997" y="2472597"/>
                <a:ext cx="603563" cy="2814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C8A1A04B-CA48-3A03-9E6A-6E719E7CC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5997" y="2472597"/>
                <a:ext cx="603563" cy="281424"/>
              </a:xfrm>
              <a:prstGeom prst="rect">
                <a:avLst/>
              </a:prstGeom>
              <a:blipFill>
                <a:blip r:embed="rId12"/>
                <a:stretch>
                  <a:fillRect l="-8333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F4E1918A-0295-B969-6363-C842111755BE}"/>
                  </a:ext>
                </a:extLst>
              </p:cNvPr>
              <p:cNvSpPr txBox="1"/>
              <p:nvPr/>
            </p:nvSpPr>
            <p:spPr>
              <a:xfrm>
                <a:off x="7009776" y="2185639"/>
                <a:ext cx="487761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</a:rPr>
                        <m:t>𝐂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F4E1918A-0295-B969-6363-C842111755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9776" y="2185639"/>
                <a:ext cx="487761" cy="249299"/>
              </a:xfrm>
              <a:prstGeom prst="rect">
                <a:avLst/>
              </a:prstGeom>
              <a:blipFill>
                <a:blip r:embed="rId13"/>
                <a:stretch>
                  <a:fillRect l="-10256" r="-12821" b="-3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B1E7CC4B-F165-4143-54F4-15997B067B2E}"/>
                  </a:ext>
                </a:extLst>
              </p:cNvPr>
              <p:cNvSpPr txBox="1"/>
              <p:nvPr/>
            </p:nvSpPr>
            <p:spPr>
              <a:xfrm>
                <a:off x="3987579" y="3908333"/>
                <a:ext cx="510204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B1E7CC4B-F165-4143-54F4-15997B067B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7579" y="3908333"/>
                <a:ext cx="510204" cy="249299"/>
              </a:xfrm>
              <a:prstGeom prst="rect">
                <a:avLst/>
              </a:prstGeom>
              <a:blipFill>
                <a:blip r:embed="rId14"/>
                <a:stretch>
                  <a:fillRect l="-7143" r="-11905" b="-333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79A25A37-5478-23FF-E4B8-7F42AE97E0D8}"/>
                  </a:ext>
                </a:extLst>
              </p:cNvPr>
              <p:cNvSpPr txBox="1"/>
              <p:nvPr/>
            </p:nvSpPr>
            <p:spPr>
              <a:xfrm>
                <a:off x="8084258" y="3810699"/>
                <a:ext cx="612539" cy="2537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62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79A25A37-5478-23FF-E4B8-7F42AE97E0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4258" y="3810699"/>
                <a:ext cx="612539" cy="253787"/>
              </a:xfrm>
              <a:prstGeom prst="rect">
                <a:avLst/>
              </a:prstGeom>
              <a:blipFill>
                <a:blip r:embed="rId15"/>
                <a:stretch>
                  <a:fillRect l="-6122" t="-4762" r="-10204" b="-2857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9AE0DDBA-77D2-25B3-F925-C6268580B38C}"/>
                  </a:ext>
                </a:extLst>
              </p:cNvPr>
              <p:cNvSpPr txBox="1"/>
              <p:nvPr/>
            </p:nvSpPr>
            <p:spPr>
              <a:xfrm>
                <a:off x="3342787" y="5254940"/>
                <a:ext cx="1836978" cy="5628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altLang="ja-JP" sz="162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altLang="ja-JP" sz="162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⊥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9AE0DDBA-77D2-25B3-F925-C6268580B3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2787" y="5254940"/>
                <a:ext cx="1836978" cy="562846"/>
              </a:xfrm>
              <a:prstGeom prst="rect">
                <a:avLst/>
              </a:prstGeom>
              <a:blipFill>
                <a:blip r:embed="rId16"/>
                <a:stretch>
                  <a:fillRect l="-2055" b="-222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テキスト ボックス 16">
                <a:extLst>
                  <a:ext uri="{FF2B5EF4-FFF2-40B4-BE49-F238E27FC236}">
                    <a16:creationId xmlns:a16="http://schemas.microsoft.com/office/drawing/2014/main" id="{0403838F-20FA-8D26-0201-922CA4B8DA2B}"/>
                  </a:ext>
                </a:extLst>
              </p:cNvPr>
              <p:cNvSpPr txBox="1"/>
              <p:nvPr/>
            </p:nvSpPr>
            <p:spPr>
              <a:xfrm>
                <a:off x="6990482" y="5260638"/>
                <a:ext cx="1880258" cy="5628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altLang="ja-JP" sz="162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altLang="ja-JP" sz="162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𝑪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⊥</m:t>
                      </m:r>
                      <m:r>
                        <a:rPr lang="en-US" altLang="ja-JP" sz="162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𝑵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7" name="テキスト ボックス 16">
                <a:extLst>
                  <a:ext uri="{FF2B5EF4-FFF2-40B4-BE49-F238E27FC236}">
                    <a16:creationId xmlns:a16="http://schemas.microsoft.com/office/drawing/2014/main" id="{0403838F-20FA-8D26-0201-922CA4B8DA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0482" y="5260638"/>
                <a:ext cx="1880258" cy="562846"/>
              </a:xfrm>
              <a:prstGeom prst="rect">
                <a:avLst/>
              </a:prstGeom>
              <a:blipFill>
                <a:blip r:embed="rId17"/>
                <a:stretch>
                  <a:fillRect l="-201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09BA33DD-EFEB-CB5E-D8FB-286C4811BCA2}"/>
                  </a:ext>
                </a:extLst>
              </p:cNvPr>
              <p:cNvSpPr txBox="1"/>
              <p:nvPr/>
            </p:nvSpPr>
            <p:spPr>
              <a:xfrm>
                <a:off x="6381931" y="502063"/>
                <a:ext cx="367024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09BA33DD-EFEB-CB5E-D8FB-286C4811BC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931" y="502063"/>
                <a:ext cx="367024" cy="249299"/>
              </a:xfrm>
              <a:prstGeom prst="rect">
                <a:avLst/>
              </a:prstGeom>
              <a:blipFill>
                <a:blip r:embed="rId18"/>
                <a:stretch>
                  <a:fillRect l="-10000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05F7A979-5B57-B625-7C49-F8558549BD66}"/>
                  </a:ext>
                </a:extLst>
              </p:cNvPr>
              <p:cNvSpPr txBox="1"/>
              <p:nvPr/>
            </p:nvSpPr>
            <p:spPr>
              <a:xfrm>
                <a:off x="2443411" y="2842528"/>
                <a:ext cx="255455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100"/>
              </a:p>
            </p:txBody>
          </p:sp>
        </mc:Choice>
        <mc:Fallback xmlns="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05F7A979-5B57-B625-7C49-F8558549BD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3411" y="2842528"/>
                <a:ext cx="255455" cy="169277"/>
              </a:xfrm>
              <a:prstGeom prst="rect">
                <a:avLst/>
              </a:prstGeom>
              <a:blipFill>
                <a:blip r:embed="rId19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F0EDCDE4-6BDE-9EC8-2909-7B4F908DDF50}"/>
                  </a:ext>
                </a:extLst>
              </p:cNvPr>
              <p:cNvSpPr txBox="1"/>
              <p:nvPr/>
            </p:nvSpPr>
            <p:spPr>
              <a:xfrm>
                <a:off x="7157790" y="2489694"/>
                <a:ext cx="285912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100"/>
              </a:p>
            </p:txBody>
          </p:sp>
        </mc:Choice>
        <mc:Fallback xmlns="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F0EDCDE4-6BDE-9EC8-2909-7B4F908DDF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7790" y="2489694"/>
                <a:ext cx="285912" cy="169277"/>
              </a:xfrm>
              <a:prstGeom prst="rect">
                <a:avLst/>
              </a:prstGeom>
              <a:blipFill>
                <a:blip r:embed="rId20"/>
                <a:stretch>
                  <a:fillRect l="-16667" t="-6667" r="-4167" b="-333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8128CD8C-BE91-0B65-C16B-A9DAD29E2E07}"/>
                  </a:ext>
                </a:extLst>
              </p:cNvPr>
              <p:cNvSpPr txBox="1"/>
              <p:nvPr/>
            </p:nvSpPr>
            <p:spPr>
              <a:xfrm>
                <a:off x="4199828" y="4245898"/>
                <a:ext cx="506549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100"/>
              </a:p>
            </p:txBody>
          </p:sp>
        </mc:Choice>
        <mc:Fallback xmlns="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8128CD8C-BE91-0B65-C16B-A9DAD29E2E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9828" y="4245898"/>
                <a:ext cx="506549" cy="169277"/>
              </a:xfrm>
              <a:prstGeom prst="rect">
                <a:avLst/>
              </a:prstGeom>
              <a:blipFill>
                <a:blip r:embed="rId21"/>
                <a:stretch>
                  <a:fillRect l="-2439" r="-243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7A5AC47D-8C9C-069E-F736-852478023D5C}"/>
                  </a:ext>
                </a:extLst>
              </p:cNvPr>
              <p:cNvSpPr txBox="1"/>
              <p:nvPr/>
            </p:nvSpPr>
            <p:spPr>
              <a:xfrm>
                <a:off x="8323705" y="4245898"/>
                <a:ext cx="545021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ja-JP" sz="110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100"/>
              </a:p>
            </p:txBody>
          </p:sp>
        </mc:Choice>
        <mc:Fallback xmlns="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7A5AC47D-8C9C-069E-F736-852478023D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3705" y="4245898"/>
                <a:ext cx="545021" cy="169277"/>
              </a:xfrm>
              <a:prstGeom prst="rect">
                <a:avLst/>
              </a:prstGeom>
              <a:blipFill>
                <a:blip r:embed="rId22"/>
                <a:stretch>
                  <a:fillRect l="-227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AB47FDC0-D009-98CA-5152-A1FDE7563C37}"/>
              </a:ext>
            </a:extLst>
          </p:cNvPr>
          <p:cNvSpPr txBox="1"/>
          <p:nvPr/>
        </p:nvSpPr>
        <p:spPr>
          <a:xfrm>
            <a:off x="2079712" y="2815095"/>
            <a:ext cx="4411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10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10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DB7B6640-29F3-0D36-8323-9242C1269085}"/>
              </a:ext>
            </a:extLst>
          </p:cNvPr>
          <p:cNvSpPr txBox="1"/>
          <p:nvPr/>
        </p:nvSpPr>
        <p:spPr>
          <a:xfrm>
            <a:off x="3818189" y="4207123"/>
            <a:ext cx="4411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10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10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7E7AD670-58DB-3992-D731-BCCA225065FD}"/>
              </a:ext>
            </a:extLst>
          </p:cNvPr>
          <p:cNvSpPr txBox="1"/>
          <p:nvPr/>
        </p:nvSpPr>
        <p:spPr>
          <a:xfrm>
            <a:off x="7956862" y="4220648"/>
            <a:ext cx="4411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10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10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2622052-6F79-2F7A-977D-745F11283BCC}"/>
              </a:ext>
            </a:extLst>
          </p:cNvPr>
          <p:cNvSpPr txBox="1"/>
          <p:nvPr/>
        </p:nvSpPr>
        <p:spPr>
          <a:xfrm>
            <a:off x="6828291" y="2452826"/>
            <a:ext cx="4411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10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10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A4580B64-1B54-5F48-4EB3-37A779E4C209}"/>
                  </a:ext>
                </a:extLst>
              </p:cNvPr>
              <p:cNvSpPr txBox="1"/>
              <p:nvPr/>
            </p:nvSpPr>
            <p:spPr>
              <a:xfrm>
                <a:off x="4896931" y="290904"/>
                <a:ext cx="95513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A4580B64-1B54-5F48-4EB3-37A779E4C2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6931" y="290904"/>
                <a:ext cx="955133" cy="249299"/>
              </a:xfrm>
              <a:prstGeom prst="rect">
                <a:avLst/>
              </a:prstGeom>
              <a:blipFill>
                <a:blip r:embed="rId23"/>
                <a:stretch>
                  <a:fillRect l="-3947" b="-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6329DD2A-7771-5186-43F1-FBEEF35274D9}"/>
                  </a:ext>
                </a:extLst>
              </p:cNvPr>
              <p:cNvSpPr txBox="1"/>
              <p:nvPr/>
            </p:nvSpPr>
            <p:spPr>
              <a:xfrm>
                <a:off x="3992337" y="538948"/>
                <a:ext cx="32374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6329DD2A-7771-5186-43F1-FBEEF35274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2337" y="538948"/>
                <a:ext cx="323743" cy="249299"/>
              </a:xfrm>
              <a:prstGeom prst="rect">
                <a:avLst/>
              </a:prstGeom>
              <a:blipFill>
                <a:blip r:embed="rId24"/>
                <a:stretch>
                  <a:fillRect l="-11538" b="-1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3B8B5C98-6C5D-9315-6432-9B111B0F35E2}"/>
              </a:ext>
            </a:extLst>
          </p:cNvPr>
          <p:cNvCxnSpPr/>
          <p:nvPr/>
        </p:nvCxnSpPr>
        <p:spPr>
          <a:xfrm>
            <a:off x="4489305" y="662477"/>
            <a:ext cx="1738631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8988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F670122-7194-D256-5B80-B16917AFB58C}"/>
              </a:ext>
            </a:extLst>
          </p:cNvPr>
          <p:cNvGrpSpPr/>
          <p:nvPr/>
        </p:nvGrpSpPr>
        <p:grpSpPr>
          <a:xfrm>
            <a:off x="4661436" y="1531904"/>
            <a:ext cx="4057951" cy="747256"/>
            <a:chOff x="4661436" y="1531904"/>
            <a:chExt cx="4057951" cy="747256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DF9C2665-20E0-398F-DFEF-0296DDDD759B}"/>
                </a:ext>
              </a:extLst>
            </p:cNvPr>
            <p:cNvGrpSpPr/>
            <p:nvPr/>
          </p:nvGrpSpPr>
          <p:grpSpPr>
            <a:xfrm>
              <a:off x="6227078" y="1599218"/>
              <a:ext cx="481952" cy="666573"/>
              <a:chOff x="6582673" y="1895026"/>
              <a:chExt cx="481952" cy="666573"/>
            </a:xfrm>
          </p:grpSpPr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7FF41A42-A341-CB5B-DE7E-34A28A5475D6}"/>
                  </a:ext>
                </a:extLst>
              </p:cNvPr>
              <p:cNvSpPr/>
              <p:nvPr/>
            </p:nvSpPr>
            <p:spPr>
              <a:xfrm>
                <a:off x="6615487" y="1947645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25" name="グループ化 24">
                <a:extLst>
                  <a:ext uri="{FF2B5EF4-FFF2-40B4-BE49-F238E27FC236}">
                    <a16:creationId xmlns:a16="http://schemas.microsoft.com/office/drawing/2014/main" id="{AC5531B1-0B9E-0280-1E8C-AB1BC5F8644C}"/>
                  </a:ext>
                </a:extLst>
              </p:cNvPr>
              <p:cNvGrpSpPr/>
              <p:nvPr/>
            </p:nvGrpSpPr>
            <p:grpSpPr>
              <a:xfrm>
                <a:off x="6582673" y="1895026"/>
                <a:ext cx="481952" cy="666573"/>
                <a:chOff x="5878563" y="4348528"/>
                <a:chExt cx="481952" cy="666573"/>
              </a:xfrm>
            </p:grpSpPr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C431373C-7BA7-E116-03FA-E878D8CF7379}"/>
                    </a:ext>
                  </a:extLst>
                </p:cNvPr>
                <p:cNvSpPr/>
                <p:nvPr/>
              </p:nvSpPr>
              <p:spPr>
                <a:xfrm>
                  <a:off x="5921129" y="4403534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7" name="正方形/長方形 26">
                  <a:extLst>
                    <a:ext uri="{FF2B5EF4-FFF2-40B4-BE49-F238E27FC236}">
                      <a16:creationId xmlns:a16="http://schemas.microsoft.com/office/drawing/2014/main" id="{D6C6F73B-F0BD-DE1A-0A4C-4C21C97F5325}"/>
                    </a:ext>
                  </a:extLst>
                </p:cNvPr>
                <p:cNvSpPr/>
                <p:nvPr/>
              </p:nvSpPr>
              <p:spPr>
                <a:xfrm rot="5400000">
                  <a:off x="6049947" y="4274716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grpSp>
              <p:nvGrpSpPr>
                <p:cNvPr id="28" name="グループ化 27">
                  <a:extLst>
                    <a:ext uri="{FF2B5EF4-FFF2-40B4-BE49-F238E27FC236}">
                      <a16:creationId xmlns:a16="http://schemas.microsoft.com/office/drawing/2014/main" id="{17F0B436-C27A-CD27-27FB-079D2A686ED4}"/>
                    </a:ext>
                  </a:extLst>
                </p:cNvPr>
                <p:cNvGrpSpPr/>
                <p:nvPr/>
              </p:nvGrpSpPr>
              <p:grpSpPr>
                <a:xfrm>
                  <a:off x="5878563" y="4348528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29" name="左大かっこ 28">
                    <a:extLst>
                      <a:ext uri="{FF2B5EF4-FFF2-40B4-BE49-F238E27FC236}">
                        <a16:creationId xmlns:a16="http://schemas.microsoft.com/office/drawing/2014/main" id="{BEBADB35-D79D-AE4D-CB40-BA9BCFCD0780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30" name="左大かっこ 29">
                    <a:extLst>
                      <a:ext uri="{FF2B5EF4-FFF2-40B4-BE49-F238E27FC236}">
                        <a16:creationId xmlns:a16="http://schemas.microsoft.com/office/drawing/2014/main" id="{8120897D-29DE-5CFD-E441-E21BB5D4A239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</p:grpSp>
        </p:grp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15D247B1-BA69-101E-BA57-142A5D1859F2}"/>
                </a:ext>
              </a:extLst>
            </p:cNvPr>
            <p:cNvSpPr/>
            <p:nvPr/>
          </p:nvSpPr>
          <p:spPr>
            <a:xfrm>
              <a:off x="5253796" y="1664420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2047358A-47F0-9FFA-1BFB-1689DBA5AF18}"/>
                </a:ext>
              </a:extLst>
            </p:cNvPr>
            <p:cNvGrpSpPr/>
            <p:nvPr/>
          </p:nvGrpSpPr>
          <p:grpSpPr>
            <a:xfrm>
              <a:off x="5449562" y="1606146"/>
              <a:ext cx="447338" cy="219730"/>
              <a:chOff x="5010117" y="1088163"/>
              <a:chExt cx="447338" cy="219730"/>
            </a:xfrm>
          </p:grpSpPr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E227F570-A252-6499-11B3-B54D0B3EA33C}"/>
                  </a:ext>
                </a:extLst>
              </p:cNvPr>
              <p:cNvSpPr/>
              <p:nvPr/>
            </p:nvSpPr>
            <p:spPr>
              <a:xfrm rot="5400000">
                <a:off x="5162795" y="998038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1FB8DD44-0838-B853-CB4D-6E7FD8067CA7}"/>
                  </a:ext>
                </a:extLst>
              </p:cNvPr>
              <p:cNvSpPr/>
              <p:nvPr/>
            </p:nvSpPr>
            <p:spPr>
              <a:xfrm flipH="1">
                <a:off x="5384325" y="1088163"/>
                <a:ext cx="73130" cy="21973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3" name="左大かっこ 22">
                <a:extLst>
                  <a:ext uri="{FF2B5EF4-FFF2-40B4-BE49-F238E27FC236}">
                    <a16:creationId xmlns:a16="http://schemas.microsoft.com/office/drawing/2014/main" id="{4E4FA47A-17EE-E078-930A-3CBD45464DF9}"/>
                  </a:ext>
                </a:extLst>
              </p:cNvPr>
              <p:cNvSpPr/>
              <p:nvPr/>
            </p:nvSpPr>
            <p:spPr>
              <a:xfrm>
                <a:off x="5010117" y="1097073"/>
                <a:ext cx="73130" cy="21082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E4EEE002-5E47-56CC-76CD-3D6CD15693EB}"/>
                </a:ext>
              </a:extLst>
            </p:cNvPr>
            <p:cNvSpPr/>
            <p:nvPr/>
          </p:nvSpPr>
          <p:spPr>
            <a:xfrm>
              <a:off x="5209205" y="161258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6DECF5CF-58A4-FB92-B59C-342823EAB485}"/>
                </a:ext>
              </a:extLst>
            </p:cNvPr>
            <p:cNvSpPr/>
            <p:nvPr/>
          </p:nvSpPr>
          <p:spPr>
            <a:xfrm flipH="1">
              <a:off x="5338763" y="161258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95FBC84B-A963-F8E7-0D8A-EA96C5850F0D}"/>
                    </a:ext>
                  </a:extLst>
                </p:cNvPr>
                <p:cNvSpPr txBox="1"/>
                <p:nvPr/>
              </p:nvSpPr>
              <p:spPr>
                <a:xfrm>
                  <a:off x="5877523" y="153190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95FBC84B-A963-F8E7-0D8A-EA96C5850F0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77523" y="1531904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F42B4AA4-A1AB-002E-553C-75B877F53ED3}"/>
                </a:ext>
              </a:extLst>
            </p:cNvPr>
            <p:cNvSpPr txBox="1"/>
            <p:nvPr/>
          </p:nvSpPr>
          <p:spPr>
            <a:xfrm>
              <a:off x="7603119" y="1548877"/>
              <a:ext cx="11162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rPr>
                <a:t>Rank1</a:t>
              </a:r>
              <a:r>
                <a:rPr kumimoji="1" lang="ja-JP" altLang="en-US" sz="1200">
                  <a:latin typeface="Meiryo" panose="020B0604030504040204" pitchFamily="34" charset="-128"/>
                  <a:ea typeface="Meiryo" panose="020B0604030504040204" pitchFamily="34" charset="-128"/>
                </a:rPr>
                <a:t>の行列</a:t>
              </a:r>
              <a:endPara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B253F8FC-CD28-858C-E58F-893423DB82C7}"/>
                </a:ext>
              </a:extLst>
            </p:cNvPr>
            <p:cNvSpPr/>
            <p:nvPr/>
          </p:nvSpPr>
          <p:spPr>
            <a:xfrm>
              <a:off x="7106027" y="170905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E6BDEE23-B37A-D348-953C-8A4BD6D575DC}"/>
                </a:ext>
              </a:extLst>
            </p:cNvPr>
            <p:cNvGrpSpPr/>
            <p:nvPr/>
          </p:nvGrpSpPr>
          <p:grpSpPr>
            <a:xfrm>
              <a:off x="7021479" y="1608252"/>
              <a:ext cx="481952" cy="666573"/>
              <a:chOff x="2993085" y="107794"/>
              <a:chExt cx="258051" cy="356903"/>
            </a:xfrm>
          </p:grpSpPr>
          <p:sp>
            <p:nvSpPr>
              <p:cNvPr id="19" name="左大かっこ 18">
                <a:extLst>
                  <a:ext uri="{FF2B5EF4-FFF2-40B4-BE49-F238E27FC236}">
                    <a16:creationId xmlns:a16="http://schemas.microsoft.com/office/drawing/2014/main" id="{AC6C53FE-16A3-910C-8B87-6E6F670DC1AC}"/>
                  </a:ext>
                </a:extLst>
              </p:cNvPr>
              <p:cNvSpPr/>
              <p:nvPr/>
            </p:nvSpPr>
            <p:spPr>
              <a:xfrm>
                <a:off x="299308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0" name="左大かっこ 19">
                <a:extLst>
                  <a:ext uri="{FF2B5EF4-FFF2-40B4-BE49-F238E27FC236}">
                    <a16:creationId xmlns:a16="http://schemas.microsoft.com/office/drawing/2014/main" id="{324D3A9A-D6CB-5BF1-2F30-9876942FB9AF}"/>
                  </a:ext>
                </a:extLst>
              </p:cNvPr>
              <p:cNvSpPr/>
              <p:nvPr/>
            </p:nvSpPr>
            <p:spPr>
              <a:xfrm flipH="1">
                <a:off x="3205417" y="107795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2" name="円/楕円 11">
              <a:extLst>
                <a:ext uri="{FF2B5EF4-FFF2-40B4-BE49-F238E27FC236}">
                  <a16:creationId xmlns:a16="http://schemas.microsoft.com/office/drawing/2014/main" id="{044BCF54-0DEE-C4F8-9F62-2FACDE98299B}"/>
                </a:ext>
              </a:extLst>
            </p:cNvPr>
            <p:cNvSpPr/>
            <p:nvPr/>
          </p:nvSpPr>
          <p:spPr>
            <a:xfrm>
              <a:off x="7106027" y="191020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7BA49552-A6EC-3B1B-6E4C-9B69B2002978}"/>
                </a:ext>
              </a:extLst>
            </p:cNvPr>
            <p:cNvSpPr/>
            <p:nvPr/>
          </p:nvSpPr>
          <p:spPr>
            <a:xfrm>
              <a:off x="7106027" y="211136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5558D5B6-2145-AD3B-253A-D864BDE1ECE5}"/>
                </a:ext>
              </a:extLst>
            </p:cNvPr>
            <p:cNvSpPr/>
            <p:nvPr/>
          </p:nvSpPr>
          <p:spPr>
            <a:xfrm>
              <a:off x="7314461" y="170905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5" name="円/楕円 14">
              <a:extLst>
                <a:ext uri="{FF2B5EF4-FFF2-40B4-BE49-F238E27FC236}">
                  <a16:creationId xmlns:a16="http://schemas.microsoft.com/office/drawing/2014/main" id="{3B34B3BC-5017-9526-1D66-10B9264990B4}"/>
                </a:ext>
              </a:extLst>
            </p:cNvPr>
            <p:cNvSpPr/>
            <p:nvPr/>
          </p:nvSpPr>
          <p:spPr>
            <a:xfrm>
              <a:off x="7314461" y="191020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49103B83-DC8C-C03C-58C5-461030167FD4}"/>
                </a:ext>
              </a:extLst>
            </p:cNvPr>
            <p:cNvSpPr/>
            <p:nvPr/>
          </p:nvSpPr>
          <p:spPr>
            <a:xfrm>
              <a:off x="7314461" y="211136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37088C4B-8D3F-71D5-4E4E-C404D2E159A4}"/>
                    </a:ext>
                  </a:extLst>
                </p:cNvPr>
                <p:cNvSpPr txBox="1"/>
                <p:nvPr/>
              </p:nvSpPr>
              <p:spPr>
                <a:xfrm>
                  <a:off x="6651337" y="153696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37088C4B-8D3F-71D5-4E4E-C404D2E159A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51337" y="1536962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C35BB451-5907-6F01-52DF-1F4C47A20D1B}"/>
                </a:ext>
              </a:extLst>
            </p:cNvPr>
            <p:cNvSpPr/>
            <p:nvPr/>
          </p:nvSpPr>
          <p:spPr>
            <a:xfrm>
              <a:off x="4661436" y="1608195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4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v2</a:t>
              </a:r>
              <a:endParaRPr kumimoji="1" lang="ja-JP" altLang="en-US" sz="14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524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C537C6D4-527B-304F-F2B6-56447FA7462E}"/>
              </a:ext>
            </a:extLst>
          </p:cNvPr>
          <p:cNvGrpSpPr/>
          <p:nvPr/>
        </p:nvGrpSpPr>
        <p:grpSpPr>
          <a:xfrm>
            <a:off x="3672885" y="1480779"/>
            <a:ext cx="196596" cy="194343"/>
            <a:chOff x="4163876" y="2548857"/>
            <a:chExt cx="196596" cy="194343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B2380C37-A258-BBD8-CC06-E4626C194001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C2481C3F-C769-F6A7-4376-E6C6C106A79E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0BE1829F-FC75-221D-C17D-E9AEEDBC5C11}"/>
              </a:ext>
            </a:extLst>
          </p:cNvPr>
          <p:cNvGrpSpPr/>
          <p:nvPr/>
        </p:nvGrpSpPr>
        <p:grpSpPr>
          <a:xfrm>
            <a:off x="2245513" y="1455164"/>
            <a:ext cx="481952" cy="666573"/>
            <a:chOff x="1462419" y="107793"/>
            <a:chExt cx="258051" cy="356903"/>
          </a:xfrm>
        </p:grpSpPr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D18EE597-2989-2237-EB26-167CFEFC64F4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F091AE12-6E54-12EB-6AB7-4358F658E9C9}"/>
                </a:ext>
              </a:extLst>
            </p:cNvPr>
            <p:cNvSpPr/>
            <p:nvPr/>
          </p:nvSpPr>
          <p:spPr>
            <a:xfrm flipH="1">
              <a:off x="1674751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0A13008-08CA-F225-889B-584BFAC70157}"/>
              </a:ext>
            </a:extLst>
          </p:cNvPr>
          <p:cNvSpPr/>
          <p:nvPr/>
        </p:nvSpPr>
        <p:spPr>
          <a:xfrm rot="5400000">
            <a:off x="2416615" y="1375742"/>
            <a:ext cx="136800" cy="3944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5DE72E3B-7DFA-D14F-9746-B5C37D694DB6}"/>
              </a:ext>
            </a:extLst>
          </p:cNvPr>
          <p:cNvSpPr/>
          <p:nvPr/>
        </p:nvSpPr>
        <p:spPr>
          <a:xfrm rot="5400000">
            <a:off x="2410446" y="1591231"/>
            <a:ext cx="136800" cy="3944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0AC178E-78A4-863F-C539-3838F7AD714D}"/>
              </a:ext>
            </a:extLst>
          </p:cNvPr>
          <p:cNvSpPr/>
          <p:nvPr/>
        </p:nvSpPr>
        <p:spPr>
          <a:xfrm rot="5400000">
            <a:off x="2415315" y="1808019"/>
            <a:ext cx="136800" cy="3918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28E6F58-A11B-FB62-6CF8-A18E3E5CFFDF}"/>
              </a:ext>
            </a:extLst>
          </p:cNvPr>
          <p:cNvSpPr/>
          <p:nvPr/>
        </p:nvSpPr>
        <p:spPr>
          <a:xfrm>
            <a:off x="2863328" y="1469249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左大かっこ 11">
            <a:extLst>
              <a:ext uri="{FF2B5EF4-FFF2-40B4-BE49-F238E27FC236}">
                <a16:creationId xmlns:a16="http://schemas.microsoft.com/office/drawing/2014/main" id="{85929365-027C-C773-BED8-23D2F98E82F3}"/>
              </a:ext>
            </a:extLst>
          </p:cNvPr>
          <p:cNvSpPr/>
          <p:nvPr/>
        </p:nvSpPr>
        <p:spPr>
          <a:xfrm>
            <a:off x="2796610" y="1445139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" name="左大かっこ 12">
            <a:extLst>
              <a:ext uri="{FF2B5EF4-FFF2-40B4-BE49-F238E27FC236}">
                <a16:creationId xmlns:a16="http://schemas.microsoft.com/office/drawing/2014/main" id="{93ED8AE5-CD2D-F129-D86D-78356317FCB7}"/>
              </a:ext>
            </a:extLst>
          </p:cNvPr>
          <p:cNvSpPr/>
          <p:nvPr/>
        </p:nvSpPr>
        <p:spPr>
          <a:xfrm flipH="1">
            <a:off x="2981706" y="1445141"/>
            <a:ext cx="74113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151533E1-6F89-0EB3-963F-B56FCECA6F42}"/>
                  </a:ext>
                </a:extLst>
              </p:cNvPr>
              <p:cNvSpPr txBox="1"/>
              <p:nvPr/>
            </p:nvSpPr>
            <p:spPr>
              <a:xfrm>
                <a:off x="3124625" y="1407492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151533E1-6F89-0EB3-963F-B56FCECA6F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625" y="1407492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A040DB34-B35C-241B-AEA1-4B600D779040}"/>
              </a:ext>
            </a:extLst>
          </p:cNvPr>
          <p:cNvGrpSpPr/>
          <p:nvPr/>
        </p:nvGrpSpPr>
        <p:grpSpPr>
          <a:xfrm>
            <a:off x="3678057" y="1694829"/>
            <a:ext cx="196596" cy="194343"/>
            <a:chOff x="4163876" y="2548857"/>
            <a:chExt cx="196596" cy="194343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92BB53BD-BA9B-2301-AA3F-66E13C09CC9B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A29E6E78-AE14-526B-12DC-8A6B0C21F81A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E62E3871-474F-1927-A99D-F18AAC14456F}"/>
              </a:ext>
            </a:extLst>
          </p:cNvPr>
          <p:cNvGrpSpPr/>
          <p:nvPr/>
        </p:nvGrpSpPr>
        <p:grpSpPr>
          <a:xfrm>
            <a:off x="3683229" y="1908879"/>
            <a:ext cx="196596" cy="194343"/>
            <a:chOff x="4163876" y="2548857"/>
            <a:chExt cx="196596" cy="194343"/>
          </a:xfrm>
        </p:grpSpPr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7CAC7316-D8DB-064F-0037-CD4C406293B6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7379D5A2-8393-1A76-9647-B5968BE543C3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21" name="左大かっこ 20">
            <a:extLst>
              <a:ext uri="{FF2B5EF4-FFF2-40B4-BE49-F238E27FC236}">
                <a16:creationId xmlns:a16="http://schemas.microsoft.com/office/drawing/2014/main" id="{6A85A331-3A05-6A41-788A-8AB1DEC0B150}"/>
              </a:ext>
            </a:extLst>
          </p:cNvPr>
          <p:cNvSpPr/>
          <p:nvPr/>
        </p:nvSpPr>
        <p:spPr>
          <a:xfrm>
            <a:off x="3630798" y="143664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左大かっこ 21">
            <a:extLst>
              <a:ext uri="{FF2B5EF4-FFF2-40B4-BE49-F238E27FC236}">
                <a16:creationId xmlns:a16="http://schemas.microsoft.com/office/drawing/2014/main" id="{F5514A6A-5D34-DF1B-9C59-B33F083221A7}"/>
              </a:ext>
            </a:extLst>
          </p:cNvPr>
          <p:cNvSpPr/>
          <p:nvPr/>
        </p:nvSpPr>
        <p:spPr>
          <a:xfrm flipH="1">
            <a:off x="3834322" y="1436651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左大かっこ 22">
            <a:extLst>
              <a:ext uri="{FF2B5EF4-FFF2-40B4-BE49-F238E27FC236}">
                <a16:creationId xmlns:a16="http://schemas.microsoft.com/office/drawing/2014/main" id="{9E1DAB82-A9BE-82E4-8FD6-5648A243D8E7}"/>
              </a:ext>
            </a:extLst>
          </p:cNvPr>
          <p:cNvSpPr/>
          <p:nvPr/>
        </p:nvSpPr>
        <p:spPr>
          <a:xfrm>
            <a:off x="6357760" y="1468611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4" name="左大かっこ 23">
            <a:extLst>
              <a:ext uri="{FF2B5EF4-FFF2-40B4-BE49-F238E27FC236}">
                <a16:creationId xmlns:a16="http://schemas.microsoft.com/office/drawing/2014/main" id="{B5EDC09D-B356-F63C-FA75-176ABD6C420B}"/>
              </a:ext>
            </a:extLst>
          </p:cNvPr>
          <p:cNvSpPr/>
          <p:nvPr/>
        </p:nvSpPr>
        <p:spPr>
          <a:xfrm flipH="1">
            <a:off x="6542856" y="1468613"/>
            <a:ext cx="74113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34635B52-346A-AA85-2B81-3226FC7E5A78}"/>
                  </a:ext>
                </a:extLst>
              </p:cNvPr>
              <p:cNvSpPr txBox="1"/>
              <p:nvPr/>
            </p:nvSpPr>
            <p:spPr>
              <a:xfrm>
                <a:off x="6685775" y="1430964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34635B52-346A-AA85-2B81-3226FC7E5A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5775" y="1430964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左大かっこ 25">
            <a:extLst>
              <a:ext uri="{FF2B5EF4-FFF2-40B4-BE49-F238E27FC236}">
                <a16:creationId xmlns:a16="http://schemas.microsoft.com/office/drawing/2014/main" id="{93994101-42F0-C942-62A6-A7109DE3FED5}"/>
              </a:ext>
            </a:extLst>
          </p:cNvPr>
          <p:cNvSpPr/>
          <p:nvPr/>
        </p:nvSpPr>
        <p:spPr>
          <a:xfrm>
            <a:off x="7216157" y="145376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7" name="左大かっこ 26">
            <a:extLst>
              <a:ext uri="{FF2B5EF4-FFF2-40B4-BE49-F238E27FC236}">
                <a16:creationId xmlns:a16="http://schemas.microsoft.com/office/drawing/2014/main" id="{711064A7-A0EA-BBFE-AEB2-BF0CB7F1A836}"/>
              </a:ext>
            </a:extLst>
          </p:cNvPr>
          <p:cNvSpPr/>
          <p:nvPr/>
        </p:nvSpPr>
        <p:spPr>
          <a:xfrm flipH="1">
            <a:off x="7379041" y="145376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円/楕円 27">
            <a:extLst>
              <a:ext uri="{FF2B5EF4-FFF2-40B4-BE49-F238E27FC236}">
                <a16:creationId xmlns:a16="http://schemas.microsoft.com/office/drawing/2014/main" id="{D64667B6-1CB2-14BA-61CD-ED416C87B58E}"/>
              </a:ext>
            </a:extLst>
          </p:cNvPr>
          <p:cNvSpPr/>
          <p:nvPr/>
        </p:nvSpPr>
        <p:spPr>
          <a:xfrm>
            <a:off x="6451086" y="153018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" name="円/楕円 28">
            <a:extLst>
              <a:ext uri="{FF2B5EF4-FFF2-40B4-BE49-F238E27FC236}">
                <a16:creationId xmlns:a16="http://schemas.microsoft.com/office/drawing/2014/main" id="{0DB65DEE-0DBE-53B0-25AD-39336090BA5C}"/>
              </a:ext>
            </a:extLst>
          </p:cNvPr>
          <p:cNvSpPr/>
          <p:nvPr/>
        </p:nvSpPr>
        <p:spPr>
          <a:xfrm>
            <a:off x="6451086" y="173134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10FD0A68-D6FF-FB1F-7E1C-6D576EF1B679}"/>
              </a:ext>
            </a:extLst>
          </p:cNvPr>
          <p:cNvGrpSpPr/>
          <p:nvPr/>
        </p:nvGrpSpPr>
        <p:grpSpPr>
          <a:xfrm>
            <a:off x="5806659" y="1478636"/>
            <a:ext cx="462072" cy="666573"/>
            <a:chOff x="1462419" y="107793"/>
            <a:chExt cx="247407" cy="356903"/>
          </a:xfrm>
        </p:grpSpPr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A4DF91BC-589E-327C-1F68-9F67406F0A2A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2" name="左大かっこ 31">
              <a:extLst>
                <a:ext uri="{FF2B5EF4-FFF2-40B4-BE49-F238E27FC236}">
                  <a16:creationId xmlns:a16="http://schemas.microsoft.com/office/drawing/2014/main" id="{FC30609C-7324-B4CA-3AF7-E6592890780E}"/>
                </a:ext>
              </a:extLst>
            </p:cNvPr>
            <p:cNvSpPr/>
            <p:nvPr/>
          </p:nvSpPr>
          <p:spPr>
            <a:xfrm flipH="1">
              <a:off x="1664107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6E3910F6-6E8B-D161-409F-012141F252BD}"/>
              </a:ext>
            </a:extLst>
          </p:cNvPr>
          <p:cNvSpPr/>
          <p:nvPr/>
        </p:nvSpPr>
        <p:spPr>
          <a:xfrm>
            <a:off x="5867248" y="1516970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9D14A9C8-3812-977A-CF03-D17F4A443990}"/>
              </a:ext>
            </a:extLst>
          </p:cNvPr>
          <p:cNvSpPr/>
          <p:nvPr/>
        </p:nvSpPr>
        <p:spPr>
          <a:xfrm>
            <a:off x="6072743" y="1516970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92724D98-FD4C-46D7-B6CC-936EF66022CF}"/>
              </a:ext>
            </a:extLst>
          </p:cNvPr>
          <p:cNvSpPr/>
          <p:nvPr/>
        </p:nvSpPr>
        <p:spPr>
          <a:xfrm>
            <a:off x="7274567" y="1501948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6" name="円/楕円 35">
            <a:extLst>
              <a:ext uri="{FF2B5EF4-FFF2-40B4-BE49-F238E27FC236}">
                <a16:creationId xmlns:a16="http://schemas.microsoft.com/office/drawing/2014/main" id="{A509FD77-A957-B771-8E30-3FC89A7F551B}"/>
              </a:ext>
            </a:extLst>
          </p:cNvPr>
          <p:cNvSpPr/>
          <p:nvPr/>
        </p:nvSpPr>
        <p:spPr>
          <a:xfrm>
            <a:off x="7086306" y="153116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7" name="左大かっこ 36">
            <a:extLst>
              <a:ext uri="{FF2B5EF4-FFF2-40B4-BE49-F238E27FC236}">
                <a16:creationId xmlns:a16="http://schemas.microsoft.com/office/drawing/2014/main" id="{041057C1-7F42-B0DC-6671-5EC47C284D47}"/>
              </a:ext>
            </a:extLst>
          </p:cNvPr>
          <p:cNvSpPr/>
          <p:nvPr/>
        </p:nvSpPr>
        <p:spPr>
          <a:xfrm>
            <a:off x="7888779" y="144863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8" name="左大かっこ 37">
            <a:extLst>
              <a:ext uri="{FF2B5EF4-FFF2-40B4-BE49-F238E27FC236}">
                <a16:creationId xmlns:a16="http://schemas.microsoft.com/office/drawing/2014/main" id="{7C0EB77D-D1D2-7B07-0784-0317649C752B}"/>
              </a:ext>
            </a:extLst>
          </p:cNvPr>
          <p:cNvSpPr/>
          <p:nvPr/>
        </p:nvSpPr>
        <p:spPr>
          <a:xfrm flipH="1">
            <a:off x="8051663" y="1448637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2F50D8B5-387D-174A-5A1B-9E3E6A2BA504}"/>
              </a:ext>
            </a:extLst>
          </p:cNvPr>
          <p:cNvSpPr/>
          <p:nvPr/>
        </p:nvSpPr>
        <p:spPr>
          <a:xfrm>
            <a:off x="7947189" y="1496821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0" name="円/楕円 39">
            <a:extLst>
              <a:ext uri="{FF2B5EF4-FFF2-40B4-BE49-F238E27FC236}">
                <a16:creationId xmlns:a16="http://schemas.microsoft.com/office/drawing/2014/main" id="{A9F5007C-E2E6-B5B8-D896-4698BD24F578}"/>
              </a:ext>
            </a:extLst>
          </p:cNvPr>
          <p:cNvSpPr/>
          <p:nvPr/>
        </p:nvSpPr>
        <p:spPr>
          <a:xfrm>
            <a:off x="7758928" y="152603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96C9F8A8-A913-94EA-2443-BD0FEE95EF24}"/>
                  </a:ext>
                </a:extLst>
              </p:cNvPr>
              <p:cNvSpPr txBox="1"/>
              <p:nvPr/>
            </p:nvSpPr>
            <p:spPr>
              <a:xfrm>
                <a:off x="7405672" y="1407492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96C9F8A8-A913-94EA-2443-BD0FEE95EF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5672" y="1407492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7CBEA2E1-6913-8C74-135A-ED058B6C29B4}"/>
                  </a:ext>
                </a:extLst>
              </p:cNvPr>
              <p:cNvSpPr txBox="1"/>
              <p:nvPr/>
            </p:nvSpPr>
            <p:spPr>
              <a:xfrm>
                <a:off x="1774671" y="2357242"/>
                <a:ext cx="25667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の行ベクトルと列ベクトルの積</a:t>
                </a:r>
                <a:endPara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  <a:p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（内積</a:t>
                </a:r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)</a:t>
                </a:r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からなる</a:t>
                </a:r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1</a:t>
                </a:r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つの列ベクトル</a:t>
                </a:r>
                <a:endPara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7CBEA2E1-6913-8C74-135A-ED058B6C29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4671" y="2357242"/>
                <a:ext cx="2566728" cy="461665"/>
              </a:xfrm>
              <a:prstGeom prst="rect">
                <a:avLst/>
              </a:prstGeom>
              <a:blipFill>
                <a:blip r:embed="rId5"/>
                <a:stretch>
                  <a:fillRect b="-108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B2E304F9-2CF0-8E16-3244-A681BCB43A21}"/>
                  </a:ext>
                </a:extLst>
              </p:cNvPr>
              <p:cNvSpPr txBox="1"/>
              <p:nvPr/>
            </p:nvSpPr>
            <p:spPr>
              <a:xfrm>
                <a:off x="5823462" y="2311075"/>
                <a:ext cx="201035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の列ベクトルの線形結合</a:t>
                </a:r>
                <a:endPara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B2E304F9-2CF0-8E16-3244-A681BCB43A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3462" y="2311075"/>
                <a:ext cx="2010359" cy="276999"/>
              </a:xfrm>
              <a:prstGeom prst="rect">
                <a:avLst/>
              </a:prstGeom>
              <a:blipFill>
                <a:blip r:embed="rId6"/>
                <a:stretch>
                  <a:fillRect b="-125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テキスト ボックス 43">
                <a:extLst>
                  <a:ext uri="{FF2B5EF4-FFF2-40B4-BE49-F238E27FC236}">
                    <a16:creationId xmlns:a16="http://schemas.microsoft.com/office/drawing/2014/main" id="{477A125C-16A7-1B47-CD0C-DE31DACF239D}"/>
                  </a:ext>
                </a:extLst>
              </p:cNvPr>
              <p:cNvSpPr txBox="1"/>
              <p:nvPr/>
            </p:nvSpPr>
            <p:spPr>
              <a:xfrm>
                <a:off x="1444094" y="3071690"/>
                <a:ext cx="2637691" cy="6847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ja-JP" sz="1400" b="1" i="1" smtClean="0">
                        <a:latin typeface="Cambria Math" panose="02040503050406030204" pitchFamily="18" charset="0"/>
                      </a:rPr>
                      <m:t>𝑨𝒙</m:t>
                    </m:r>
                    <m:r>
                      <a:rPr lang="en-US" altLang="ja-JP" sz="1400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1" lang="en-US" altLang="ja-JP" sz="14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ja-JP" sz="1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1" lang="en-US" altLang="ja-JP" sz="14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ja-JP" sz="1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kumimoji="1" lang="en-US" altLang="ja-JP" sz="1400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(3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kumimoji="1" lang="en-US" altLang="ja-JP" sz="140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+6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400" b="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4" name="テキスト ボックス 43">
                <a:extLst>
                  <a:ext uri="{FF2B5EF4-FFF2-40B4-BE49-F238E27FC236}">
                    <a16:creationId xmlns:a16="http://schemas.microsoft.com/office/drawing/2014/main" id="{477A125C-16A7-1B47-CD0C-DE31DACF23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4094" y="3071690"/>
                <a:ext cx="2637691" cy="684739"/>
              </a:xfrm>
              <a:prstGeom prst="rect">
                <a:avLst/>
              </a:prstGeom>
              <a:blipFill>
                <a:blip r:embed="rId7"/>
                <a:stretch>
                  <a:fillRect l="-2392" b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CFA371C5-45D5-9661-CA68-E785AECFA8DA}"/>
                  </a:ext>
                </a:extLst>
              </p:cNvPr>
              <p:cNvSpPr txBox="1"/>
              <p:nvPr/>
            </p:nvSpPr>
            <p:spPr>
              <a:xfrm>
                <a:off x="5395689" y="3071690"/>
                <a:ext cx="2911531" cy="5697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ja-JP" sz="1400" b="1" i="1">
                        <a:latin typeface="Cambria Math" panose="02040503050406030204" pitchFamily="18" charset="0"/>
                      </a:rPr>
                      <m:t>𝑨𝒙</m:t>
                    </m:r>
                    <m:r>
                      <a:rPr lang="en-US" altLang="ja-JP" sz="1400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1" lang="en-US" altLang="ja-JP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ja-JP" sz="1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1" lang="en-US" altLang="ja-JP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ja-JP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kumimoji="1" lang="en-US" altLang="ja-JP" sz="1400" b="1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kumimoji="1" lang="en-US" altLang="ja-JP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kumimoji="1" lang="en-US" altLang="ja-JP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400" b="1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kumimoji="1" lang="en-US" altLang="ja-JP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kumimoji="1" lang="en-US" altLang="ja-JP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1" lang="en-US" altLang="ja-JP" sz="1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e>
                            <m:r>
                              <a:rPr kumimoji="1" lang="en-US" altLang="ja-JP" sz="1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  <m:e>
                            <m:r>
                              <a:rPr kumimoji="1" lang="en-US" altLang="ja-JP" sz="1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e>
                        </m:eqArr>
                      </m:e>
                    </m:d>
                  </m:oMath>
                </a14:m>
                <a:endParaRPr kumimoji="1" lang="ja-JP" altLang="en-US" sz="1400" b="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CFA371C5-45D5-9661-CA68-E785AECFA8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689" y="3071690"/>
                <a:ext cx="2911531" cy="569771"/>
              </a:xfrm>
              <a:prstGeom prst="rect">
                <a:avLst/>
              </a:prstGeom>
              <a:blipFill>
                <a:blip r:embed="rId8"/>
                <a:stretch>
                  <a:fillRect l="-1732" t="-2174" b="-1087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円/楕円 45">
            <a:extLst>
              <a:ext uri="{FF2B5EF4-FFF2-40B4-BE49-F238E27FC236}">
                <a16:creationId xmlns:a16="http://schemas.microsoft.com/office/drawing/2014/main" id="{E2DB8AFB-F4D3-474A-3046-8851E10FD318}"/>
              </a:ext>
            </a:extLst>
          </p:cNvPr>
          <p:cNvSpPr/>
          <p:nvPr/>
        </p:nvSpPr>
        <p:spPr>
          <a:xfrm>
            <a:off x="1399239" y="1472736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Mv1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7" name="円/楕円 46">
            <a:extLst>
              <a:ext uri="{FF2B5EF4-FFF2-40B4-BE49-F238E27FC236}">
                <a16:creationId xmlns:a16="http://schemas.microsoft.com/office/drawing/2014/main" id="{8DD77851-5AA0-2C80-62A2-39DB1B427F2A}"/>
              </a:ext>
            </a:extLst>
          </p:cNvPr>
          <p:cNvSpPr/>
          <p:nvPr/>
        </p:nvSpPr>
        <p:spPr>
          <a:xfrm>
            <a:off x="4966292" y="1494465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Mv2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465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6195CE8-4C31-774E-E651-F817D4072CD1}"/>
              </a:ext>
            </a:extLst>
          </p:cNvPr>
          <p:cNvGrpSpPr/>
          <p:nvPr/>
        </p:nvGrpSpPr>
        <p:grpSpPr>
          <a:xfrm>
            <a:off x="1722308" y="1407492"/>
            <a:ext cx="2197402" cy="714245"/>
            <a:chOff x="1722308" y="1407492"/>
            <a:chExt cx="2197402" cy="714245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35F0F94A-D4C0-BAF3-A5DA-7A90E5453C3D}"/>
                </a:ext>
              </a:extLst>
            </p:cNvPr>
            <p:cNvGrpSpPr/>
            <p:nvPr/>
          </p:nvGrpSpPr>
          <p:grpSpPr>
            <a:xfrm>
              <a:off x="3672885" y="1480779"/>
              <a:ext cx="196596" cy="194343"/>
              <a:chOff x="4163876" y="2548857"/>
              <a:chExt cx="196596" cy="194343"/>
            </a:xfrm>
          </p:grpSpPr>
          <p:sp>
            <p:nvSpPr>
              <p:cNvPr id="23" name="正方形/長方形 22">
                <a:extLst>
                  <a:ext uri="{FF2B5EF4-FFF2-40B4-BE49-F238E27FC236}">
                    <a16:creationId xmlns:a16="http://schemas.microsoft.com/office/drawing/2014/main" id="{80086C00-5E11-8460-AD68-AFB9BE2D86A3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12E612F9-7ADA-446C-778C-C38EA395BD80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E174636D-21FC-74C4-7A15-4C47CD6805F9}"/>
                </a:ext>
              </a:extLst>
            </p:cNvPr>
            <p:cNvGrpSpPr/>
            <p:nvPr/>
          </p:nvGrpSpPr>
          <p:grpSpPr>
            <a:xfrm>
              <a:off x="2245513" y="1455164"/>
              <a:ext cx="481952" cy="666573"/>
              <a:chOff x="1462419" y="107793"/>
              <a:chExt cx="258051" cy="356903"/>
            </a:xfrm>
          </p:grpSpPr>
          <p:sp>
            <p:nvSpPr>
              <p:cNvPr id="21" name="左大かっこ 20">
                <a:extLst>
                  <a:ext uri="{FF2B5EF4-FFF2-40B4-BE49-F238E27FC236}">
                    <a16:creationId xmlns:a16="http://schemas.microsoft.com/office/drawing/2014/main" id="{883BA7AF-9785-C065-2C37-DBBDEE3B8351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7AAAE995-3B33-7EEE-17EC-8FC69EF08B34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F6859F56-413B-AD21-A959-B2F4E825248B}"/>
                </a:ext>
              </a:extLst>
            </p:cNvPr>
            <p:cNvSpPr/>
            <p:nvPr/>
          </p:nvSpPr>
          <p:spPr>
            <a:xfrm rot="5400000">
              <a:off x="2416615" y="1375742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D7350E27-1280-D07E-5DE2-658ECC07679E}"/>
                </a:ext>
              </a:extLst>
            </p:cNvPr>
            <p:cNvSpPr/>
            <p:nvPr/>
          </p:nvSpPr>
          <p:spPr>
            <a:xfrm rot="5400000">
              <a:off x="2410446" y="1591231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8F975FA9-7971-C3A6-EDE0-CE06D6809155}"/>
                </a:ext>
              </a:extLst>
            </p:cNvPr>
            <p:cNvSpPr/>
            <p:nvPr/>
          </p:nvSpPr>
          <p:spPr>
            <a:xfrm rot="5400000">
              <a:off x="2415315" y="1808019"/>
              <a:ext cx="136800" cy="3918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0E4E48BD-96D4-DBDD-018F-DD7FEABD94C0}"/>
                </a:ext>
              </a:extLst>
            </p:cNvPr>
            <p:cNvSpPr/>
            <p:nvPr/>
          </p:nvSpPr>
          <p:spPr>
            <a:xfrm>
              <a:off x="2863328" y="1469249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左大かっこ 8">
              <a:extLst>
                <a:ext uri="{FF2B5EF4-FFF2-40B4-BE49-F238E27FC236}">
                  <a16:creationId xmlns:a16="http://schemas.microsoft.com/office/drawing/2014/main" id="{72A87B0B-3C9C-12DC-F8E7-B3C002FD10D4}"/>
                </a:ext>
              </a:extLst>
            </p:cNvPr>
            <p:cNvSpPr/>
            <p:nvPr/>
          </p:nvSpPr>
          <p:spPr>
            <a:xfrm>
              <a:off x="2796610" y="1445139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0DDFF439-9A5B-598A-9DDB-D6AD36F53D19}"/>
                </a:ext>
              </a:extLst>
            </p:cNvPr>
            <p:cNvSpPr/>
            <p:nvPr/>
          </p:nvSpPr>
          <p:spPr>
            <a:xfrm flipH="1">
              <a:off x="2981706" y="1445141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62B431ED-9882-FB66-8E9D-91DF32BA7A58}"/>
                    </a:ext>
                  </a:extLst>
                </p:cNvPr>
                <p:cNvSpPr txBox="1"/>
                <p:nvPr/>
              </p:nvSpPr>
              <p:spPr>
                <a:xfrm>
                  <a:off x="3124625" y="140749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62B431ED-9882-FB66-8E9D-91DF32BA7A5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24625" y="1407492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3A766C73-9CC9-F508-B695-08F1F67887CF}"/>
                </a:ext>
              </a:extLst>
            </p:cNvPr>
            <p:cNvGrpSpPr/>
            <p:nvPr/>
          </p:nvGrpSpPr>
          <p:grpSpPr>
            <a:xfrm>
              <a:off x="3678057" y="1694829"/>
              <a:ext cx="196596" cy="194343"/>
              <a:chOff x="4163876" y="2548857"/>
              <a:chExt cx="196596" cy="194343"/>
            </a:xfrm>
          </p:grpSpPr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B405FAF7-ACC4-0DD0-6B38-FCFC2B86CBD4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A199FA89-DC50-C86B-BAC9-7E2E96C5DFEF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A2C4AEF4-A12E-12A0-4FEF-F930B0851C12}"/>
                </a:ext>
              </a:extLst>
            </p:cNvPr>
            <p:cNvGrpSpPr/>
            <p:nvPr/>
          </p:nvGrpSpPr>
          <p:grpSpPr>
            <a:xfrm>
              <a:off x="3683229" y="1908879"/>
              <a:ext cx="196596" cy="194343"/>
              <a:chOff x="4163876" y="2548857"/>
              <a:chExt cx="196596" cy="194343"/>
            </a:xfrm>
          </p:grpSpPr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682F54DB-7D21-4EAF-529C-A17D232621A1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19C7A4C1-8386-4E69-9E35-C53D7F247D28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4" name="左大かっこ 13">
              <a:extLst>
                <a:ext uri="{FF2B5EF4-FFF2-40B4-BE49-F238E27FC236}">
                  <a16:creationId xmlns:a16="http://schemas.microsoft.com/office/drawing/2014/main" id="{1C492BB9-E5CC-71C4-FFA7-E4F250C6390D}"/>
                </a:ext>
              </a:extLst>
            </p:cNvPr>
            <p:cNvSpPr/>
            <p:nvPr/>
          </p:nvSpPr>
          <p:spPr>
            <a:xfrm>
              <a:off x="3630798" y="143664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5" name="左大かっこ 14">
              <a:extLst>
                <a:ext uri="{FF2B5EF4-FFF2-40B4-BE49-F238E27FC236}">
                  <a16:creationId xmlns:a16="http://schemas.microsoft.com/office/drawing/2014/main" id="{76892948-67CD-EEA2-4F16-FEF3CDA41DD3}"/>
                </a:ext>
              </a:extLst>
            </p:cNvPr>
            <p:cNvSpPr/>
            <p:nvPr/>
          </p:nvSpPr>
          <p:spPr>
            <a:xfrm flipH="1">
              <a:off x="3834322" y="143665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00A3D70E-634F-5817-5DDB-CC63794370EF}"/>
                </a:ext>
              </a:extLst>
            </p:cNvPr>
            <p:cNvSpPr/>
            <p:nvPr/>
          </p:nvSpPr>
          <p:spPr>
            <a:xfrm>
              <a:off x="1722308" y="1472736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Mv1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7414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B417334B-AC81-0553-7856-59DDA127E18E}"/>
              </a:ext>
            </a:extLst>
          </p:cNvPr>
          <p:cNvGrpSpPr/>
          <p:nvPr/>
        </p:nvGrpSpPr>
        <p:grpSpPr>
          <a:xfrm>
            <a:off x="5296074" y="1407492"/>
            <a:ext cx="2840977" cy="737717"/>
            <a:chOff x="5296074" y="1407492"/>
            <a:chExt cx="2840977" cy="737717"/>
          </a:xfrm>
        </p:grpSpPr>
        <p:sp>
          <p:nvSpPr>
            <p:cNvPr id="3" name="左大かっこ 2">
              <a:extLst>
                <a:ext uri="{FF2B5EF4-FFF2-40B4-BE49-F238E27FC236}">
                  <a16:creationId xmlns:a16="http://schemas.microsoft.com/office/drawing/2014/main" id="{B796ABCF-87B4-25F0-167F-739264C2444D}"/>
                </a:ext>
              </a:extLst>
            </p:cNvPr>
            <p:cNvSpPr/>
            <p:nvPr/>
          </p:nvSpPr>
          <p:spPr>
            <a:xfrm>
              <a:off x="6357760" y="146861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" name="左大かっこ 3">
              <a:extLst>
                <a:ext uri="{FF2B5EF4-FFF2-40B4-BE49-F238E27FC236}">
                  <a16:creationId xmlns:a16="http://schemas.microsoft.com/office/drawing/2014/main" id="{1F9078A8-BBFA-4FB7-30F3-B00048C1C565}"/>
                </a:ext>
              </a:extLst>
            </p:cNvPr>
            <p:cNvSpPr/>
            <p:nvPr/>
          </p:nvSpPr>
          <p:spPr>
            <a:xfrm flipH="1">
              <a:off x="6542856" y="146861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813A100B-1611-7149-47E7-06FC64FDDD93}"/>
                    </a:ext>
                  </a:extLst>
                </p:cNvPr>
                <p:cNvSpPr txBox="1"/>
                <p:nvPr/>
              </p:nvSpPr>
              <p:spPr>
                <a:xfrm>
                  <a:off x="6685775" y="143096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813A100B-1611-7149-47E7-06FC64FDDD9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85775" y="1430964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46580A1A-6AAC-76D1-3EDB-54986F7C3655}"/>
                </a:ext>
              </a:extLst>
            </p:cNvPr>
            <p:cNvSpPr/>
            <p:nvPr/>
          </p:nvSpPr>
          <p:spPr>
            <a:xfrm>
              <a:off x="7216157" y="145376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89E9BBDC-AB93-6BD4-C7BB-F03913415FB1}"/>
                </a:ext>
              </a:extLst>
            </p:cNvPr>
            <p:cNvSpPr/>
            <p:nvPr/>
          </p:nvSpPr>
          <p:spPr>
            <a:xfrm flipH="1">
              <a:off x="7379041" y="145376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0DC89CB-F66D-A6E9-3156-221E352A8C8D}"/>
                </a:ext>
              </a:extLst>
            </p:cNvPr>
            <p:cNvSpPr/>
            <p:nvPr/>
          </p:nvSpPr>
          <p:spPr>
            <a:xfrm>
              <a:off x="6451086" y="153018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1E3477B6-3DA9-F765-3CD1-956779CE145C}"/>
                </a:ext>
              </a:extLst>
            </p:cNvPr>
            <p:cNvSpPr/>
            <p:nvPr/>
          </p:nvSpPr>
          <p:spPr>
            <a:xfrm>
              <a:off x="6451086" y="173134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7DC238DC-3665-180A-50E9-92373016FAE0}"/>
                </a:ext>
              </a:extLst>
            </p:cNvPr>
            <p:cNvGrpSpPr/>
            <p:nvPr/>
          </p:nvGrpSpPr>
          <p:grpSpPr>
            <a:xfrm>
              <a:off x="5806659" y="1478636"/>
              <a:ext cx="462072" cy="666573"/>
              <a:chOff x="1462419" y="107793"/>
              <a:chExt cx="247407" cy="356903"/>
            </a:xfrm>
          </p:grpSpPr>
          <p:sp>
            <p:nvSpPr>
              <p:cNvPr id="21" name="左大かっこ 20">
                <a:extLst>
                  <a:ext uri="{FF2B5EF4-FFF2-40B4-BE49-F238E27FC236}">
                    <a16:creationId xmlns:a16="http://schemas.microsoft.com/office/drawing/2014/main" id="{D17411F4-F266-239F-F8AA-FB07BE4C68B5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C1A1F4C8-889A-EBDF-5F81-1CD63A711B73}"/>
                  </a:ext>
                </a:extLst>
              </p:cNvPr>
              <p:cNvSpPr/>
              <p:nvPr/>
            </p:nvSpPr>
            <p:spPr>
              <a:xfrm flipH="1">
                <a:off x="1664107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523C6EC0-F1E7-11A5-1D27-69AD8AE663FB}"/>
                </a:ext>
              </a:extLst>
            </p:cNvPr>
            <p:cNvSpPr/>
            <p:nvPr/>
          </p:nvSpPr>
          <p:spPr>
            <a:xfrm>
              <a:off x="5867248" y="1516970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971ADBD9-AB54-B4FD-00A8-868338862119}"/>
                </a:ext>
              </a:extLst>
            </p:cNvPr>
            <p:cNvSpPr/>
            <p:nvPr/>
          </p:nvSpPr>
          <p:spPr>
            <a:xfrm>
              <a:off x="6072743" y="1516970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002537DB-8D23-D02F-8088-7324297CD769}"/>
                </a:ext>
              </a:extLst>
            </p:cNvPr>
            <p:cNvSpPr/>
            <p:nvPr/>
          </p:nvSpPr>
          <p:spPr>
            <a:xfrm>
              <a:off x="7274567" y="1501948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48E392BB-F137-8416-85BE-E4D60A8FCF39}"/>
                </a:ext>
              </a:extLst>
            </p:cNvPr>
            <p:cNvSpPr/>
            <p:nvPr/>
          </p:nvSpPr>
          <p:spPr>
            <a:xfrm>
              <a:off x="7086306" y="1531166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5" name="左大かっこ 14">
              <a:extLst>
                <a:ext uri="{FF2B5EF4-FFF2-40B4-BE49-F238E27FC236}">
                  <a16:creationId xmlns:a16="http://schemas.microsoft.com/office/drawing/2014/main" id="{BFD3C908-47BF-EB6B-0354-5B8DD73AE19A}"/>
                </a:ext>
              </a:extLst>
            </p:cNvPr>
            <p:cNvSpPr/>
            <p:nvPr/>
          </p:nvSpPr>
          <p:spPr>
            <a:xfrm>
              <a:off x="7888779" y="1448635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6" name="左大かっこ 15">
              <a:extLst>
                <a:ext uri="{FF2B5EF4-FFF2-40B4-BE49-F238E27FC236}">
                  <a16:creationId xmlns:a16="http://schemas.microsoft.com/office/drawing/2014/main" id="{17E6F73B-2223-ADB3-A5D0-8B21EE8DBDBC}"/>
                </a:ext>
              </a:extLst>
            </p:cNvPr>
            <p:cNvSpPr/>
            <p:nvPr/>
          </p:nvSpPr>
          <p:spPr>
            <a:xfrm flipH="1">
              <a:off x="8051663" y="144863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8BB2C9C7-900C-B06F-6B6B-2D49C7DDF4AD}"/>
                </a:ext>
              </a:extLst>
            </p:cNvPr>
            <p:cNvSpPr/>
            <p:nvPr/>
          </p:nvSpPr>
          <p:spPr>
            <a:xfrm>
              <a:off x="7947189" y="149682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97C179B4-1FED-E8FF-2A08-44A75907223E}"/>
                </a:ext>
              </a:extLst>
            </p:cNvPr>
            <p:cNvSpPr/>
            <p:nvPr/>
          </p:nvSpPr>
          <p:spPr>
            <a:xfrm>
              <a:off x="7758928" y="152603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92E0153D-447F-0FAB-F888-467200008940}"/>
                    </a:ext>
                  </a:extLst>
                </p:cNvPr>
                <p:cNvSpPr txBox="1"/>
                <p:nvPr/>
              </p:nvSpPr>
              <p:spPr>
                <a:xfrm>
                  <a:off x="7405672" y="140749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92E0153D-447F-0FAB-F888-46720000894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05672" y="1407492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F8C9E1CF-A366-6375-FD22-8E7ED5E592DE}"/>
                </a:ext>
              </a:extLst>
            </p:cNvPr>
            <p:cNvSpPr/>
            <p:nvPr/>
          </p:nvSpPr>
          <p:spPr>
            <a:xfrm>
              <a:off x="5296074" y="1494465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Mv2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2059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2" name="テキスト ボックス 51">
                <a:extLst>
                  <a:ext uri="{FF2B5EF4-FFF2-40B4-BE49-F238E27FC236}">
                    <a16:creationId xmlns:a16="http://schemas.microsoft.com/office/drawing/2014/main" id="{EA8E6C82-5960-D2D9-7FA6-B456642D1F41}"/>
                  </a:ext>
                </a:extLst>
              </p:cNvPr>
              <p:cNvSpPr txBox="1"/>
              <p:nvPr/>
            </p:nvSpPr>
            <p:spPr>
              <a:xfrm>
                <a:off x="744842" y="2132734"/>
                <a:ext cx="5544132" cy="5697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𝒚</m:t>
                    </m:r>
                    <m:r>
                      <a:rPr kumimoji="0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1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+5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r>
                                <a:rPr kumimoji="1" lang="en-US" altLang="ja-JP" sz="14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2" name="テキスト ボックス 51">
                <a:extLst>
                  <a:ext uri="{FF2B5EF4-FFF2-40B4-BE49-F238E27FC236}">
                    <a16:creationId xmlns:a16="http://schemas.microsoft.com/office/drawing/2014/main" id="{EA8E6C82-5960-D2D9-7FA6-B456642D1F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842" y="2132734"/>
                <a:ext cx="5544132" cy="569771"/>
              </a:xfrm>
              <a:prstGeom prst="rect">
                <a:avLst/>
              </a:prstGeom>
              <a:blipFill>
                <a:blip r:embed="rId2"/>
                <a:stretch>
                  <a:fillRect l="-1142" t="-4444" b="-111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円/楕円 52">
            <a:extLst>
              <a:ext uri="{FF2B5EF4-FFF2-40B4-BE49-F238E27FC236}">
                <a16:creationId xmlns:a16="http://schemas.microsoft.com/office/drawing/2014/main" id="{4B831C16-F2F2-CDC6-EE15-1076ECCE2EDF}"/>
              </a:ext>
            </a:extLst>
          </p:cNvPr>
          <p:cNvSpPr/>
          <p:nvPr/>
        </p:nvSpPr>
        <p:spPr>
          <a:xfrm>
            <a:off x="930738" y="1161867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vM1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4" name="円/楕円 53">
            <a:extLst>
              <a:ext uri="{FF2B5EF4-FFF2-40B4-BE49-F238E27FC236}">
                <a16:creationId xmlns:a16="http://schemas.microsoft.com/office/drawing/2014/main" id="{0E5DE5AA-6439-8791-3C88-6D2911B18F15}"/>
              </a:ext>
            </a:extLst>
          </p:cNvPr>
          <p:cNvSpPr/>
          <p:nvPr/>
        </p:nvSpPr>
        <p:spPr>
          <a:xfrm>
            <a:off x="927336" y="3456398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vM2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5" name="円/楕円 54">
            <a:extLst>
              <a:ext uri="{FF2B5EF4-FFF2-40B4-BE49-F238E27FC236}">
                <a16:creationId xmlns:a16="http://schemas.microsoft.com/office/drawing/2014/main" id="{FC49F0CC-8CE3-2620-9EB5-EC4B05BBFBB3}"/>
              </a:ext>
            </a:extLst>
          </p:cNvPr>
          <p:cNvSpPr/>
          <p:nvPr/>
        </p:nvSpPr>
        <p:spPr>
          <a:xfrm>
            <a:off x="1767721" y="354911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6" name="円/楕円 55">
            <a:extLst>
              <a:ext uri="{FF2B5EF4-FFF2-40B4-BE49-F238E27FC236}">
                <a16:creationId xmlns:a16="http://schemas.microsoft.com/office/drawing/2014/main" id="{C6E9B6B0-97A0-3883-4933-CC198189739F}"/>
              </a:ext>
            </a:extLst>
          </p:cNvPr>
          <p:cNvSpPr/>
          <p:nvPr/>
        </p:nvSpPr>
        <p:spPr>
          <a:xfrm>
            <a:off x="1969052" y="354733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7" name="左大かっこ 56">
            <a:extLst>
              <a:ext uri="{FF2B5EF4-FFF2-40B4-BE49-F238E27FC236}">
                <a16:creationId xmlns:a16="http://schemas.microsoft.com/office/drawing/2014/main" id="{5DA57723-DA7C-80BE-CDCA-38081A143910}"/>
              </a:ext>
            </a:extLst>
          </p:cNvPr>
          <p:cNvSpPr/>
          <p:nvPr/>
        </p:nvSpPr>
        <p:spPr>
          <a:xfrm>
            <a:off x="2178337" y="346237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8" name="左大かっこ 57">
            <a:extLst>
              <a:ext uri="{FF2B5EF4-FFF2-40B4-BE49-F238E27FC236}">
                <a16:creationId xmlns:a16="http://schemas.microsoft.com/office/drawing/2014/main" id="{2C911D61-DB97-8B9B-11FF-62EFEC795AD7}"/>
              </a:ext>
            </a:extLst>
          </p:cNvPr>
          <p:cNvSpPr/>
          <p:nvPr/>
        </p:nvSpPr>
        <p:spPr>
          <a:xfrm flipH="1">
            <a:off x="2579100" y="346237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4074146C-1364-8B6D-FE4E-0441FF1917FE}"/>
              </a:ext>
            </a:extLst>
          </p:cNvPr>
          <p:cNvSpPr/>
          <p:nvPr/>
        </p:nvSpPr>
        <p:spPr>
          <a:xfrm>
            <a:off x="2215088" y="3532343"/>
            <a:ext cx="417600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23A0E7B3-49AA-B196-B27F-36A7FAA808E8}"/>
              </a:ext>
            </a:extLst>
          </p:cNvPr>
          <p:cNvSpPr/>
          <p:nvPr/>
        </p:nvSpPr>
        <p:spPr>
          <a:xfrm>
            <a:off x="2215088" y="3727905"/>
            <a:ext cx="417600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C8046F10-C294-A3F9-B2C1-338BC06A69E6}"/>
              </a:ext>
            </a:extLst>
          </p:cNvPr>
          <p:cNvSpPr/>
          <p:nvPr/>
        </p:nvSpPr>
        <p:spPr>
          <a:xfrm>
            <a:off x="2215088" y="3930478"/>
            <a:ext cx="417600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531BD8A0-76C2-E313-1972-C7862669BE4B}"/>
                  </a:ext>
                </a:extLst>
              </p:cNvPr>
              <p:cNvSpPr txBox="1"/>
              <p:nvPr/>
            </p:nvSpPr>
            <p:spPr>
              <a:xfrm>
                <a:off x="2689196" y="3441479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531BD8A0-76C2-E313-1972-C7862669BE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9196" y="3441479"/>
                <a:ext cx="254294" cy="276999"/>
              </a:xfrm>
              <a:prstGeom prst="rect">
                <a:avLst/>
              </a:prstGeom>
              <a:blipFill>
                <a:blip r:embed="rId3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66C2267E-1E8D-410C-C6F4-6017668B5DA4}"/>
                  </a:ext>
                </a:extLst>
              </p:cNvPr>
              <p:cNvSpPr txBox="1"/>
              <p:nvPr/>
            </p:nvSpPr>
            <p:spPr>
              <a:xfrm>
                <a:off x="3565616" y="3441478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66C2267E-1E8D-410C-C6F4-6017668B5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5616" y="3441478"/>
                <a:ext cx="254294" cy="276999"/>
              </a:xfrm>
              <a:prstGeom prst="rect">
                <a:avLst/>
              </a:prstGeom>
              <a:blipFill>
                <a:blip r:embed="rId4"/>
                <a:stretch>
                  <a:fillRect l="-9524" r="-14286"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" name="円/楕円 63">
            <a:extLst>
              <a:ext uri="{FF2B5EF4-FFF2-40B4-BE49-F238E27FC236}">
                <a16:creationId xmlns:a16="http://schemas.microsoft.com/office/drawing/2014/main" id="{1B945374-2329-5AFD-A9B6-1F4E496D5938}"/>
              </a:ext>
            </a:extLst>
          </p:cNvPr>
          <p:cNvSpPr/>
          <p:nvPr/>
        </p:nvSpPr>
        <p:spPr>
          <a:xfrm>
            <a:off x="2985989" y="355313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2CEA396D-5E19-E31B-BEB3-9640D1755ADC}"/>
              </a:ext>
            </a:extLst>
          </p:cNvPr>
          <p:cNvSpPr/>
          <p:nvPr/>
        </p:nvSpPr>
        <p:spPr>
          <a:xfrm>
            <a:off x="3110529" y="3532343"/>
            <a:ext cx="416234" cy="12787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6" name="左大かっこ 65">
            <a:extLst>
              <a:ext uri="{FF2B5EF4-FFF2-40B4-BE49-F238E27FC236}">
                <a16:creationId xmlns:a16="http://schemas.microsoft.com/office/drawing/2014/main" id="{261C4421-E168-28CF-54C5-51CAA1DCF3F9}"/>
              </a:ext>
            </a:extLst>
          </p:cNvPr>
          <p:cNvSpPr/>
          <p:nvPr/>
        </p:nvSpPr>
        <p:spPr>
          <a:xfrm>
            <a:off x="3080288" y="3492809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7" name="左大かっこ 66">
            <a:extLst>
              <a:ext uri="{FF2B5EF4-FFF2-40B4-BE49-F238E27FC236}">
                <a16:creationId xmlns:a16="http://schemas.microsoft.com/office/drawing/2014/main" id="{FDAB9914-F7BF-5595-911D-F43539BF7E5B}"/>
              </a:ext>
            </a:extLst>
          </p:cNvPr>
          <p:cNvSpPr/>
          <p:nvPr/>
        </p:nvSpPr>
        <p:spPr>
          <a:xfrm flipH="1">
            <a:off x="3502046" y="3491233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8" name="左大かっこ 67">
            <a:extLst>
              <a:ext uri="{FF2B5EF4-FFF2-40B4-BE49-F238E27FC236}">
                <a16:creationId xmlns:a16="http://schemas.microsoft.com/office/drawing/2014/main" id="{4A44EC21-1AFB-C22B-046B-6734C94DC2E0}"/>
              </a:ext>
            </a:extLst>
          </p:cNvPr>
          <p:cNvSpPr/>
          <p:nvPr/>
        </p:nvSpPr>
        <p:spPr>
          <a:xfrm>
            <a:off x="1519374" y="3467597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9" name="左大かっこ 68">
            <a:extLst>
              <a:ext uri="{FF2B5EF4-FFF2-40B4-BE49-F238E27FC236}">
                <a16:creationId xmlns:a16="http://schemas.microsoft.com/office/drawing/2014/main" id="{779B7AC0-93B3-7F2E-BBA3-03EEEAE9849F}"/>
              </a:ext>
            </a:extLst>
          </p:cNvPr>
          <p:cNvSpPr/>
          <p:nvPr/>
        </p:nvSpPr>
        <p:spPr>
          <a:xfrm flipH="1">
            <a:off x="2075660" y="3466021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1853E4B6-E091-793E-9FF0-A2D68C59323A}"/>
              </a:ext>
            </a:extLst>
          </p:cNvPr>
          <p:cNvGrpSpPr/>
          <p:nvPr/>
        </p:nvGrpSpPr>
        <p:grpSpPr>
          <a:xfrm>
            <a:off x="1514433" y="1122493"/>
            <a:ext cx="2200792" cy="766739"/>
            <a:chOff x="3110267" y="4405447"/>
            <a:chExt cx="2200792" cy="766739"/>
          </a:xfrm>
        </p:grpSpPr>
        <p:grpSp>
          <p:nvGrpSpPr>
            <p:cNvPr id="71" name="グループ化 70">
              <a:extLst>
                <a:ext uri="{FF2B5EF4-FFF2-40B4-BE49-F238E27FC236}">
                  <a16:creationId xmlns:a16="http://schemas.microsoft.com/office/drawing/2014/main" id="{998F574F-CE98-3DDF-DC5B-825B2BF2C142}"/>
                </a:ext>
              </a:extLst>
            </p:cNvPr>
            <p:cNvGrpSpPr/>
            <p:nvPr/>
          </p:nvGrpSpPr>
          <p:grpSpPr>
            <a:xfrm>
              <a:off x="3850566" y="4505613"/>
              <a:ext cx="462072" cy="666573"/>
              <a:chOff x="5554732" y="900138"/>
              <a:chExt cx="462072" cy="666573"/>
            </a:xfrm>
          </p:grpSpPr>
          <p:grpSp>
            <p:nvGrpSpPr>
              <p:cNvPr id="84" name="グループ化 83">
                <a:extLst>
                  <a:ext uri="{FF2B5EF4-FFF2-40B4-BE49-F238E27FC236}">
                    <a16:creationId xmlns:a16="http://schemas.microsoft.com/office/drawing/2014/main" id="{1114F2DC-CB3E-2699-FD21-ADE269D75751}"/>
                  </a:ext>
                </a:extLst>
              </p:cNvPr>
              <p:cNvGrpSpPr/>
              <p:nvPr/>
            </p:nvGrpSpPr>
            <p:grpSpPr>
              <a:xfrm>
                <a:off x="5554732" y="900138"/>
                <a:ext cx="462072" cy="666573"/>
                <a:chOff x="1462419" y="107793"/>
                <a:chExt cx="247407" cy="356903"/>
              </a:xfrm>
            </p:grpSpPr>
            <p:sp>
              <p:nvSpPr>
                <p:cNvPr id="87" name="左大かっこ 86">
                  <a:extLst>
                    <a:ext uri="{FF2B5EF4-FFF2-40B4-BE49-F238E27FC236}">
                      <a16:creationId xmlns:a16="http://schemas.microsoft.com/office/drawing/2014/main" id="{6542D604-A4B4-E79E-8EE0-1F895BC3267F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88" name="左大かっこ 87">
                  <a:extLst>
                    <a:ext uri="{FF2B5EF4-FFF2-40B4-BE49-F238E27FC236}">
                      <a16:creationId xmlns:a16="http://schemas.microsoft.com/office/drawing/2014/main" id="{717B249D-6CDB-8CD6-DC64-B50CB7B36617}"/>
                    </a:ext>
                  </a:extLst>
                </p:cNvPr>
                <p:cNvSpPr/>
                <p:nvPr/>
              </p:nvSpPr>
              <p:spPr>
                <a:xfrm flipH="1">
                  <a:off x="1664107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85" name="正方形/長方形 84">
                <a:extLst>
                  <a:ext uri="{FF2B5EF4-FFF2-40B4-BE49-F238E27FC236}">
                    <a16:creationId xmlns:a16="http://schemas.microsoft.com/office/drawing/2014/main" id="{7DE03108-F258-8320-D48E-599F525E443C}"/>
                  </a:ext>
                </a:extLst>
              </p:cNvPr>
              <p:cNvSpPr/>
              <p:nvPr/>
            </p:nvSpPr>
            <p:spPr>
              <a:xfrm>
                <a:off x="5615321" y="938472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86" name="正方形/長方形 85">
                <a:extLst>
                  <a:ext uri="{FF2B5EF4-FFF2-40B4-BE49-F238E27FC236}">
                    <a16:creationId xmlns:a16="http://schemas.microsoft.com/office/drawing/2014/main" id="{9ECB5E1A-9B32-97CB-B8F0-35460B0DC6A8}"/>
                  </a:ext>
                </a:extLst>
              </p:cNvPr>
              <p:cNvSpPr/>
              <p:nvPr/>
            </p:nvSpPr>
            <p:spPr>
              <a:xfrm>
                <a:off x="5820816" y="938472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7F34315E-A836-5A94-75D9-F1E540284884}"/>
                </a:ext>
              </a:extLst>
            </p:cNvPr>
            <p:cNvSpPr/>
            <p:nvPr/>
          </p:nvSpPr>
          <p:spPr>
            <a:xfrm>
              <a:off x="3140508" y="4548805"/>
              <a:ext cx="566834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3" name="左大かっこ 72">
              <a:extLst>
                <a:ext uri="{FF2B5EF4-FFF2-40B4-BE49-F238E27FC236}">
                  <a16:creationId xmlns:a16="http://schemas.microsoft.com/office/drawing/2014/main" id="{C7C1A4AB-E6CE-495E-7BF4-BFADB9C784C7}"/>
                </a:ext>
              </a:extLst>
            </p:cNvPr>
            <p:cNvSpPr/>
            <p:nvPr/>
          </p:nvSpPr>
          <p:spPr>
            <a:xfrm>
              <a:off x="3110267" y="4515382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4" name="左大かっこ 73">
              <a:extLst>
                <a:ext uri="{FF2B5EF4-FFF2-40B4-BE49-F238E27FC236}">
                  <a16:creationId xmlns:a16="http://schemas.microsoft.com/office/drawing/2014/main" id="{5CFFAE25-8AA7-B15A-88B5-9B92CF46B4F5}"/>
                </a:ext>
              </a:extLst>
            </p:cNvPr>
            <p:cNvSpPr/>
            <p:nvPr/>
          </p:nvSpPr>
          <p:spPr>
            <a:xfrm flipH="1">
              <a:off x="3699443" y="4513806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テキスト ボックス 74">
                  <a:extLst>
                    <a:ext uri="{FF2B5EF4-FFF2-40B4-BE49-F238E27FC236}">
                      <a16:creationId xmlns:a16="http://schemas.microsoft.com/office/drawing/2014/main" id="{D48A2C07-4772-277D-DF85-47596E76CA69}"/>
                    </a:ext>
                  </a:extLst>
                </p:cNvPr>
                <p:cNvSpPr txBox="1"/>
                <p:nvPr/>
              </p:nvSpPr>
              <p:spPr>
                <a:xfrm>
                  <a:off x="4368763" y="440544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20" name="テキスト ボックス 119">
                  <a:extLst>
                    <a:ext uri="{FF2B5EF4-FFF2-40B4-BE49-F238E27FC236}">
                      <a16:creationId xmlns:a16="http://schemas.microsoft.com/office/drawing/2014/main" id="{BC12F2C8-6448-C62D-49F1-71D63B13DD9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68763" y="4405447"/>
                  <a:ext cx="254294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76" name="グループ化 75">
              <a:extLst>
                <a:ext uri="{FF2B5EF4-FFF2-40B4-BE49-F238E27FC236}">
                  <a16:creationId xmlns:a16="http://schemas.microsoft.com/office/drawing/2014/main" id="{676DC94E-D056-4530-F17C-603E72E52796}"/>
                </a:ext>
              </a:extLst>
            </p:cNvPr>
            <p:cNvGrpSpPr/>
            <p:nvPr/>
          </p:nvGrpSpPr>
          <p:grpSpPr>
            <a:xfrm>
              <a:off x="4739766" y="4518044"/>
              <a:ext cx="196596" cy="194343"/>
              <a:chOff x="4163876" y="2548857"/>
              <a:chExt cx="196596" cy="194343"/>
            </a:xfrm>
          </p:grpSpPr>
          <p:sp>
            <p:nvSpPr>
              <p:cNvPr id="82" name="正方形/長方形 81">
                <a:extLst>
                  <a:ext uri="{FF2B5EF4-FFF2-40B4-BE49-F238E27FC236}">
                    <a16:creationId xmlns:a16="http://schemas.microsoft.com/office/drawing/2014/main" id="{DEA7EAA0-A423-0D79-AE65-E3A6FFDCD608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83" name="正方形/長方形 82">
                <a:extLst>
                  <a:ext uri="{FF2B5EF4-FFF2-40B4-BE49-F238E27FC236}">
                    <a16:creationId xmlns:a16="http://schemas.microsoft.com/office/drawing/2014/main" id="{3FD1BAAF-AEF5-917A-FF21-3CDAD06FAC2E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77" name="グループ化 76">
              <a:extLst>
                <a:ext uri="{FF2B5EF4-FFF2-40B4-BE49-F238E27FC236}">
                  <a16:creationId xmlns:a16="http://schemas.microsoft.com/office/drawing/2014/main" id="{D039A0B9-0DFD-B28A-1D4A-882344526670}"/>
                </a:ext>
              </a:extLst>
            </p:cNvPr>
            <p:cNvGrpSpPr/>
            <p:nvPr/>
          </p:nvGrpSpPr>
          <p:grpSpPr>
            <a:xfrm>
              <a:off x="5034897" y="4514758"/>
              <a:ext cx="196596" cy="194343"/>
              <a:chOff x="4163876" y="2548857"/>
              <a:chExt cx="196596" cy="194343"/>
            </a:xfrm>
          </p:grpSpPr>
          <p:sp>
            <p:nvSpPr>
              <p:cNvPr id="80" name="正方形/長方形 79">
                <a:extLst>
                  <a:ext uri="{FF2B5EF4-FFF2-40B4-BE49-F238E27FC236}">
                    <a16:creationId xmlns:a16="http://schemas.microsoft.com/office/drawing/2014/main" id="{48E3DD85-E024-4A9E-2129-E61728BF86B1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81" name="正方形/長方形 80">
                <a:extLst>
                  <a:ext uri="{FF2B5EF4-FFF2-40B4-BE49-F238E27FC236}">
                    <a16:creationId xmlns:a16="http://schemas.microsoft.com/office/drawing/2014/main" id="{EF9E55DE-A89C-620E-278C-A0A8A19807CE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78" name="左大かっこ 77">
              <a:extLst>
                <a:ext uri="{FF2B5EF4-FFF2-40B4-BE49-F238E27FC236}">
                  <a16:creationId xmlns:a16="http://schemas.microsoft.com/office/drawing/2014/main" id="{726885D3-17AE-AB63-5EC3-7B3D2A11C155}"/>
                </a:ext>
              </a:extLst>
            </p:cNvPr>
            <p:cNvSpPr/>
            <p:nvPr/>
          </p:nvSpPr>
          <p:spPr>
            <a:xfrm>
              <a:off x="4668646" y="4505532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9" name="左大かっこ 78">
              <a:extLst>
                <a:ext uri="{FF2B5EF4-FFF2-40B4-BE49-F238E27FC236}">
                  <a16:creationId xmlns:a16="http://schemas.microsoft.com/office/drawing/2014/main" id="{136A9C69-5345-25E5-3F36-3A857FD5A386}"/>
                </a:ext>
              </a:extLst>
            </p:cNvPr>
            <p:cNvSpPr/>
            <p:nvPr/>
          </p:nvSpPr>
          <p:spPr>
            <a:xfrm flipH="1">
              <a:off x="5257822" y="4503956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89" name="円/楕円 88">
            <a:extLst>
              <a:ext uri="{FF2B5EF4-FFF2-40B4-BE49-F238E27FC236}">
                <a16:creationId xmlns:a16="http://schemas.microsoft.com/office/drawing/2014/main" id="{C5B29A7C-6F37-AC2D-AB5C-36ABB3F12DCF}"/>
              </a:ext>
            </a:extLst>
          </p:cNvPr>
          <p:cNvSpPr/>
          <p:nvPr/>
        </p:nvSpPr>
        <p:spPr>
          <a:xfrm>
            <a:off x="1576807" y="354733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テキスト ボックス 89">
                <a:extLst>
                  <a:ext uri="{FF2B5EF4-FFF2-40B4-BE49-F238E27FC236}">
                    <a16:creationId xmlns:a16="http://schemas.microsoft.com/office/drawing/2014/main" id="{AA9536AB-BE74-B782-9D36-FF02980F9664}"/>
                  </a:ext>
                </a:extLst>
              </p:cNvPr>
              <p:cNvSpPr txBox="1"/>
              <p:nvPr/>
            </p:nvSpPr>
            <p:spPr>
              <a:xfrm>
                <a:off x="669844" y="4443962"/>
                <a:ext cx="5544132" cy="5697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𝒚</m:t>
                    </m:r>
                    <m:r>
                      <a:rPr kumimoji="0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ja-JP" sz="1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4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1" lang="en-US" altLang="ja-JP" sz="1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ja-JP" sz="1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90" name="テキスト ボックス 89">
                <a:extLst>
                  <a:ext uri="{FF2B5EF4-FFF2-40B4-BE49-F238E27FC236}">
                    <a16:creationId xmlns:a16="http://schemas.microsoft.com/office/drawing/2014/main" id="{AA9536AB-BE74-B782-9D36-FF02980F96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44" y="4443962"/>
                <a:ext cx="5544132" cy="569771"/>
              </a:xfrm>
              <a:prstGeom prst="rect">
                <a:avLst/>
              </a:prstGeom>
              <a:blipFill>
                <a:blip r:embed="rId6"/>
                <a:stretch>
                  <a:fillRect l="-1142" t="-2174" b="-1087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9A68DDD6-B9CA-15D0-EB7B-946EB3FC96DF}"/>
              </a:ext>
            </a:extLst>
          </p:cNvPr>
          <p:cNvSpPr txBox="1"/>
          <p:nvPr/>
        </p:nvSpPr>
        <p:spPr>
          <a:xfrm>
            <a:off x="5380257" y="1211259"/>
            <a:ext cx="2520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1" lang="ja-JP" altLang="en-US" sz="1200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行ベクトルと </a:t>
            </a:r>
            <a:r>
              <a:rPr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A </a:t>
            </a:r>
            <a:r>
              <a:rPr lang="ja-JP" altLang="en-US" sz="1200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の列ベクトルとの積（内積）からなる、</a:t>
            </a:r>
            <a:endParaRPr lang="en-US" altLang="ja-JP" sz="1200" dirty="0">
              <a:solidFill>
                <a:prstClr val="black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defRPr/>
            </a:pPr>
            <a:r>
              <a:rPr lang="en-US" altLang="ja-JP" sz="1200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200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つの行ベクトル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F3057B81-7869-F6AE-2EED-C33FD20E4DCF}"/>
                  </a:ext>
                </a:extLst>
              </p:cNvPr>
              <p:cNvSpPr txBox="1"/>
              <p:nvPr/>
            </p:nvSpPr>
            <p:spPr>
              <a:xfrm>
                <a:off x="4387231" y="3433075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F3057B81-7869-F6AE-2EED-C33FD20E4D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7231" y="3433075"/>
                <a:ext cx="254294" cy="276999"/>
              </a:xfrm>
              <a:prstGeom prst="rect">
                <a:avLst/>
              </a:prstGeom>
              <a:blipFill>
                <a:blip r:embed="rId7"/>
                <a:stretch>
                  <a:fillRect l="-9524" r="-14286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3" name="円/楕円 92">
            <a:extLst>
              <a:ext uri="{FF2B5EF4-FFF2-40B4-BE49-F238E27FC236}">
                <a16:creationId xmlns:a16="http://schemas.microsoft.com/office/drawing/2014/main" id="{0AB5AABA-CCCD-AD14-17E2-832B7A2430E2}"/>
              </a:ext>
            </a:extLst>
          </p:cNvPr>
          <p:cNvSpPr/>
          <p:nvPr/>
        </p:nvSpPr>
        <p:spPr>
          <a:xfrm>
            <a:off x="3807604" y="354473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4" name="正方形/長方形 93">
            <a:extLst>
              <a:ext uri="{FF2B5EF4-FFF2-40B4-BE49-F238E27FC236}">
                <a16:creationId xmlns:a16="http://schemas.microsoft.com/office/drawing/2014/main" id="{D2388B2B-8FE2-555E-86B8-0EE68D8782FB}"/>
              </a:ext>
            </a:extLst>
          </p:cNvPr>
          <p:cNvSpPr/>
          <p:nvPr/>
        </p:nvSpPr>
        <p:spPr>
          <a:xfrm>
            <a:off x="3932144" y="3523940"/>
            <a:ext cx="416234" cy="12787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5" name="左大かっこ 94">
            <a:extLst>
              <a:ext uri="{FF2B5EF4-FFF2-40B4-BE49-F238E27FC236}">
                <a16:creationId xmlns:a16="http://schemas.microsoft.com/office/drawing/2014/main" id="{AF35B09F-4134-E46F-C643-B4574B53E4BA}"/>
              </a:ext>
            </a:extLst>
          </p:cNvPr>
          <p:cNvSpPr/>
          <p:nvPr/>
        </p:nvSpPr>
        <p:spPr>
          <a:xfrm>
            <a:off x="3901903" y="3484406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6" name="左大かっこ 95">
            <a:extLst>
              <a:ext uri="{FF2B5EF4-FFF2-40B4-BE49-F238E27FC236}">
                <a16:creationId xmlns:a16="http://schemas.microsoft.com/office/drawing/2014/main" id="{8340769F-774D-CD29-37EE-4F16ABFFE576}"/>
              </a:ext>
            </a:extLst>
          </p:cNvPr>
          <p:cNvSpPr/>
          <p:nvPr/>
        </p:nvSpPr>
        <p:spPr>
          <a:xfrm flipH="1">
            <a:off x="4323661" y="3482830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7" name="円/楕円 96">
            <a:extLst>
              <a:ext uri="{FF2B5EF4-FFF2-40B4-BE49-F238E27FC236}">
                <a16:creationId xmlns:a16="http://schemas.microsoft.com/office/drawing/2014/main" id="{C83E8662-CFA3-9A28-391D-10B089F5251B}"/>
              </a:ext>
            </a:extLst>
          </p:cNvPr>
          <p:cNvSpPr/>
          <p:nvPr/>
        </p:nvSpPr>
        <p:spPr>
          <a:xfrm>
            <a:off x="4637881" y="353265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0358E3C6-44E2-3465-C1EE-AAAA6A328C6D}"/>
              </a:ext>
            </a:extLst>
          </p:cNvPr>
          <p:cNvSpPr/>
          <p:nvPr/>
        </p:nvSpPr>
        <p:spPr>
          <a:xfrm>
            <a:off x="4762421" y="3511863"/>
            <a:ext cx="416234" cy="12787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9" name="左大かっこ 98">
            <a:extLst>
              <a:ext uri="{FF2B5EF4-FFF2-40B4-BE49-F238E27FC236}">
                <a16:creationId xmlns:a16="http://schemas.microsoft.com/office/drawing/2014/main" id="{6A0AFDD0-5C1E-E292-BDD8-6371D65302D6}"/>
              </a:ext>
            </a:extLst>
          </p:cNvPr>
          <p:cNvSpPr/>
          <p:nvPr/>
        </p:nvSpPr>
        <p:spPr>
          <a:xfrm>
            <a:off x="4732180" y="3472329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0" name="左大かっこ 99">
            <a:extLst>
              <a:ext uri="{FF2B5EF4-FFF2-40B4-BE49-F238E27FC236}">
                <a16:creationId xmlns:a16="http://schemas.microsoft.com/office/drawing/2014/main" id="{8AD5473F-6539-FDA9-2884-4365CEFC991C}"/>
              </a:ext>
            </a:extLst>
          </p:cNvPr>
          <p:cNvSpPr/>
          <p:nvPr/>
        </p:nvSpPr>
        <p:spPr>
          <a:xfrm flipH="1">
            <a:off x="5153938" y="3470753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2FF92785-4B42-BF8F-8552-8BCD5580F950}"/>
              </a:ext>
            </a:extLst>
          </p:cNvPr>
          <p:cNvSpPr txBox="1"/>
          <p:nvPr/>
        </p:nvSpPr>
        <p:spPr>
          <a:xfrm>
            <a:off x="5473224" y="3467597"/>
            <a:ext cx="2520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A </a:t>
            </a:r>
            <a:r>
              <a:rPr lang="ja-JP" altLang="en-US" sz="1200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の行ベクトルの線形結合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0996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1804</Words>
  <Application>Microsoft Macintosh PowerPoint</Application>
  <PresentationFormat>ワイド画面</PresentationFormat>
  <Paragraphs>684</Paragraphs>
  <Slides>46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46</vt:i4>
      </vt:variant>
    </vt:vector>
  </HeadingPairs>
  <TitlesOfParts>
    <vt:vector size="56" baseType="lpstr">
      <vt:lpstr>Times</vt:lpstr>
      <vt:lpstr>Meiryo</vt:lpstr>
      <vt:lpstr>游ゴシック</vt:lpstr>
      <vt:lpstr>游ゴシック Light</vt:lpstr>
      <vt:lpstr>Arial</vt:lpstr>
      <vt:lpstr>Arial Rounded MT Bold</vt:lpstr>
      <vt:lpstr>Calibri</vt:lpstr>
      <vt:lpstr>Cambria Math</vt:lpstr>
      <vt:lpstr>Times New Roman</vt:lpstr>
      <vt:lpstr>Office テーマ</vt:lpstr>
      <vt:lpstr>The Art of Linear Algebra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Art of Linear Algebra</dc:title>
  <dc:creator>平鍋 健児</dc:creator>
  <cp:lastModifiedBy>平鍋 健児</cp:lastModifiedBy>
  <cp:revision>49</cp:revision>
  <cp:lastPrinted>2023-08-22T06:05:35Z</cp:lastPrinted>
  <dcterms:created xsi:type="dcterms:W3CDTF">2022-07-23T07:48:29Z</dcterms:created>
  <dcterms:modified xsi:type="dcterms:W3CDTF">2023-08-22T06:06:12Z</dcterms:modified>
</cp:coreProperties>
</file>