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4"/>
  </p:notesMasterIdLst>
  <p:sldIdLst>
    <p:sldId id="314" r:id="rId2"/>
    <p:sldId id="317" r:id="rId3"/>
    <p:sldId id="311" r:id="rId4"/>
    <p:sldId id="292" r:id="rId5"/>
    <p:sldId id="273" r:id="rId6"/>
    <p:sldId id="274" r:id="rId7"/>
    <p:sldId id="275" r:id="rId8"/>
    <p:sldId id="330" r:id="rId9"/>
    <p:sldId id="258" r:id="rId10"/>
    <p:sldId id="276" r:id="rId11"/>
    <p:sldId id="327" r:id="rId12"/>
    <p:sldId id="267" r:id="rId13"/>
    <p:sldId id="291" r:id="rId14"/>
    <p:sldId id="279" r:id="rId15"/>
    <p:sldId id="288" r:id="rId16"/>
    <p:sldId id="281" r:id="rId17"/>
    <p:sldId id="286" r:id="rId18"/>
    <p:sldId id="289" r:id="rId19"/>
    <p:sldId id="280" r:id="rId20"/>
    <p:sldId id="290" r:id="rId21"/>
    <p:sldId id="322" r:id="rId22"/>
    <p:sldId id="313" r:id="rId23"/>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平鍋 健児" initials="平鍋" lastIdx="1" clrIdx="0">
    <p:extLst>
      <p:ext uri="{19B8F6BF-5375-455C-9EA6-DF929625EA0E}">
        <p15:presenceInfo xmlns:p15="http://schemas.microsoft.com/office/powerpoint/2012/main" userId="97c2b159857dc17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11F5B"/>
    <a:srgbClr val="2EB77C"/>
    <a:srgbClr val="486782"/>
    <a:srgbClr val="E43F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63"/>
    <p:restoredTop sz="95946"/>
  </p:normalViewPr>
  <p:slideViewPr>
    <p:cSldViewPr snapToGrid="0" snapToObjects="1">
      <p:cViewPr varScale="1">
        <p:scale>
          <a:sx n="139" d="100"/>
          <a:sy n="139" d="100"/>
        </p:scale>
        <p:origin x="176" y="3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8BDBE6-3B77-FA42-B401-992CB5C9A3FB}" type="datetimeFigureOut">
              <a:rPr kumimoji="1" lang="ja-JP" altLang="en-US" smtClean="0"/>
              <a:t>2023/3/2</a:t>
            </a:fld>
            <a:endParaRPr kumimoji="1" lang="ja-JP" altLang="en-US"/>
          </a:p>
        </p:txBody>
      </p:sp>
      <p:sp>
        <p:nvSpPr>
          <p:cNvPr id="4" name="スライド イメージ プレースホルダー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E75AB-FE19-0D4A-9531-B02AAE1D478D}" type="slidenum">
              <a:rPr kumimoji="1" lang="ja-JP" altLang="en-US" smtClean="0"/>
              <a:t>‹#›</a:t>
            </a:fld>
            <a:endParaRPr kumimoji="1" lang="ja-JP" altLang="en-US"/>
          </a:p>
        </p:txBody>
      </p:sp>
    </p:spTree>
    <p:extLst>
      <p:ext uri="{BB962C8B-B14F-4D97-AF65-F5344CB8AC3E}">
        <p14:creationId xmlns:p14="http://schemas.microsoft.com/office/powerpoint/2010/main" val="151316119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2DE5DB0-24ED-0647-A0FF-641EC2D8D3C0}" type="datetime1">
              <a:rPr kumimoji="1" lang="ja-JP" altLang="en-US" smtClean="0"/>
              <a:t>2023/3/2</a:t>
            </a:fld>
            <a:endParaRPr kumimoji="1" lang="ja-JP" altLang="en-US"/>
          </a:p>
        </p:txBody>
      </p:sp>
      <p:sp>
        <p:nvSpPr>
          <p:cNvPr id="5" name="Footer Placeholder 4"/>
          <p:cNvSpPr>
            <a:spLocks noGrp="1"/>
          </p:cNvSpPr>
          <p:nvPr>
            <p:ph type="ftr" sz="quarter" idx="11"/>
          </p:nvPr>
        </p:nvSpPr>
        <p:spPr/>
        <p:txBody>
          <a:bodyPr/>
          <a:lstStyle>
            <a:lvl1pPr>
              <a:defRPr sz="800"/>
            </a:lvl1pPr>
          </a:lstStyle>
          <a:p>
            <a:r>
              <a:rPr kumimoji="1" lang="en" altLang="ja-JP"/>
              <a:t>By Kenji Hiranabe with the kindest help of Prof. Gilbert Strang</a:t>
            </a:r>
            <a:endParaRPr kumimoji="1" lang="ja-JP" altLang="en-US"/>
          </a:p>
        </p:txBody>
      </p:sp>
      <p:sp>
        <p:nvSpPr>
          <p:cNvPr id="6" name="Slide Number Placeholder 5"/>
          <p:cNvSpPr>
            <a:spLocks noGrp="1"/>
          </p:cNvSpPr>
          <p:nvPr>
            <p:ph type="sldNum" sz="quarter" idx="12"/>
          </p:nvPr>
        </p:nvSpPr>
        <p:spPr/>
        <p:txBody>
          <a:bodyPr/>
          <a:lstStyle/>
          <a:p>
            <a:fld id="{C29EF6B4-709F-0C4F-8D57-4E0D583B55F6}" type="slidenum">
              <a:rPr kumimoji="1" lang="ja-JP" altLang="en-US" smtClean="0"/>
              <a:t>‹#›</a:t>
            </a:fld>
            <a:endParaRPr kumimoji="1" lang="ja-JP" altLang="en-US"/>
          </a:p>
        </p:txBody>
      </p:sp>
    </p:spTree>
    <p:extLst>
      <p:ext uri="{BB962C8B-B14F-4D97-AF65-F5344CB8AC3E}">
        <p14:creationId xmlns:p14="http://schemas.microsoft.com/office/powerpoint/2010/main" val="851634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FEB9B3B-4728-2147-8605-7DEB1062D5F3}" type="datetime1">
              <a:rPr kumimoji="1" lang="ja-JP" altLang="en-US" smtClean="0"/>
              <a:t>2023/3/2</a:t>
            </a:fld>
            <a:endParaRPr kumimoji="1" lang="ja-JP" altLang="en-US"/>
          </a:p>
        </p:txBody>
      </p:sp>
      <p:sp>
        <p:nvSpPr>
          <p:cNvPr id="5" name="Footer Placeholder 4"/>
          <p:cNvSpPr>
            <a:spLocks noGrp="1"/>
          </p:cNvSpPr>
          <p:nvPr>
            <p:ph type="ftr" sz="quarter" idx="11"/>
          </p:nvPr>
        </p:nvSpPr>
        <p:spPr/>
        <p:txBody>
          <a:bodyPr/>
          <a:lstStyle>
            <a:lvl1pPr>
              <a:defRPr sz="800"/>
            </a:lvl1pPr>
          </a:lstStyle>
          <a:p>
            <a:r>
              <a:rPr kumimoji="1" lang="en" altLang="ja-JP"/>
              <a:t>By Kenji Hiranabe with the kindest help of Prof. Gilbert Strang</a:t>
            </a:r>
            <a:endParaRPr kumimoji="1" lang="ja-JP" altLang="en-US"/>
          </a:p>
        </p:txBody>
      </p:sp>
      <p:sp>
        <p:nvSpPr>
          <p:cNvPr id="6" name="Slide Number Placeholder 5"/>
          <p:cNvSpPr>
            <a:spLocks noGrp="1"/>
          </p:cNvSpPr>
          <p:nvPr>
            <p:ph type="sldNum" sz="quarter" idx="12"/>
          </p:nvPr>
        </p:nvSpPr>
        <p:spPr/>
        <p:txBody>
          <a:bodyPr/>
          <a:lstStyle/>
          <a:p>
            <a:fld id="{C29EF6B4-709F-0C4F-8D57-4E0D583B55F6}" type="slidenum">
              <a:rPr kumimoji="1" lang="ja-JP" altLang="en-US" smtClean="0"/>
              <a:t>‹#›</a:t>
            </a:fld>
            <a:endParaRPr kumimoji="1" lang="ja-JP" altLang="en-US"/>
          </a:p>
        </p:txBody>
      </p:sp>
    </p:spTree>
    <p:extLst>
      <p:ext uri="{BB962C8B-B14F-4D97-AF65-F5344CB8AC3E}">
        <p14:creationId xmlns:p14="http://schemas.microsoft.com/office/powerpoint/2010/main" val="34097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822A63C-F9EF-5B49-9281-1FD6DE739325}" type="datetime1">
              <a:rPr kumimoji="1" lang="ja-JP" altLang="en-US" smtClean="0"/>
              <a:t>2023/3/2</a:t>
            </a:fld>
            <a:endParaRPr kumimoji="1" lang="ja-JP" altLang="en-US"/>
          </a:p>
        </p:txBody>
      </p:sp>
      <p:sp>
        <p:nvSpPr>
          <p:cNvPr id="5" name="Footer Placeholder 4"/>
          <p:cNvSpPr>
            <a:spLocks noGrp="1"/>
          </p:cNvSpPr>
          <p:nvPr>
            <p:ph type="ftr" sz="quarter" idx="11"/>
          </p:nvPr>
        </p:nvSpPr>
        <p:spPr/>
        <p:txBody>
          <a:bodyPr/>
          <a:lstStyle>
            <a:lvl1pPr>
              <a:defRPr sz="800"/>
            </a:lvl1pPr>
          </a:lstStyle>
          <a:p>
            <a:r>
              <a:rPr kumimoji="1" lang="en" altLang="ja-JP"/>
              <a:t>By Kenji Hiranabe with the kindest help of Prof. Gilbert Strang</a:t>
            </a:r>
            <a:endParaRPr kumimoji="1" lang="ja-JP" altLang="en-US"/>
          </a:p>
        </p:txBody>
      </p:sp>
      <p:sp>
        <p:nvSpPr>
          <p:cNvPr id="6" name="Slide Number Placeholder 5"/>
          <p:cNvSpPr>
            <a:spLocks noGrp="1"/>
          </p:cNvSpPr>
          <p:nvPr>
            <p:ph type="sldNum" sz="quarter" idx="12"/>
          </p:nvPr>
        </p:nvSpPr>
        <p:spPr/>
        <p:txBody>
          <a:bodyPr/>
          <a:lstStyle/>
          <a:p>
            <a:fld id="{C29EF6B4-709F-0C4F-8D57-4E0D583B55F6}" type="slidenum">
              <a:rPr kumimoji="1" lang="ja-JP" altLang="en-US" smtClean="0"/>
              <a:t>‹#›</a:t>
            </a:fld>
            <a:endParaRPr kumimoji="1" lang="ja-JP" altLang="en-US"/>
          </a:p>
        </p:txBody>
      </p:sp>
    </p:spTree>
    <p:extLst>
      <p:ext uri="{BB962C8B-B14F-4D97-AF65-F5344CB8AC3E}">
        <p14:creationId xmlns:p14="http://schemas.microsoft.com/office/powerpoint/2010/main" val="4010030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A7241EB-A652-2245-878D-D599B2AA2DE1}" type="datetime1">
              <a:rPr kumimoji="1" lang="ja-JP" altLang="en-US" smtClean="0"/>
              <a:t>2023/3/2</a:t>
            </a:fld>
            <a:endParaRPr kumimoji="1" lang="ja-JP" altLang="en-US"/>
          </a:p>
        </p:txBody>
      </p:sp>
      <p:sp>
        <p:nvSpPr>
          <p:cNvPr id="5" name="Footer Placeholder 4"/>
          <p:cNvSpPr>
            <a:spLocks noGrp="1"/>
          </p:cNvSpPr>
          <p:nvPr>
            <p:ph type="ftr" sz="quarter" idx="11"/>
          </p:nvPr>
        </p:nvSpPr>
        <p:spPr/>
        <p:txBody>
          <a:bodyPr/>
          <a:lstStyle>
            <a:lvl1pPr>
              <a:defRPr sz="800"/>
            </a:lvl1pPr>
          </a:lstStyle>
          <a:p>
            <a:r>
              <a:rPr kumimoji="1" lang="en" altLang="ja-JP"/>
              <a:t>By Kenji Hiranabe with the kindest help of Prof. Gilbert Strang</a:t>
            </a:r>
            <a:endParaRPr kumimoji="1" lang="ja-JP" altLang="en-US"/>
          </a:p>
        </p:txBody>
      </p:sp>
      <p:sp>
        <p:nvSpPr>
          <p:cNvPr id="6" name="Slide Number Placeholder 5"/>
          <p:cNvSpPr>
            <a:spLocks noGrp="1"/>
          </p:cNvSpPr>
          <p:nvPr>
            <p:ph type="sldNum" sz="quarter" idx="12"/>
          </p:nvPr>
        </p:nvSpPr>
        <p:spPr/>
        <p:txBody>
          <a:bodyPr/>
          <a:lstStyle/>
          <a:p>
            <a:fld id="{C29EF6B4-709F-0C4F-8D57-4E0D583B55F6}" type="slidenum">
              <a:rPr kumimoji="1" lang="ja-JP" altLang="en-US" smtClean="0"/>
              <a:t>‹#›</a:t>
            </a:fld>
            <a:endParaRPr kumimoji="1" lang="ja-JP" altLang="en-US"/>
          </a:p>
        </p:txBody>
      </p:sp>
    </p:spTree>
    <p:extLst>
      <p:ext uri="{BB962C8B-B14F-4D97-AF65-F5344CB8AC3E}">
        <p14:creationId xmlns:p14="http://schemas.microsoft.com/office/powerpoint/2010/main" val="2745138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AB2BECD-D4D7-A04B-8B2E-7821E46C292D}" type="datetime1">
              <a:rPr kumimoji="1" lang="ja-JP" altLang="en-US" smtClean="0"/>
              <a:t>2023/3/2</a:t>
            </a:fld>
            <a:endParaRPr kumimoji="1" lang="ja-JP" altLang="en-US"/>
          </a:p>
        </p:txBody>
      </p:sp>
      <p:sp>
        <p:nvSpPr>
          <p:cNvPr id="5" name="Footer Placeholder 4"/>
          <p:cNvSpPr>
            <a:spLocks noGrp="1"/>
          </p:cNvSpPr>
          <p:nvPr>
            <p:ph type="ftr" sz="quarter" idx="11"/>
          </p:nvPr>
        </p:nvSpPr>
        <p:spPr/>
        <p:txBody>
          <a:bodyPr/>
          <a:lstStyle>
            <a:lvl1pPr>
              <a:defRPr sz="800"/>
            </a:lvl1pPr>
          </a:lstStyle>
          <a:p>
            <a:r>
              <a:rPr kumimoji="1" lang="en" altLang="ja-JP"/>
              <a:t>By Kenji Hiranabe with the kindest help of Prof. Gilbert Strang</a:t>
            </a:r>
            <a:endParaRPr kumimoji="1" lang="ja-JP" altLang="en-US"/>
          </a:p>
        </p:txBody>
      </p:sp>
      <p:sp>
        <p:nvSpPr>
          <p:cNvPr id="6" name="Slide Number Placeholder 5"/>
          <p:cNvSpPr>
            <a:spLocks noGrp="1"/>
          </p:cNvSpPr>
          <p:nvPr>
            <p:ph type="sldNum" sz="quarter" idx="12"/>
          </p:nvPr>
        </p:nvSpPr>
        <p:spPr/>
        <p:txBody>
          <a:bodyPr/>
          <a:lstStyle/>
          <a:p>
            <a:fld id="{C29EF6B4-709F-0C4F-8D57-4E0D583B55F6}" type="slidenum">
              <a:rPr kumimoji="1" lang="ja-JP" altLang="en-US" smtClean="0"/>
              <a:t>‹#›</a:t>
            </a:fld>
            <a:endParaRPr kumimoji="1" lang="ja-JP" altLang="en-US"/>
          </a:p>
        </p:txBody>
      </p:sp>
    </p:spTree>
    <p:extLst>
      <p:ext uri="{BB962C8B-B14F-4D97-AF65-F5344CB8AC3E}">
        <p14:creationId xmlns:p14="http://schemas.microsoft.com/office/powerpoint/2010/main" val="4243296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2C4245E-8A7B-FE48-AD8A-240D35F3CE47}" type="datetime1">
              <a:rPr kumimoji="1" lang="ja-JP" altLang="en-US" smtClean="0"/>
              <a:t>2023/3/2</a:t>
            </a:fld>
            <a:endParaRPr kumimoji="1" lang="ja-JP" altLang="en-US"/>
          </a:p>
        </p:txBody>
      </p:sp>
      <p:sp>
        <p:nvSpPr>
          <p:cNvPr id="6" name="Footer Placeholder 5"/>
          <p:cNvSpPr>
            <a:spLocks noGrp="1"/>
          </p:cNvSpPr>
          <p:nvPr>
            <p:ph type="ftr" sz="quarter" idx="11"/>
          </p:nvPr>
        </p:nvSpPr>
        <p:spPr/>
        <p:txBody>
          <a:bodyPr/>
          <a:lstStyle>
            <a:lvl1pPr>
              <a:defRPr sz="800"/>
            </a:lvl1pPr>
          </a:lstStyle>
          <a:p>
            <a:r>
              <a:rPr kumimoji="1" lang="en" altLang="ja-JP"/>
              <a:t>By Kenji Hiranabe with the kindest help of Prof. Gilbert Strang</a:t>
            </a:r>
            <a:endParaRPr kumimoji="1" lang="ja-JP" altLang="en-US"/>
          </a:p>
        </p:txBody>
      </p:sp>
      <p:sp>
        <p:nvSpPr>
          <p:cNvPr id="7" name="Slide Number Placeholder 6"/>
          <p:cNvSpPr>
            <a:spLocks noGrp="1"/>
          </p:cNvSpPr>
          <p:nvPr>
            <p:ph type="sldNum" sz="quarter" idx="12"/>
          </p:nvPr>
        </p:nvSpPr>
        <p:spPr/>
        <p:txBody>
          <a:bodyPr/>
          <a:lstStyle/>
          <a:p>
            <a:fld id="{C29EF6B4-709F-0C4F-8D57-4E0D583B55F6}" type="slidenum">
              <a:rPr kumimoji="1" lang="ja-JP" altLang="en-US" smtClean="0"/>
              <a:t>‹#›</a:t>
            </a:fld>
            <a:endParaRPr kumimoji="1" lang="ja-JP" altLang="en-US"/>
          </a:p>
        </p:txBody>
      </p:sp>
    </p:spTree>
    <p:extLst>
      <p:ext uri="{BB962C8B-B14F-4D97-AF65-F5344CB8AC3E}">
        <p14:creationId xmlns:p14="http://schemas.microsoft.com/office/powerpoint/2010/main" val="2634424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29842" y="2087563"/>
            <a:ext cx="3868340" cy="307049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087563"/>
            <a:ext cx="3887391" cy="307049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CBE2ADF-6037-A84F-BB5D-173A75F7B3B9}" type="datetime1">
              <a:rPr kumimoji="1" lang="ja-JP" altLang="en-US" smtClean="0"/>
              <a:t>2023/3/2</a:t>
            </a:fld>
            <a:endParaRPr kumimoji="1" lang="ja-JP" altLang="en-US"/>
          </a:p>
        </p:txBody>
      </p:sp>
      <p:sp>
        <p:nvSpPr>
          <p:cNvPr id="8" name="Footer Placeholder 7"/>
          <p:cNvSpPr>
            <a:spLocks noGrp="1"/>
          </p:cNvSpPr>
          <p:nvPr>
            <p:ph type="ftr" sz="quarter" idx="11"/>
          </p:nvPr>
        </p:nvSpPr>
        <p:spPr/>
        <p:txBody>
          <a:bodyPr/>
          <a:lstStyle>
            <a:lvl1pPr>
              <a:defRPr sz="800"/>
            </a:lvl1pPr>
          </a:lstStyle>
          <a:p>
            <a:r>
              <a:rPr kumimoji="1" lang="en" altLang="ja-JP"/>
              <a:t>By Kenji Hiranabe with the kindest help of Prof. Gilbert Strang</a:t>
            </a:r>
            <a:endParaRPr kumimoji="1" lang="ja-JP" altLang="en-US"/>
          </a:p>
        </p:txBody>
      </p:sp>
      <p:sp>
        <p:nvSpPr>
          <p:cNvPr id="9" name="Slide Number Placeholder 8"/>
          <p:cNvSpPr>
            <a:spLocks noGrp="1"/>
          </p:cNvSpPr>
          <p:nvPr>
            <p:ph type="sldNum" sz="quarter" idx="12"/>
          </p:nvPr>
        </p:nvSpPr>
        <p:spPr/>
        <p:txBody>
          <a:bodyPr/>
          <a:lstStyle/>
          <a:p>
            <a:fld id="{C29EF6B4-709F-0C4F-8D57-4E0D583B55F6}" type="slidenum">
              <a:rPr kumimoji="1" lang="ja-JP" altLang="en-US" smtClean="0"/>
              <a:t>‹#›</a:t>
            </a:fld>
            <a:endParaRPr kumimoji="1" lang="ja-JP" altLang="en-US"/>
          </a:p>
        </p:txBody>
      </p:sp>
    </p:spTree>
    <p:extLst>
      <p:ext uri="{BB962C8B-B14F-4D97-AF65-F5344CB8AC3E}">
        <p14:creationId xmlns:p14="http://schemas.microsoft.com/office/powerpoint/2010/main" val="1871004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F54DA4F-6209-E24F-85D9-F1F0FD5E9DB3}" type="datetime1">
              <a:rPr kumimoji="1" lang="ja-JP" altLang="en-US" smtClean="0"/>
              <a:t>2023/3/2</a:t>
            </a:fld>
            <a:endParaRPr kumimoji="1" lang="ja-JP" altLang="en-US"/>
          </a:p>
        </p:txBody>
      </p:sp>
      <p:sp>
        <p:nvSpPr>
          <p:cNvPr id="4" name="Footer Placeholder 3"/>
          <p:cNvSpPr>
            <a:spLocks noGrp="1"/>
          </p:cNvSpPr>
          <p:nvPr>
            <p:ph type="ftr" sz="quarter" idx="11"/>
          </p:nvPr>
        </p:nvSpPr>
        <p:spPr/>
        <p:txBody>
          <a:bodyPr/>
          <a:lstStyle>
            <a:lvl1pPr>
              <a:defRPr sz="800"/>
            </a:lvl1pPr>
          </a:lstStyle>
          <a:p>
            <a:r>
              <a:rPr kumimoji="1" lang="en" altLang="ja-JP"/>
              <a:t>By Kenji Hiranabe with the kindest help of Prof. Gilbert Strang</a:t>
            </a:r>
            <a:endParaRPr kumimoji="1" lang="ja-JP" altLang="en-US"/>
          </a:p>
        </p:txBody>
      </p:sp>
      <p:sp>
        <p:nvSpPr>
          <p:cNvPr id="5" name="Slide Number Placeholder 4"/>
          <p:cNvSpPr>
            <a:spLocks noGrp="1"/>
          </p:cNvSpPr>
          <p:nvPr>
            <p:ph type="sldNum" sz="quarter" idx="12"/>
          </p:nvPr>
        </p:nvSpPr>
        <p:spPr/>
        <p:txBody>
          <a:bodyPr/>
          <a:lstStyle/>
          <a:p>
            <a:fld id="{C29EF6B4-709F-0C4F-8D57-4E0D583B55F6}" type="slidenum">
              <a:rPr kumimoji="1" lang="ja-JP" altLang="en-US" smtClean="0"/>
              <a:t>‹#›</a:t>
            </a:fld>
            <a:endParaRPr kumimoji="1" lang="ja-JP" altLang="en-US"/>
          </a:p>
        </p:txBody>
      </p:sp>
    </p:spTree>
    <p:extLst>
      <p:ext uri="{BB962C8B-B14F-4D97-AF65-F5344CB8AC3E}">
        <p14:creationId xmlns:p14="http://schemas.microsoft.com/office/powerpoint/2010/main" val="1401622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AB5A62-A7F2-4749-89AB-14E750C5D0B3}" type="datetime1">
              <a:rPr kumimoji="1" lang="ja-JP" altLang="en-US" smtClean="0"/>
              <a:t>2023/3/2</a:t>
            </a:fld>
            <a:endParaRPr kumimoji="1" lang="ja-JP" altLang="en-US"/>
          </a:p>
        </p:txBody>
      </p:sp>
      <p:sp>
        <p:nvSpPr>
          <p:cNvPr id="3" name="Footer Placeholder 2"/>
          <p:cNvSpPr>
            <a:spLocks noGrp="1"/>
          </p:cNvSpPr>
          <p:nvPr>
            <p:ph type="ftr" sz="quarter" idx="11"/>
          </p:nvPr>
        </p:nvSpPr>
        <p:spPr/>
        <p:txBody>
          <a:bodyPr/>
          <a:lstStyle>
            <a:lvl1pPr>
              <a:defRPr sz="800"/>
            </a:lvl1pPr>
          </a:lstStyle>
          <a:p>
            <a:r>
              <a:rPr kumimoji="1" lang="en" altLang="ja-JP"/>
              <a:t>By Kenji Hiranabe with the kindest help of Prof. Gilbert Strang</a:t>
            </a:r>
            <a:endParaRPr kumimoji="1" lang="ja-JP" altLang="en-US"/>
          </a:p>
        </p:txBody>
      </p:sp>
      <p:sp>
        <p:nvSpPr>
          <p:cNvPr id="4" name="Slide Number Placeholder 3"/>
          <p:cNvSpPr>
            <a:spLocks noGrp="1"/>
          </p:cNvSpPr>
          <p:nvPr>
            <p:ph type="sldNum" sz="quarter" idx="12"/>
          </p:nvPr>
        </p:nvSpPr>
        <p:spPr/>
        <p:txBody>
          <a:bodyPr/>
          <a:lstStyle/>
          <a:p>
            <a:fld id="{C29EF6B4-709F-0C4F-8D57-4E0D583B55F6}" type="slidenum">
              <a:rPr kumimoji="1" lang="ja-JP" altLang="en-US" smtClean="0"/>
              <a:t>‹#›</a:t>
            </a:fld>
            <a:endParaRPr kumimoji="1" lang="ja-JP" altLang="en-US"/>
          </a:p>
        </p:txBody>
      </p:sp>
    </p:spTree>
    <p:extLst>
      <p:ext uri="{BB962C8B-B14F-4D97-AF65-F5344CB8AC3E}">
        <p14:creationId xmlns:p14="http://schemas.microsoft.com/office/powerpoint/2010/main" val="4148245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AAF3263-1978-F342-899D-E282F8646536}" type="datetime1">
              <a:rPr kumimoji="1" lang="ja-JP" altLang="en-US" smtClean="0"/>
              <a:t>2023/3/2</a:t>
            </a:fld>
            <a:endParaRPr kumimoji="1" lang="ja-JP" altLang="en-US"/>
          </a:p>
        </p:txBody>
      </p:sp>
      <p:sp>
        <p:nvSpPr>
          <p:cNvPr id="6" name="Footer Placeholder 5"/>
          <p:cNvSpPr>
            <a:spLocks noGrp="1"/>
          </p:cNvSpPr>
          <p:nvPr>
            <p:ph type="ftr" sz="quarter" idx="11"/>
          </p:nvPr>
        </p:nvSpPr>
        <p:spPr/>
        <p:txBody>
          <a:bodyPr/>
          <a:lstStyle>
            <a:lvl1pPr>
              <a:defRPr sz="800"/>
            </a:lvl1pPr>
          </a:lstStyle>
          <a:p>
            <a:r>
              <a:rPr kumimoji="1" lang="en" altLang="ja-JP"/>
              <a:t>By Kenji Hiranabe with the kindest help of Prof. Gilbert Strang</a:t>
            </a:r>
            <a:endParaRPr kumimoji="1" lang="ja-JP" altLang="en-US"/>
          </a:p>
        </p:txBody>
      </p:sp>
      <p:sp>
        <p:nvSpPr>
          <p:cNvPr id="7" name="Slide Number Placeholder 6"/>
          <p:cNvSpPr>
            <a:spLocks noGrp="1"/>
          </p:cNvSpPr>
          <p:nvPr>
            <p:ph type="sldNum" sz="quarter" idx="12"/>
          </p:nvPr>
        </p:nvSpPr>
        <p:spPr/>
        <p:txBody>
          <a:bodyPr/>
          <a:lstStyle/>
          <a:p>
            <a:fld id="{C29EF6B4-709F-0C4F-8D57-4E0D583B55F6}" type="slidenum">
              <a:rPr kumimoji="1" lang="ja-JP" altLang="en-US" smtClean="0"/>
              <a:t>‹#›</a:t>
            </a:fld>
            <a:endParaRPr kumimoji="1" lang="ja-JP" altLang="en-US"/>
          </a:p>
        </p:txBody>
      </p:sp>
    </p:spTree>
    <p:extLst>
      <p:ext uri="{BB962C8B-B14F-4D97-AF65-F5344CB8AC3E}">
        <p14:creationId xmlns:p14="http://schemas.microsoft.com/office/powerpoint/2010/main" val="3775843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B419A92-5141-7249-9135-7D8E0F076278}" type="datetime1">
              <a:rPr kumimoji="1" lang="ja-JP" altLang="en-US" smtClean="0"/>
              <a:t>2023/3/2</a:t>
            </a:fld>
            <a:endParaRPr kumimoji="1" lang="ja-JP" altLang="en-US"/>
          </a:p>
        </p:txBody>
      </p:sp>
      <p:sp>
        <p:nvSpPr>
          <p:cNvPr id="6" name="Footer Placeholder 5"/>
          <p:cNvSpPr>
            <a:spLocks noGrp="1"/>
          </p:cNvSpPr>
          <p:nvPr>
            <p:ph type="ftr" sz="quarter" idx="11"/>
          </p:nvPr>
        </p:nvSpPr>
        <p:spPr/>
        <p:txBody>
          <a:bodyPr/>
          <a:lstStyle>
            <a:lvl1pPr>
              <a:defRPr sz="800"/>
            </a:lvl1pPr>
          </a:lstStyle>
          <a:p>
            <a:r>
              <a:rPr kumimoji="1" lang="en" altLang="ja-JP"/>
              <a:t>By Kenji Hiranabe with the kindest help of Prof. Gilbert Strang</a:t>
            </a:r>
            <a:endParaRPr kumimoji="1" lang="ja-JP" altLang="en-US"/>
          </a:p>
        </p:txBody>
      </p:sp>
      <p:sp>
        <p:nvSpPr>
          <p:cNvPr id="7" name="Slide Number Placeholder 6"/>
          <p:cNvSpPr>
            <a:spLocks noGrp="1"/>
          </p:cNvSpPr>
          <p:nvPr>
            <p:ph type="sldNum" sz="quarter" idx="12"/>
          </p:nvPr>
        </p:nvSpPr>
        <p:spPr/>
        <p:txBody>
          <a:bodyPr/>
          <a:lstStyle/>
          <a:p>
            <a:fld id="{C29EF6B4-709F-0C4F-8D57-4E0D583B55F6}" type="slidenum">
              <a:rPr kumimoji="1" lang="ja-JP" altLang="en-US" smtClean="0"/>
              <a:t>‹#›</a:t>
            </a:fld>
            <a:endParaRPr kumimoji="1" lang="ja-JP" altLang="en-US"/>
          </a:p>
        </p:txBody>
      </p:sp>
    </p:spTree>
    <p:extLst>
      <p:ext uri="{BB962C8B-B14F-4D97-AF65-F5344CB8AC3E}">
        <p14:creationId xmlns:p14="http://schemas.microsoft.com/office/powerpoint/2010/main" val="2927480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5398555"/>
            <a:ext cx="2057400" cy="304271"/>
          </a:xfrm>
          <a:prstGeom prst="rect">
            <a:avLst/>
          </a:prstGeom>
        </p:spPr>
        <p:txBody>
          <a:bodyPr vert="horz" lIns="91440" tIns="45720" rIns="91440" bIns="45720" rtlCol="0" anchor="ctr"/>
          <a:lstStyle>
            <a:lvl1pPr algn="l">
              <a:defRPr sz="900">
                <a:solidFill>
                  <a:schemeClr val="tx1">
                    <a:tint val="75000"/>
                  </a:schemeClr>
                </a:solidFill>
                <a:latin typeface="Meiryo" panose="020B0604030504040204" pitchFamily="34" charset="-128"/>
                <a:ea typeface="Meiryo" panose="020B0604030504040204" pitchFamily="34" charset="-128"/>
              </a:defRPr>
            </a:lvl1pPr>
          </a:lstStyle>
          <a:p>
            <a:fld id="{BC290475-D272-2848-83E8-BEB25ED3C463}" type="datetime1">
              <a:rPr kumimoji="1" lang="ja-JP" altLang="en-US" smtClean="0"/>
              <a:pPr/>
              <a:t>2023/3/2</a:t>
            </a:fld>
            <a:endParaRPr kumimoji="1" lang="ja-JP" altLang="en-US"/>
          </a:p>
        </p:txBody>
      </p:sp>
      <p:sp>
        <p:nvSpPr>
          <p:cNvPr id="5" name="Footer Placeholder 4"/>
          <p:cNvSpPr>
            <a:spLocks noGrp="1"/>
          </p:cNvSpPr>
          <p:nvPr>
            <p:ph type="ftr" sz="quarter" idx="3"/>
          </p:nvPr>
        </p:nvSpPr>
        <p:spPr>
          <a:xfrm>
            <a:off x="2761488" y="5398555"/>
            <a:ext cx="3630168" cy="304271"/>
          </a:xfrm>
          <a:prstGeom prst="rect">
            <a:avLst/>
          </a:prstGeom>
        </p:spPr>
        <p:txBody>
          <a:bodyPr vert="horz" lIns="91440" tIns="45720" rIns="91440" bIns="45720" rtlCol="0" anchor="ctr"/>
          <a:lstStyle>
            <a:lvl1pPr algn="ctr">
              <a:defRPr sz="800">
                <a:solidFill>
                  <a:schemeClr val="tx1">
                    <a:tint val="75000"/>
                  </a:schemeClr>
                </a:solidFill>
                <a:latin typeface="Meiryo" panose="020B0604030504040204" pitchFamily="34" charset="-128"/>
                <a:ea typeface="Meiryo" panose="020B0604030504040204" pitchFamily="34" charset="-128"/>
              </a:defRPr>
            </a:lvl1pPr>
          </a:lstStyle>
          <a:p>
            <a:r>
              <a:rPr kumimoji="1" lang="en-US" altLang="ja-JP"/>
              <a:t>By Kenji Hiranabe with the kindest help of Prof. Gilbert Strang</a:t>
            </a:r>
            <a:endParaRPr kumimoji="1" lang="ja-JP" altLang="en-US" sz="800"/>
          </a:p>
        </p:txBody>
      </p:sp>
      <p:sp>
        <p:nvSpPr>
          <p:cNvPr id="6" name="Slide Number Placeholder 5"/>
          <p:cNvSpPr>
            <a:spLocks noGrp="1"/>
          </p:cNvSpPr>
          <p:nvPr>
            <p:ph type="sldNum" sz="quarter" idx="4"/>
          </p:nvPr>
        </p:nvSpPr>
        <p:spPr>
          <a:xfrm>
            <a:off x="6979158" y="5398555"/>
            <a:ext cx="2057400" cy="304271"/>
          </a:xfrm>
          <a:prstGeom prst="rect">
            <a:avLst/>
          </a:prstGeom>
        </p:spPr>
        <p:txBody>
          <a:bodyPr vert="horz" lIns="91440" tIns="45720" rIns="91440" bIns="45720" rtlCol="0" anchor="ctr"/>
          <a:lstStyle>
            <a:lvl1pPr algn="r">
              <a:defRPr sz="900">
                <a:solidFill>
                  <a:schemeClr val="tx1">
                    <a:tint val="75000"/>
                  </a:schemeClr>
                </a:solidFill>
                <a:latin typeface="Meiryo" panose="020B0604030504040204" pitchFamily="34" charset="-128"/>
                <a:ea typeface="Meiryo" panose="020B0604030504040204" pitchFamily="34" charset="-128"/>
              </a:defRPr>
            </a:lvl1pPr>
          </a:lstStyle>
          <a:p>
            <a:fld id="{C29EF6B4-709F-0C4F-8D57-4E0D583B55F6}" type="slidenum">
              <a:rPr kumimoji="1" lang="ja-JP" altLang="en-US" smtClean="0"/>
              <a:pPr/>
              <a:t>‹#›</a:t>
            </a:fld>
            <a:endParaRPr kumimoji="1" lang="ja-JP" altLang="en-US"/>
          </a:p>
        </p:txBody>
      </p:sp>
      <p:pic>
        <p:nvPicPr>
          <p:cNvPr id="5122" name="Picture 2" descr="クリエイティブ・コモンズ・ライセンス">
            <a:extLst>
              <a:ext uri="{FF2B5EF4-FFF2-40B4-BE49-F238E27FC236}">
                <a16:creationId xmlns:a16="http://schemas.microsoft.com/office/drawing/2014/main" id="{108394F1-463B-7944-A251-9EDF972A58DB}"/>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648448" y="5455440"/>
            <a:ext cx="1016000" cy="19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5852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685800" rtl="0" eaLnBrk="1" latinLnBrk="0" hangingPunct="1">
        <a:lnSpc>
          <a:spcPct val="90000"/>
        </a:lnSpc>
        <a:spcBef>
          <a:spcPct val="0"/>
        </a:spcBef>
        <a:buNone/>
        <a:defRPr kumimoji="1" sz="3300" kern="1200">
          <a:solidFill>
            <a:schemeClr val="tx1"/>
          </a:solidFill>
          <a:latin typeface="Meiryo" panose="020B0604030504040204" pitchFamily="34" charset="-128"/>
          <a:ea typeface="Meiryo" panose="020B0604030504040204" pitchFamily="34" charset="-128"/>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eiryo" panose="020B0604030504040204" pitchFamily="34" charset="-128"/>
          <a:ea typeface="Meiryo" panose="020B0604030504040204" pitchFamily="34" charset="-128"/>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eiryo" panose="020B0604030504040204" pitchFamily="34" charset="-128"/>
          <a:ea typeface="Meiryo" panose="020B0604030504040204" pitchFamily="34" charset="-128"/>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eiryo" panose="020B0604030504040204" pitchFamily="34" charset="-128"/>
          <a:ea typeface="Meiryo" panose="020B0604030504040204" pitchFamily="34" charset="-128"/>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panose="020B0604030504040204" pitchFamily="34" charset="-128"/>
          <a:ea typeface="Meiryo" panose="020B0604030504040204" pitchFamily="34" charset="-128"/>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eiryo" panose="020B0604030504040204" pitchFamily="34" charset="-128"/>
          <a:ea typeface="Meiryo" panose="020B0604030504040204" pitchFamily="34"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2.png"/><Relationship Id="rId3" Type="http://schemas.openxmlformats.org/officeDocument/2006/relationships/image" Target="../media/image127.png"/><Relationship Id="rId7" Type="http://schemas.openxmlformats.org/officeDocument/2006/relationships/image" Target="../media/image131.png"/><Relationship Id="rId2" Type="http://schemas.openxmlformats.org/officeDocument/2006/relationships/image" Target="../media/image116.png"/><Relationship Id="rId1" Type="http://schemas.openxmlformats.org/officeDocument/2006/relationships/slideLayout" Target="../slideLayouts/slideLayout7.xml"/><Relationship Id="rId6" Type="http://schemas.openxmlformats.org/officeDocument/2006/relationships/image" Target="../media/image130.png"/><Relationship Id="rId11" Type="http://schemas.openxmlformats.org/officeDocument/2006/relationships/image" Target="../media/image135.png"/><Relationship Id="rId5" Type="http://schemas.openxmlformats.org/officeDocument/2006/relationships/image" Target="../media/image129.png"/><Relationship Id="rId10" Type="http://schemas.openxmlformats.org/officeDocument/2006/relationships/image" Target="../media/image100.png"/><Relationship Id="rId4" Type="http://schemas.openxmlformats.org/officeDocument/2006/relationships/image" Target="../media/image128.png"/><Relationship Id="rId9" Type="http://schemas.openxmlformats.org/officeDocument/2006/relationships/image" Target="../media/image133.png"/></Relationships>
</file>

<file path=ppt/slides/_rels/slide11.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30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0.png"/><Relationship Id="rId4" Type="http://schemas.openxmlformats.org/officeDocument/2006/relationships/image" Target="../media/image320.png"/></Relationships>
</file>

<file path=ppt/slides/_rels/slide12.xml.rels><?xml version="1.0" encoding="UTF-8" standalone="yes"?>
<Relationships xmlns="http://schemas.openxmlformats.org/package/2006/relationships"><Relationship Id="rId8" Type="http://schemas.openxmlformats.org/officeDocument/2006/relationships/image" Target="../media/image143.png"/><Relationship Id="rId13" Type="http://schemas.openxmlformats.org/officeDocument/2006/relationships/image" Target="../media/image148.png"/><Relationship Id="rId3" Type="http://schemas.openxmlformats.org/officeDocument/2006/relationships/image" Target="../media/image137.png"/><Relationship Id="rId7" Type="http://schemas.openxmlformats.org/officeDocument/2006/relationships/image" Target="../media/image142.png"/><Relationship Id="rId12" Type="http://schemas.openxmlformats.org/officeDocument/2006/relationships/image" Target="../media/image147.png"/><Relationship Id="rId2" Type="http://schemas.openxmlformats.org/officeDocument/2006/relationships/image" Target="../media/image136.png"/><Relationship Id="rId1" Type="http://schemas.openxmlformats.org/officeDocument/2006/relationships/slideLayout" Target="../slideLayouts/slideLayout7.xml"/><Relationship Id="rId6" Type="http://schemas.openxmlformats.org/officeDocument/2006/relationships/image" Target="../media/image141.png"/><Relationship Id="rId11" Type="http://schemas.openxmlformats.org/officeDocument/2006/relationships/image" Target="../media/image146.png"/><Relationship Id="rId5" Type="http://schemas.openxmlformats.org/officeDocument/2006/relationships/image" Target="../media/image139.png"/><Relationship Id="rId15" Type="http://schemas.openxmlformats.org/officeDocument/2006/relationships/image" Target="../media/image150.png"/><Relationship Id="rId10" Type="http://schemas.openxmlformats.org/officeDocument/2006/relationships/image" Target="../media/image145.png"/><Relationship Id="rId4" Type="http://schemas.openxmlformats.org/officeDocument/2006/relationships/image" Target="../media/image138.png"/><Relationship Id="rId9" Type="http://schemas.openxmlformats.org/officeDocument/2006/relationships/image" Target="../media/image144.png"/><Relationship Id="rId14" Type="http://schemas.openxmlformats.org/officeDocument/2006/relationships/image" Target="../media/image149.png"/></Relationships>
</file>

<file path=ppt/slides/_rels/slide13.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31.png"/><Relationship Id="rId1" Type="http://schemas.openxmlformats.org/officeDocument/2006/relationships/slideLayout" Target="../slideLayouts/slideLayout7.xml"/><Relationship Id="rId5" Type="http://schemas.openxmlformats.org/officeDocument/2006/relationships/image" Target="../media/image152.png"/><Relationship Id="rId4" Type="http://schemas.openxmlformats.org/officeDocument/2006/relationships/image" Target="../media/image151.png"/></Relationships>
</file>

<file path=ppt/slides/_rels/slide14.xml.rels><?xml version="1.0" encoding="UTF-8" standalone="yes"?>
<Relationships xmlns="http://schemas.openxmlformats.org/package/2006/relationships"><Relationship Id="rId8" Type="http://schemas.openxmlformats.org/officeDocument/2006/relationships/image" Target="../media/image157.png"/><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11" Type="http://schemas.openxmlformats.org/officeDocument/2006/relationships/image" Target="../media/image39.png"/><Relationship Id="rId5" Type="http://schemas.openxmlformats.org/officeDocument/2006/relationships/image" Target="../media/image154.png"/><Relationship Id="rId10"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158.png"/></Relationships>
</file>

<file path=ppt/slides/_rels/slide1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63.png"/><Relationship Id="rId13" Type="http://schemas.openxmlformats.org/officeDocument/2006/relationships/image" Target="../media/image158.png"/><Relationship Id="rId18" Type="http://schemas.openxmlformats.org/officeDocument/2006/relationships/image" Target="../media/image168.png"/><Relationship Id="rId3" Type="http://schemas.openxmlformats.org/officeDocument/2006/relationships/image" Target="../media/image110.png"/><Relationship Id="rId7" Type="http://schemas.openxmlformats.org/officeDocument/2006/relationships/image" Target="../media/image162.png"/><Relationship Id="rId12" Type="http://schemas.openxmlformats.org/officeDocument/2006/relationships/image" Target="../media/image123.png"/><Relationship Id="rId17" Type="http://schemas.openxmlformats.org/officeDocument/2006/relationships/image" Target="../media/image167.png"/><Relationship Id="rId2" Type="http://schemas.openxmlformats.org/officeDocument/2006/relationships/image" Target="../media/image160.png"/><Relationship Id="rId16" Type="http://schemas.openxmlformats.org/officeDocument/2006/relationships/image" Target="../media/image147.png"/><Relationship Id="rId20" Type="http://schemas.openxmlformats.org/officeDocument/2006/relationships/image" Target="../media/image169.png"/><Relationship Id="rId1" Type="http://schemas.openxmlformats.org/officeDocument/2006/relationships/slideLayout" Target="../slideLayouts/slideLayout7.xml"/><Relationship Id="rId6" Type="http://schemas.openxmlformats.org/officeDocument/2006/relationships/image" Target="../media/image161.png"/><Relationship Id="rId11" Type="http://schemas.openxmlformats.org/officeDocument/2006/relationships/image" Target="../media/image166.png"/><Relationship Id="rId5" Type="http://schemas.openxmlformats.org/officeDocument/2006/relationships/image" Target="../media/image131.png"/><Relationship Id="rId15" Type="http://schemas.openxmlformats.org/officeDocument/2006/relationships/image" Target="../media/image134.png"/><Relationship Id="rId10" Type="http://schemas.openxmlformats.org/officeDocument/2006/relationships/image" Target="../media/image165.png"/><Relationship Id="rId19" Type="http://schemas.openxmlformats.org/officeDocument/2006/relationships/image" Target="../media/image140.png"/><Relationship Id="rId4" Type="http://schemas.openxmlformats.org/officeDocument/2006/relationships/image" Target="../media/image121.png"/><Relationship Id="rId9" Type="http://schemas.openxmlformats.org/officeDocument/2006/relationships/image" Target="../media/image164.png"/><Relationship Id="rId14" Type="http://schemas.openxmlformats.org/officeDocument/2006/relationships/image" Target="../media/image127.png"/></Relationships>
</file>

<file path=ppt/slides/_rels/slide17.xml.rels><?xml version="1.0" encoding="UTF-8" standalone="yes"?>
<Relationships xmlns="http://schemas.openxmlformats.org/package/2006/relationships"><Relationship Id="rId8" Type="http://schemas.openxmlformats.org/officeDocument/2006/relationships/image" Target="../media/image176.png"/><Relationship Id="rId13" Type="http://schemas.openxmlformats.org/officeDocument/2006/relationships/image" Target="../media/image191.png"/><Relationship Id="rId18" Type="http://schemas.openxmlformats.org/officeDocument/2006/relationships/image" Target="../media/image41.png"/><Relationship Id="rId3" Type="http://schemas.openxmlformats.org/officeDocument/2006/relationships/image" Target="../media/image115.png"/><Relationship Id="rId7" Type="http://schemas.openxmlformats.org/officeDocument/2006/relationships/image" Target="../media/image173.png"/><Relationship Id="rId12" Type="http://schemas.openxmlformats.org/officeDocument/2006/relationships/image" Target="../media/image180.png"/><Relationship Id="rId17" Type="http://schemas.openxmlformats.org/officeDocument/2006/relationships/image" Target="../media/image40.png"/><Relationship Id="rId2" Type="http://schemas.openxmlformats.org/officeDocument/2006/relationships/image" Target="../media/image170.png"/><Relationship Id="rId16" Type="http://schemas.openxmlformats.org/officeDocument/2006/relationships/image" Target="../media/image178.png"/><Relationship Id="rId1" Type="http://schemas.openxmlformats.org/officeDocument/2006/relationships/slideLayout" Target="../slideLayouts/slideLayout7.xml"/><Relationship Id="rId6" Type="http://schemas.openxmlformats.org/officeDocument/2006/relationships/image" Target="../media/image172.png"/><Relationship Id="rId11" Type="http://schemas.openxmlformats.org/officeDocument/2006/relationships/image" Target="../media/image175.png"/><Relationship Id="rId5" Type="http://schemas.openxmlformats.org/officeDocument/2006/relationships/image" Target="../media/image127.png"/><Relationship Id="rId10" Type="http://schemas.openxmlformats.org/officeDocument/2006/relationships/image" Target="../media/image174.png"/><Relationship Id="rId4" Type="http://schemas.openxmlformats.org/officeDocument/2006/relationships/image" Target="../media/image171.png"/><Relationship Id="rId9" Type="http://schemas.openxmlformats.org/officeDocument/2006/relationships/image" Target="../media/image116.png"/></Relationships>
</file>

<file path=ppt/slides/_rels/slide18.xml.rels><?xml version="1.0" encoding="UTF-8" standalone="yes"?>
<Relationships xmlns="http://schemas.openxmlformats.org/package/2006/relationships"><Relationship Id="rId8" Type="http://schemas.openxmlformats.org/officeDocument/2006/relationships/image" Target="../media/image183.png"/><Relationship Id="rId13" Type="http://schemas.openxmlformats.org/officeDocument/2006/relationships/image" Target="../media/image187.png"/><Relationship Id="rId3" Type="http://schemas.openxmlformats.org/officeDocument/2006/relationships/image" Target="../media/image116.png"/><Relationship Id="rId7" Type="http://schemas.openxmlformats.org/officeDocument/2006/relationships/image" Target="../media/image127.png"/><Relationship Id="rId12" Type="http://schemas.openxmlformats.org/officeDocument/2006/relationships/image" Target="../media/image186.png"/><Relationship Id="rId17" Type="http://schemas.openxmlformats.org/officeDocument/2006/relationships/image" Target="../media/image192.png"/><Relationship Id="rId2" Type="http://schemas.openxmlformats.org/officeDocument/2006/relationships/image" Target="../media/image179.png"/><Relationship Id="rId16" Type="http://schemas.openxmlformats.org/officeDocument/2006/relationships/image" Target="../media/image190.png"/><Relationship Id="rId1" Type="http://schemas.openxmlformats.org/officeDocument/2006/relationships/slideLayout" Target="../slideLayouts/slideLayout7.xml"/><Relationship Id="rId6" Type="http://schemas.openxmlformats.org/officeDocument/2006/relationships/image" Target="../media/image182.png"/><Relationship Id="rId11" Type="http://schemas.openxmlformats.org/officeDocument/2006/relationships/image" Target="../media/image185.png"/><Relationship Id="rId5" Type="http://schemas.openxmlformats.org/officeDocument/2006/relationships/image" Target="../media/image203.png"/><Relationship Id="rId15" Type="http://schemas.openxmlformats.org/officeDocument/2006/relationships/image" Target="../media/image189.png"/><Relationship Id="rId10" Type="http://schemas.openxmlformats.org/officeDocument/2006/relationships/image" Target="../media/image184.png"/><Relationship Id="rId4" Type="http://schemas.openxmlformats.org/officeDocument/2006/relationships/image" Target="../media/image181.png"/><Relationship Id="rId9" Type="http://schemas.openxmlformats.org/officeDocument/2006/relationships/image" Target="../media/image174.png"/><Relationship Id="rId14" Type="http://schemas.openxmlformats.org/officeDocument/2006/relationships/image" Target="../media/image188.png"/></Relationships>
</file>

<file path=ppt/slides/_rels/slide19.xml.rels><?xml version="1.0" encoding="UTF-8" standalone="yes"?>
<Relationships xmlns="http://schemas.openxmlformats.org/package/2006/relationships"><Relationship Id="rId8" Type="http://schemas.openxmlformats.org/officeDocument/2006/relationships/image" Target="../media/image123.png"/><Relationship Id="rId13" Type="http://schemas.openxmlformats.org/officeDocument/2006/relationships/image" Target="../media/image198.png"/><Relationship Id="rId18" Type="http://schemas.openxmlformats.org/officeDocument/2006/relationships/image" Target="../media/image202.png"/><Relationship Id="rId3" Type="http://schemas.openxmlformats.org/officeDocument/2006/relationships/image" Target="../media/image194.png"/><Relationship Id="rId21" Type="http://schemas.openxmlformats.org/officeDocument/2006/relationships/image" Target="../media/image44.png"/><Relationship Id="rId7" Type="http://schemas.openxmlformats.org/officeDocument/2006/relationships/image" Target="../media/image116.png"/><Relationship Id="rId12" Type="http://schemas.openxmlformats.org/officeDocument/2006/relationships/image" Target="../media/image197.png"/><Relationship Id="rId17" Type="http://schemas.openxmlformats.org/officeDocument/2006/relationships/image" Target="../media/image201.png"/><Relationship Id="rId16" Type="http://schemas.openxmlformats.org/officeDocument/2006/relationships/image" Target="../media/image200.png"/><Relationship Id="rId20"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220.png"/><Relationship Id="rId15" Type="http://schemas.openxmlformats.org/officeDocument/2006/relationships/image" Target="../media/image199.png"/><Relationship Id="rId10" Type="http://schemas.openxmlformats.org/officeDocument/2006/relationships/image" Target="../media/image131.png"/><Relationship Id="rId19" Type="http://schemas.openxmlformats.org/officeDocument/2006/relationships/image" Target="../media/image42.png"/><Relationship Id="rId4" Type="http://schemas.openxmlformats.org/officeDocument/2006/relationships/image" Target="../media/image211.png"/><Relationship Id="rId9" Type="http://schemas.openxmlformats.org/officeDocument/2006/relationships/image" Target="../media/image127.png"/><Relationship Id="rId14" Type="http://schemas.openxmlformats.org/officeDocument/2006/relationships/image" Target="../media/image90.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23.png"/><Relationship Id="rId13" Type="http://schemas.openxmlformats.org/officeDocument/2006/relationships/image" Target="../media/image212.png"/><Relationship Id="rId18" Type="http://schemas.openxmlformats.org/officeDocument/2006/relationships/image" Target="../media/image46.png"/><Relationship Id="rId3" Type="http://schemas.openxmlformats.org/officeDocument/2006/relationships/image" Target="../media/image204.png"/><Relationship Id="rId7" Type="http://schemas.openxmlformats.org/officeDocument/2006/relationships/image" Target="../media/image207.png"/><Relationship Id="rId12" Type="http://schemas.openxmlformats.org/officeDocument/2006/relationships/image" Target="../media/image210.png"/><Relationship Id="rId17" Type="http://schemas.openxmlformats.org/officeDocument/2006/relationships/image" Target="../media/image45.png"/><Relationship Id="rId16" Type="http://schemas.openxmlformats.org/officeDocument/2006/relationships/image" Target="../media/image215.png"/><Relationship Id="rId1" Type="http://schemas.openxmlformats.org/officeDocument/2006/relationships/slideLayout" Target="../slideLayouts/slideLayout7.xml"/><Relationship Id="rId6" Type="http://schemas.openxmlformats.org/officeDocument/2006/relationships/image" Target="../media/image240.png"/><Relationship Id="rId11" Type="http://schemas.openxmlformats.org/officeDocument/2006/relationships/image" Target="../media/image209.png"/><Relationship Id="rId15" Type="http://schemas.openxmlformats.org/officeDocument/2006/relationships/image" Target="../media/image214.png"/><Relationship Id="rId19" Type="http://schemas.openxmlformats.org/officeDocument/2006/relationships/image" Target="../media/image47.png"/><Relationship Id="rId4" Type="http://schemas.openxmlformats.org/officeDocument/2006/relationships/image" Target="../media/image230.png"/><Relationship Id="rId9" Type="http://schemas.openxmlformats.org/officeDocument/2006/relationships/image" Target="../media/image170.png"/><Relationship Id="rId14" Type="http://schemas.openxmlformats.org/officeDocument/2006/relationships/image" Target="../media/image213.png"/></Relationships>
</file>

<file path=ppt/slides/_rels/slide2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hyperlink" Target="http://math.mit.edu/everyone/" TargetMode="External"/><Relationship Id="rId7" Type="http://schemas.openxmlformats.org/officeDocument/2006/relationships/hyperlink" Target="https://anagileway.com/2020/06/04/prof-gilbert-strang-linear-algebra/" TargetMode="External"/><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hyperlink" Target="https://anagileway.com/2020/09/29/matrix-world-in-linear-algebra-for-everyone/" TargetMode="External"/><Relationship Id="rId11" Type="http://schemas.openxmlformats.org/officeDocument/2006/relationships/image" Target="../media/image52.png"/><Relationship Id="rId5" Type="http://schemas.openxmlformats.org/officeDocument/2006/relationships/hyperlink" Target="https://ocw.mit.edu/resources/res-18-010-a-2020-vision-of-linear-algebra-spring-2020/" TargetMode="External"/><Relationship Id="rId10" Type="http://schemas.openxmlformats.org/officeDocument/2006/relationships/image" Target="../media/image51.png"/><Relationship Id="rId4" Type="http://schemas.openxmlformats.org/officeDocument/2006/relationships/hyperlink" Target="http://web.mit.edu/18.06/www/videos.shtml" TargetMode="External"/><Relationship Id="rId9" Type="http://schemas.openxmlformats.org/officeDocument/2006/relationships/image" Target="../media/image50.png"/></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10.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14.png"/><Relationship Id="rId4" Type="http://schemas.openxmlformats.org/officeDocument/2006/relationships/image" Target="../media/image113.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6.png"/><Relationship Id="rId7" Type="http://schemas.openxmlformats.org/officeDocument/2006/relationships/image" Target="../media/image120.png"/><Relationship Id="rId2" Type="http://schemas.openxmlformats.org/officeDocument/2006/relationships/image" Target="../media/image115.png"/><Relationship Id="rId1" Type="http://schemas.openxmlformats.org/officeDocument/2006/relationships/slideLayout" Target="../slideLayouts/slideLayout7.xml"/><Relationship Id="rId6" Type="http://schemas.openxmlformats.org/officeDocument/2006/relationships/image" Target="../media/image119.png"/><Relationship Id="rId5" Type="http://schemas.openxmlformats.org/officeDocument/2006/relationships/image" Target="../media/image118.png"/><Relationship Id="rId4" Type="http://schemas.openxmlformats.org/officeDocument/2006/relationships/image" Target="../media/image117.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25.png"/><Relationship Id="rId3" Type="http://schemas.openxmlformats.org/officeDocument/2006/relationships/image" Target="../media/image116.png"/><Relationship Id="rId7" Type="http://schemas.openxmlformats.org/officeDocument/2006/relationships/image" Target="../media/image124.png"/><Relationship Id="rId2" Type="http://schemas.openxmlformats.org/officeDocument/2006/relationships/image" Target="../media/image115.png"/><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61.png"/><Relationship Id="rId4" Type="http://schemas.openxmlformats.org/officeDocument/2006/relationships/image" Target="../media/image123.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image" Target="../media/image11.png"/><Relationship Id="rId7" Type="http://schemas.openxmlformats.org/officeDocument/2006/relationships/image" Target="../media/image18.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image" Target="../media/image10.png"/><Relationship Id="rId16"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6.png"/><Relationship Id="rId5" Type="http://schemas.openxmlformats.org/officeDocument/2006/relationships/image" Target="../media/image16.png"/><Relationship Id="rId15" Type="http://schemas.openxmlformats.org/officeDocument/2006/relationships/image" Target="../media/image30.png"/><Relationship Id="rId10" Type="http://schemas.openxmlformats.org/officeDocument/2006/relationships/image" Target="../media/image24.png"/><Relationship Id="rId4" Type="http://schemas.openxmlformats.org/officeDocument/2006/relationships/image" Target="../media/image12.png"/><Relationship Id="rId9" Type="http://schemas.openxmlformats.org/officeDocument/2006/relationships/image" Target="../media/image23.png"/><Relationship Id="rId1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a:extLst>
              <a:ext uri="{FF2B5EF4-FFF2-40B4-BE49-F238E27FC236}">
                <a16:creationId xmlns:a16="http://schemas.microsoft.com/office/drawing/2014/main" id="{FDDC4BE5-FA16-CD4C-84FF-A1D2C68A86D8}"/>
              </a:ext>
            </a:extLst>
          </p:cNvPr>
          <p:cNvSpPr>
            <a:spLocks noGrp="1"/>
          </p:cNvSpPr>
          <p:nvPr>
            <p:ph type="ctrTitle"/>
          </p:nvPr>
        </p:nvSpPr>
        <p:spPr>
          <a:xfrm>
            <a:off x="1386348" y="2748935"/>
            <a:ext cx="6371303" cy="1487001"/>
          </a:xfrm>
        </p:spPr>
        <p:txBody>
          <a:bodyPr anchor="b">
            <a:normAutofit/>
          </a:bodyPr>
          <a:lstStyle/>
          <a:p>
            <a:r>
              <a:rPr lang="ja-JP" altLang="en-US">
                <a:solidFill>
                  <a:srgbClr val="FFFFFF"/>
                </a:solidFill>
              </a:rPr>
              <a:t>線形代数の視覚的理解</a:t>
            </a:r>
            <a:br>
              <a:rPr lang="en-US" altLang="ja-JP" dirty="0">
                <a:solidFill>
                  <a:srgbClr val="FFFFFF"/>
                </a:solidFill>
              </a:rPr>
            </a:br>
            <a:r>
              <a:rPr lang="ja-JP" altLang="en-US">
                <a:solidFill>
                  <a:srgbClr val="FFFFFF"/>
                </a:solidFill>
              </a:rPr>
              <a:t>のためのノート</a:t>
            </a:r>
            <a:endParaRPr lang="ja-TH" dirty="0">
              <a:solidFill>
                <a:srgbClr val="FFFFFF"/>
              </a:solidFill>
            </a:endParaRPr>
          </a:p>
        </p:txBody>
      </p:sp>
      <p:sp>
        <p:nvSpPr>
          <p:cNvPr id="3" name="字幕 2">
            <a:extLst>
              <a:ext uri="{FF2B5EF4-FFF2-40B4-BE49-F238E27FC236}">
                <a16:creationId xmlns:a16="http://schemas.microsoft.com/office/drawing/2014/main" id="{8BE31480-3CC2-8743-BC54-1088E73F9EE2}"/>
              </a:ext>
            </a:extLst>
          </p:cNvPr>
          <p:cNvSpPr>
            <a:spLocks noGrp="1"/>
          </p:cNvSpPr>
          <p:nvPr>
            <p:ph type="subTitle" idx="1"/>
          </p:nvPr>
        </p:nvSpPr>
        <p:spPr>
          <a:xfrm>
            <a:off x="1151906" y="4382375"/>
            <a:ext cx="6970816" cy="753338"/>
          </a:xfrm>
        </p:spPr>
        <p:txBody>
          <a:bodyPr>
            <a:normAutofit fontScale="62500" lnSpcReduction="20000"/>
          </a:bodyPr>
          <a:lstStyle/>
          <a:p>
            <a:r>
              <a:rPr lang="ja-TH">
                <a:solidFill>
                  <a:srgbClr val="FFFFFF"/>
                </a:solidFill>
              </a:rPr>
              <a:t>Graphic note</a:t>
            </a:r>
            <a:r>
              <a:rPr lang="en-US" dirty="0">
                <a:solidFill>
                  <a:srgbClr val="FFFFFF"/>
                </a:solidFill>
              </a:rPr>
              <a:t>s</a:t>
            </a:r>
            <a:r>
              <a:rPr lang="ja-TH">
                <a:solidFill>
                  <a:srgbClr val="FFFFFF"/>
                </a:solidFill>
              </a:rPr>
              <a:t> </a:t>
            </a:r>
            <a:r>
              <a:rPr lang="en-US" dirty="0">
                <a:solidFill>
                  <a:srgbClr val="FFFFFF"/>
                </a:solidFill>
              </a:rPr>
              <a:t>on</a:t>
            </a:r>
            <a:r>
              <a:rPr lang="ja-TH">
                <a:solidFill>
                  <a:srgbClr val="FFFFFF"/>
                </a:solidFill>
              </a:rPr>
              <a:t> </a:t>
            </a:r>
            <a:r>
              <a:rPr lang="ja-TH" dirty="0">
                <a:solidFill>
                  <a:srgbClr val="FFFFFF"/>
                </a:solidFill>
              </a:rPr>
              <a:t>“</a:t>
            </a:r>
            <a:r>
              <a:rPr lang="ja-TH" sz="2800" i="1" dirty="0">
                <a:solidFill>
                  <a:srgbClr val="FFFFFF"/>
                </a:solidFill>
              </a:rPr>
              <a:t>Linear Algebra for Everyone</a:t>
            </a:r>
            <a:r>
              <a:rPr lang="ja-TH" dirty="0">
                <a:solidFill>
                  <a:srgbClr val="FFFFFF"/>
                </a:solidFill>
              </a:rPr>
              <a:t>” by Gilbert Strang</a:t>
            </a:r>
          </a:p>
          <a:p>
            <a:r>
              <a:rPr lang="ja-TH">
                <a:solidFill>
                  <a:srgbClr val="FFFFFF"/>
                </a:solidFill>
              </a:rPr>
              <a:t>Kenji Hiranabe</a:t>
            </a:r>
            <a:endParaRPr lang="en-US" dirty="0">
              <a:solidFill>
                <a:srgbClr val="FFFFFF"/>
              </a:solidFill>
            </a:endParaRPr>
          </a:p>
          <a:p>
            <a:r>
              <a:rPr lang="en-US" dirty="0">
                <a:solidFill>
                  <a:srgbClr val="FFFFFF"/>
                </a:solidFill>
              </a:rPr>
              <a:t>Version 1.12(2023/3/2)</a:t>
            </a:r>
            <a:endParaRPr lang="ja-TH" dirty="0">
              <a:solidFill>
                <a:srgbClr val="FFFFFF"/>
              </a:solidFill>
            </a:endParaRPr>
          </a:p>
        </p:txBody>
      </p:sp>
      <p:sp>
        <p:nvSpPr>
          <p:cNvPr id="24" name="Oval 23">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69435" y="741042"/>
            <a:ext cx="1605129" cy="1783477"/>
          </a:xfrm>
          <a:prstGeom prst="ellipse">
            <a:avLst/>
          </a:prstGeom>
          <a:solidFill>
            <a:srgbClr val="FFFFFF"/>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7" name="グループ化 16">
            <a:extLst>
              <a:ext uri="{FF2B5EF4-FFF2-40B4-BE49-F238E27FC236}">
                <a16:creationId xmlns:a16="http://schemas.microsoft.com/office/drawing/2014/main" id="{9918388D-47F2-6442-9773-A7259623D2CE}"/>
              </a:ext>
            </a:extLst>
          </p:cNvPr>
          <p:cNvGrpSpPr/>
          <p:nvPr/>
        </p:nvGrpSpPr>
        <p:grpSpPr>
          <a:xfrm>
            <a:off x="4004331" y="1433106"/>
            <a:ext cx="1135335" cy="399347"/>
            <a:chOff x="1008431" y="988445"/>
            <a:chExt cx="2005187" cy="705312"/>
          </a:xfrm>
        </p:grpSpPr>
        <p:grpSp>
          <p:nvGrpSpPr>
            <p:cNvPr id="18" name="グループ化 17">
              <a:extLst>
                <a:ext uri="{FF2B5EF4-FFF2-40B4-BE49-F238E27FC236}">
                  <a16:creationId xmlns:a16="http://schemas.microsoft.com/office/drawing/2014/main" id="{0F45A403-AEFE-F346-9A3C-308790DD3456}"/>
                </a:ext>
              </a:extLst>
            </p:cNvPr>
            <p:cNvGrpSpPr/>
            <p:nvPr/>
          </p:nvGrpSpPr>
          <p:grpSpPr>
            <a:xfrm>
              <a:off x="1008431" y="1027184"/>
              <a:ext cx="481952" cy="666573"/>
              <a:chOff x="1829650" y="3384150"/>
              <a:chExt cx="481952" cy="666573"/>
            </a:xfrm>
          </p:grpSpPr>
          <p:grpSp>
            <p:nvGrpSpPr>
              <p:cNvPr id="47" name="グループ化 46">
                <a:extLst>
                  <a:ext uri="{FF2B5EF4-FFF2-40B4-BE49-F238E27FC236}">
                    <a16:creationId xmlns:a16="http://schemas.microsoft.com/office/drawing/2014/main" id="{F7FA6948-2B2C-AC4C-936A-40307DC79EA5}"/>
                  </a:ext>
                </a:extLst>
              </p:cNvPr>
              <p:cNvGrpSpPr/>
              <p:nvPr/>
            </p:nvGrpSpPr>
            <p:grpSpPr>
              <a:xfrm>
                <a:off x="1829650" y="3384150"/>
                <a:ext cx="481952" cy="666573"/>
                <a:chOff x="1462419" y="107793"/>
                <a:chExt cx="258051" cy="356903"/>
              </a:xfrm>
            </p:grpSpPr>
            <p:sp>
              <p:nvSpPr>
                <p:cNvPr id="51" name="左大かっこ 50">
                  <a:extLst>
                    <a:ext uri="{FF2B5EF4-FFF2-40B4-BE49-F238E27FC236}">
                      <a16:creationId xmlns:a16="http://schemas.microsoft.com/office/drawing/2014/main" id="{4982DACD-F304-C643-9C2A-FD475213896A}"/>
                    </a:ext>
                  </a:extLst>
                </p:cNvPr>
                <p:cNvSpPr/>
                <p:nvPr/>
              </p:nvSpPr>
              <p:spPr>
                <a:xfrm>
                  <a:off x="1462419" y="107793"/>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2" name="左大かっこ 51">
                  <a:extLst>
                    <a:ext uri="{FF2B5EF4-FFF2-40B4-BE49-F238E27FC236}">
                      <a16:creationId xmlns:a16="http://schemas.microsoft.com/office/drawing/2014/main" id="{7EAD589F-F424-BB4D-A5E1-AE6013D11F6C}"/>
                    </a:ext>
                  </a:extLst>
                </p:cNvPr>
                <p:cNvSpPr/>
                <p:nvPr/>
              </p:nvSpPr>
              <p:spPr>
                <a:xfrm flipH="1">
                  <a:off x="1674751" y="107794"/>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48" name="正方形/長方形 47">
                <a:extLst>
                  <a:ext uri="{FF2B5EF4-FFF2-40B4-BE49-F238E27FC236}">
                    <a16:creationId xmlns:a16="http://schemas.microsoft.com/office/drawing/2014/main" id="{70AE69E9-7397-7A49-B3DA-1112BCEC5CD8}"/>
                  </a:ext>
                </a:extLst>
              </p:cNvPr>
              <p:cNvSpPr/>
              <p:nvPr/>
            </p:nvSpPr>
            <p:spPr>
              <a:xfrm rot="5400000">
                <a:off x="2000752" y="3304728"/>
                <a:ext cx="136800" cy="394437"/>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a:extLst>
                  <a:ext uri="{FF2B5EF4-FFF2-40B4-BE49-F238E27FC236}">
                    <a16:creationId xmlns:a16="http://schemas.microsoft.com/office/drawing/2014/main" id="{D0E97684-F1B9-DE41-99F6-BBCCF478CC30}"/>
                  </a:ext>
                </a:extLst>
              </p:cNvPr>
              <p:cNvSpPr/>
              <p:nvPr/>
            </p:nvSpPr>
            <p:spPr>
              <a:xfrm rot="5400000">
                <a:off x="1994583" y="3520217"/>
                <a:ext cx="136800" cy="394437"/>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a:extLst>
                  <a:ext uri="{FF2B5EF4-FFF2-40B4-BE49-F238E27FC236}">
                    <a16:creationId xmlns:a16="http://schemas.microsoft.com/office/drawing/2014/main" id="{8AF466A1-0919-054D-83C9-08823972C1CC}"/>
                  </a:ext>
                </a:extLst>
              </p:cNvPr>
              <p:cNvSpPr/>
              <p:nvPr/>
            </p:nvSpPr>
            <p:spPr>
              <a:xfrm rot="5400000">
                <a:off x="1999452" y="3737005"/>
                <a:ext cx="136800" cy="391837"/>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 name="正方形/長方形 19">
              <a:extLst>
                <a:ext uri="{FF2B5EF4-FFF2-40B4-BE49-F238E27FC236}">
                  <a16:creationId xmlns:a16="http://schemas.microsoft.com/office/drawing/2014/main" id="{ED3DC46C-DBD8-0E4C-A320-EF9E88976100}"/>
                </a:ext>
              </a:extLst>
            </p:cNvPr>
            <p:cNvSpPr/>
            <p:nvPr/>
          </p:nvSpPr>
          <p:spPr>
            <a:xfrm>
              <a:off x="1648756" y="1044541"/>
              <a:ext cx="116292" cy="363487"/>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左大かっこ 20">
              <a:extLst>
                <a:ext uri="{FF2B5EF4-FFF2-40B4-BE49-F238E27FC236}">
                  <a16:creationId xmlns:a16="http://schemas.microsoft.com/office/drawing/2014/main" id="{4B960F6F-14A2-304A-A68C-061DF23A7C28}"/>
                </a:ext>
              </a:extLst>
            </p:cNvPr>
            <p:cNvSpPr/>
            <p:nvPr/>
          </p:nvSpPr>
          <p:spPr>
            <a:xfrm>
              <a:off x="1582038" y="1020431"/>
              <a:ext cx="85388" cy="411709"/>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3" name="左大かっこ 22">
              <a:extLst>
                <a:ext uri="{FF2B5EF4-FFF2-40B4-BE49-F238E27FC236}">
                  <a16:creationId xmlns:a16="http://schemas.microsoft.com/office/drawing/2014/main" id="{E8C30117-C0E8-C646-856E-9D73C1C7346F}"/>
                </a:ext>
              </a:extLst>
            </p:cNvPr>
            <p:cNvSpPr/>
            <p:nvPr/>
          </p:nvSpPr>
          <p:spPr>
            <a:xfrm flipH="1">
              <a:off x="1950012" y="1020433"/>
              <a:ext cx="74113" cy="411709"/>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0D027F76-0A08-B742-9972-18AB37C37F68}"/>
                </a:ext>
              </a:extLst>
            </p:cNvPr>
            <p:cNvSpPr/>
            <p:nvPr/>
          </p:nvSpPr>
          <p:spPr>
            <a:xfrm>
              <a:off x="1842194" y="1041081"/>
              <a:ext cx="116292" cy="363487"/>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6" name="テキスト ボックス 25">
                  <a:extLst>
                    <a:ext uri="{FF2B5EF4-FFF2-40B4-BE49-F238E27FC236}">
                      <a16:creationId xmlns:a16="http://schemas.microsoft.com/office/drawing/2014/main" id="{273528BD-80B9-844E-AD91-C4A28F097003}"/>
                    </a:ext>
                  </a:extLst>
                </p:cNvPr>
                <p:cNvSpPr txBox="1"/>
                <p:nvPr/>
              </p:nvSpPr>
              <p:spPr>
                <a:xfrm>
                  <a:off x="2051471" y="988445"/>
                  <a:ext cx="422134" cy="51734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m:t>
                        </m:r>
                      </m:oMath>
                    </m:oMathPara>
                  </a14:m>
                  <a:endParaRPr kumimoji="1" lang="ja-JP" altLang="en-US"/>
                </a:p>
              </p:txBody>
            </p:sp>
          </mc:Choice>
          <mc:Fallback xmlns="">
            <p:sp>
              <p:nvSpPr>
                <p:cNvPr id="26" name="テキスト ボックス 25">
                  <a:extLst>
                    <a:ext uri="{FF2B5EF4-FFF2-40B4-BE49-F238E27FC236}">
                      <a16:creationId xmlns:a16="http://schemas.microsoft.com/office/drawing/2014/main" id="{273528BD-80B9-844E-AD91-C4A28F097003}"/>
                    </a:ext>
                  </a:extLst>
                </p:cNvPr>
                <p:cNvSpPr txBox="1">
                  <a:spLocks noRot="1" noChangeAspect="1" noMove="1" noResize="1" noEditPoints="1" noAdjustHandles="1" noChangeArrowheads="1" noChangeShapeType="1" noTextEdit="1"/>
                </p:cNvSpPr>
                <p:nvPr/>
              </p:nvSpPr>
              <p:spPr>
                <a:xfrm>
                  <a:off x="2051471" y="988445"/>
                  <a:ext cx="422134" cy="517340"/>
                </a:xfrm>
                <a:prstGeom prst="rect">
                  <a:avLst/>
                </a:prstGeom>
                <a:blipFill>
                  <a:blip r:embed="rId2"/>
                  <a:stretch>
                    <a:fillRect l="-5000" r="-10000"/>
                  </a:stretch>
                </a:blipFill>
              </p:spPr>
              <p:txBody>
                <a:bodyPr/>
                <a:lstStyle/>
                <a:p>
                  <a:r>
                    <a:rPr lang="ja-TH">
                      <a:noFill/>
                    </a:rPr>
                    <a:t> </a:t>
                  </a:r>
                </a:p>
              </p:txBody>
            </p:sp>
          </mc:Fallback>
        </mc:AlternateContent>
        <p:grpSp>
          <p:nvGrpSpPr>
            <p:cNvPr id="27" name="グループ化 26">
              <a:extLst>
                <a:ext uri="{FF2B5EF4-FFF2-40B4-BE49-F238E27FC236}">
                  <a16:creationId xmlns:a16="http://schemas.microsoft.com/office/drawing/2014/main" id="{81809EEA-A5E2-9A4B-B4EB-52AABBB742B5}"/>
                </a:ext>
              </a:extLst>
            </p:cNvPr>
            <p:cNvGrpSpPr/>
            <p:nvPr/>
          </p:nvGrpSpPr>
          <p:grpSpPr>
            <a:xfrm>
              <a:off x="2460025" y="1058847"/>
              <a:ext cx="196596" cy="194343"/>
              <a:chOff x="4163876" y="2548857"/>
              <a:chExt cx="196596" cy="194343"/>
            </a:xfrm>
          </p:grpSpPr>
          <p:sp>
            <p:nvSpPr>
              <p:cNvPr id="45" name="正方形/長方形 44">
                <a:extLst>
                  <a:ext uri="{FF2B5EF4-FFF2-40B4-BE49-F238E27FC236}">
                    <a16:creationId xmlns:a16="http://schemas.microsoft.com/office/drawing/2014/main" id="{D67FF5D0-95C9-5348-AD15-F26BCA858D0B}"/>
                  </a:ext>
                </a:extLst>
              </p:cNvPr>
              <p:cNvSpPr/>
              <p:nvPr/>
            </p:nvSpPr>
            <p:spPr>
              <a:xfrm rot="5400000">
                <a:off x="4225552" y="2543611"/>
                <a:ext cx="73243" cy="196596"/>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a:extLst>
                  <a:ext uri="{FF2B5EF4-FFF2-40B4-BE49-F238E27FC236}">
                    <a16:creationId xmlns:a16="http://schemas.microsoft.com/office/drawing/2014/main" id="{1B643A27-E4AC-3744-8A51-70C465AFE5F2}"/>
                  </a:ext>
                </a:extLst>
              </p:cNvPr>
              <p:cNvSpPr/>
              <p:nvPr/>
            </p:nvSpPr>
            <p:spPr>
              <a:xfrm>
                <a:off x="4217188" y="2548857"/>
                <a:ext cx="85388" cy="194343"/>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8" name="グループ化 27">
              <a:extLst>
                <a:ext uri="{FF2B5EF4-FFF2-40B4-BE49-F238E27FC236}">
                  <a16:creationId xmlns:a16="http://schemas.microsoft.com/office/drawing/2014/main" id="{D8CE5236-6A84-2A43-AE57-F3B878D6A0AC}"/>
                </a:ext>
              </a:extLst>
            </p:cNvPr>
            <p:cNvGrpSpPr/>
            <p:nvPr/>
          </p:nvGrpSpPr>
          <p:grpSpPr>
            <a:xfrm>
              <a:off x="2465197" y="1272897"/>
              <a:ext cx="196596" cy="194343"/>
              <a:chOff x="4163876" y="2548857"/>
              <a:chExt cx="196596" cy="194343"/>
            </a:xfrm>
          </p:grpSpPr>
          <p:sp>
            <p:nvSpPr>
              <p:cNvPr id="43" name="正方形/長方形 42">
                <a:extLst>
                  <a:ext uri="{FF2B5EF4-FFF2-40B4-BE49-F238E27FC236}">
                    <a16:creationId xmlns:a16="http://schemas.microsoft.com/office/drawing/2014/main" id="{BB809C5A-22C1-AB48-9C97-62CCF16F618C}"/>
                  </a:ext>
                </a:extLst>
              </p:cNvPr>
              <p:cNvSpPr/>
              <p:nvPr/>
            </p:nvSpPr>
            <p:spPr>
              <a:xfrm rot="5400000">
                <a:off x="4225552" y="2543611"/>
                <a:ext cx="73243" cy="196596"/>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a:extLst>
                  <a:ext uri="{FF2B5EF4-FFF2-40B4-BE49-F238E27FC236}">
                    <a16:creationId xmlns:a16="http://schemas.microsoft.com/office/drawing/2014/main" id="{158D6EAD-27B5-DC42-828A-FB2FBB600B8B}"/>
                  </a:ext>
                </a:extLst>
              </p:cNvPr>
              <p:cNvSpPr/>
              <p:nvPr/>
            </p:nvSpPr>
            <p:spPr>
              <a:xfrm>
                <a:off x="4217188" y="2548857"/>
                <a:ext cx="85388" cy="194343"/>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9" name="グループ化 28">
              <a:extLst>
                <a:ext uri="{FF2B5EF4-FFF2-40B4-BE49-F238E27FC236}">
                  <a16:creationId xmlns:a16="http://schemas.microsoft.com/office/drawing/2014/main" id="{A70BC7C7-9E0A-664B-8FE6-C8ABF88FC9BC}"/>
                </a:ext>
              </a:extLst>
            </p:cNvPr>
            <p:cNvGrpSpPr/>
            <p:nvPr/>
          </p:nvGrpSpPr>
          <p:grpSpPr>
            <a:xfrm>
              <a:off x="2470369" y="1486947"/>
              <a:ext cx="196596" cy="194343"/>
              <a:chOff x="4163876" y="2548857"/>
              <a:chExt cx="196596" cy="194343"/>
            </a:xfrm>
          </p:grpSpPr>
          <p:sp>
            <p:nvSpPr>
              <p:cNvPr id="41" name="正方形/長方形 40">
                <a:extLst>
                  <a:ext uri="{FF2B5EF4-FFF2-40B4-BE49-F238E27FC236}">
                    <a16:creationId xmlns:a16="http://schemas.microsoft.com/office/drawing/2014/main" id="{9FACDABF-B244-A741-B670-399C1D175138}"/>
                  </a:ext>
                </a:extLst>
              </p:cNvPr>
              <p:cNvSpPr/>
              <p:nvPr/>
            </p:nvSpPr>
            <p:spPr>
              <a:xfrm rot="5400000">
                <a:off x="4225552" y="2543611"/>
                <a:ext cx="73243" cy="196596"/>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C3116842-59BA-2948-ABC0-4C8712E59AA3}"/>
                  </a:ext>
                </a:extLst>
              </p:cNvPr>
              <p:cNvSpPr/>
              <p:nvPr/>
            </p:nvSpPr>
            <p:spPr>
              <a:xfrm>
                <a:off x="4217188" y="2548857"/>
                <a:ext cx="85388" cy="194343"/>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0" name="左大かっこ 29">
              <a:extLst>
                <a:ext uri="{FF2B5EF4-FFF2-40B4-BE49-F238E27FC236}">
                  <a16:creationId xmlns:a16="http://schemas.microsoft.com/office/drawing/2014/main" id="{3DF48BC6-A71E-EE4D-BB0F-99303C6202CA}"/>
                </a:ext>
              </a:extLst>
            </p:cNvPr>
            <p:cNvSpPr/>
            <p:nvPr/>
          </p:nvSpPr>
          <p:spPr>
            <a:xfrm>
              <a:off x="2417938" y="1014717"/>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1" name="左大かっこ 30">
              <a:extLst>
                <a:ext uri="{FF2B5EF4-FFF2-40B4-BE49-F238E27FC236}">
                  <a16:creationId xmlns:a16="http://schemas.microsoft.com/office/drawing/2014/main" id="{33CC5654-DC37-DF4B-8815-0389F21198D7}"/>
                </a:ext>
              </a:extLst>
            </p:cNvPr>
            <p:cNvSpPr/>
            <p:nvPr/>
          </p:nvSpPr>
          <p:spPr>
            <a:xfrm flipH="1">
              <a:off x="2928230" y="1014719"/>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32" name="グループ化 31">
              <a:extLst>
                <a:ext uri="{FF2B5EF4-FFF2-40B4-BE49-F238E27FC236}">
                  <a16:creationId xmlns:a16="http://schemas.microsoft.com/office/drawing/2014/main" id="{989186EF-CBAD-9C43-AA00-1FCB4BF3AAFC}"/>
                </a:ext>
              </a:extLst>
            </p:cNvPr>
            <p:cNvGrpSpPr/>
            <p:nvPr/>
          </p:nvGrpSpPr>
          <p:grpSpPr>
            <a:xfrm>
              <a:off x="2742501" y="1058847"/>
              <a:ext cx="196596" cy="194343"/>
              <a:chOff x="4163876" y="2548857"/>
              <a:chExt cx="196596" cy="194343"/>
            </a:xfrm>
          </p:grpSpPr>
          <p:sp>
            <p:nvSpPr>
              <p:cNvPr id="39" name="正方形/長方形 38">
                <a:extLst>
                  <a:ext uri="{FF2B5EF4-FFF2-40B4-BE49-F238E27FC236}">
                    <a16:creationId xmlns:a16="http://schemas.microsoft.com/office/drawing/2014/main" id="{DD57DD81-1266-634A-98BD-4B7DD6B0D4C5}"/>
                  </a:ext>
                </a:extLst>
              </p:cNvPr>
              <p:cNvSpPr/>
              <p:nvPr/>
            </p:nvSpPr>
            <p:spPr>
              <a:xfrm rot="5400000">
                <a:off x="4225552" y="2543611"/>
                <a:ext cx="73243" cy="196596"/>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a:extLst>
                  <a:ext uri="{FF2B5EF4-FFF2-40B4-BE49-F238E27FC236}">
                    <a16:creationId xmlns:a16="http://schemas.microsoft.com/office/drawing/2014/main" id="{F0EDFDC0-F16C-8744-AE64-2B2AC2C7C9B9}"/>
                  </a:ext>
                </a:extLst>
              </p:cNvPr>
              <p:cNvSpPr/>
              <p:nvPr/>
            </p:nvSpPr>
            <p:spPr>
              <a:xfrm>
                <a:off x="4217188" y="2548857"/>
                <a:ext cx="85388" cy="194343"/>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3" name="グループ化 32">
              <a:extLst>
                <a:ext uri="{FF2B5EF4-FFF2-40B4-BE49-F238E27FC236}">
                  <a16:creationId xmlns:a16="http://schemas.microsoft.com/office/drawing/2014/main" id="{9CC9FF8A-2BB0-9043-A98B-FC316E1A67B8}"/>
                </a:ext>
              </a:extLst>
            </p:cNvPr>
            <p:cNvGrpSpPr/>
            <p:nvPr/>
          </p:nvGrpSpPr>
          <p:grpSpPr>
            <a:xfrm>
              <a:off x="2747673" y="1272897"/>
              <a:ext cx="196596" cy="194343"/>
              <a:chOff x="4163876" y="2548857"/>
              <a:chExt cx="196596" cy="194343"/>
            </a:xfrm>
          </p:grpSpPr>
          <p:sp>
            <p:nvSpPr>
              <p:cNvPr id="37" name="正方形/長方形 36">
                <a:extLst>
                  <a:ext uri="{FF2B5EF4-FFF2-40B4-BE49-F238E27FC236}">
                    <a16:creationId xmlns:a16="http://schemas.microsoft.com/office/drawing/2014/main" id="{C82C7A36-B448-9C48-B791-B0EB78FD240C}"/>
                  </a:ext>
                </a:extLst>
              </p:cNvPr>
              <p:cNvSpPr/>
              <p:nvPr/>
            </p:nvSpPr>
            <p:spPr>
              <a:xfrm rot="5400000">
                <a:off x="4225552" y="2543611"/>
                <a:ext cx="73243" cy="196596"/>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4AE5ECD1-20EA-CB4D-B753-E69413A744F7}"/>
                  </a:ext>
                </a:extLst>
              </p:cNvPr>
              <p:cNvSpPr/>
              <p:nvPr/>
            </p:nvSpPr>
            <p:spPr>
              <a:xfrm>
                <a:off x="4217188" y="2548857"/>
                <a:ext cx="85388" cy="194343"/>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4" name="グループ化 33">
              <a:extLst>
                <a:ext uri="{FF2B5EF4-FFF2-40B4-BE49-F238E27FC236}">
                  <a16:creationId xmlns:a16="http://schemas.microsoft.com/office/drawing/2014/main" id="{9AE66B89-9791-9747-81D5-B94B6895CEFF}"/>
                </a:ext>
              </a:extLst>
            </p:cNvPr>
            <p:cNvGrpSpPr/>
            <p:nvPr/>
          </p:nvGrpSpPr>
          <p:grpSpPr>
            <a:xfrm>
              <a:off x="2752845" y="1486947"/>
              <a:ext cx="196596" cy="194343"/>
              <a:chOff x="4163876" y="2548857"/>
              <a:chExt cx="196596" cy="194343"/>
            </a:xfrm>
          </p:grpSpPr>
          <p:sp>
            <p:nvSpPr>
              <p:cNvPr id="35" name="正方形/長方形 34">
                <a:extLst>
                  <a:ext uri="{FF2B5EF4-FFF2-40B4-BE49-F238E27FC236}">
                    <a16:creationId xmlns:a16="http://schemas.microsoft.com/office/drawing/2014/main" id="{7105537B-A106-F64B-91D3-8F9AB3A3F2B9}"/>
                  </a:ext>
                </a:extLst>
              </p:cNvPr>
              <p:cNvSpPr/>
              <p:nvPr/>
            </p:nvSpPr>
            <p:spPr>
              <a:xfrm rot="5400000">
                <a:off x="4225552" y="2543611"/>
                <a:ext cx="73243" cy="196596"/>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2BAC008C-A755-DE40-97D8-1CC17C05C858}"/>
                  </a:ext>
                </a:extLst>
              </p:cNvPr>
              <p:cNvSpPr/>
              <p:nvPr/>
            </p:nvSpPr>
            <p:spPr>
              <a:xfrm>
                <a:off x="4217188" y="2548857"/>
                <a:ext cx="85388" cy="194343"/>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5" name="スライド番号プレースホルダー 4">
            <a:extLst>
              <a:ext uri="{FF2B5EF4-FFF2-40B4-BE49-F238E27FC236}">
                <a16:creationId xmlns:a16="http://schemas.microsoft.com/office/drawing/2014/main" id="{DBA035D7-AE35-E846-BDD4-6991382FA5A2}"/>
              </a:ext>
            </a:extLst>
          </p:cNvPr>
          <p:cNvSpPr>
            <a:spLocks noGrp="1"/>
          </p:cNvSpPr>
          <p:nvPr>
            <p:ph type="sldNum" sz="quarter" idx="12"/>
          </p:nvPr>
        </p:nvSpPr>
        <p:spPr/>
        <p:txBody>
          <a:bodyPr/>
          <a:lstStyle/>
          <a:p>
            <a:fld id="{C29EF6B4-709F-0C4F-8D57-4E0D583B55F6}" type="slidenum">
              <a:rPr kumimoji="1" lang="ja-JP" altLang="en-US" smtClean="0"/>
              <a:t>1</a:t>
            </a:fld>
            <a:endParaRPr kumimoji="1" lang="ja-JP" altLang="en-US"/>
          </a:p>
        </p:txBody>
      </p:sp>
      <p:pic>
        <p:nvPicPr>
          <p:cNvPr id="53" name="Picture 2" descr="クリエイティブ・コモンズ・ライセンス">
            <a:extLst>
              <a:ext uri="{FF2B5EF4-FFF2-40B4-BE49-F238E27FC236}">
                <a16:creationId xmlns:a16="http://schemas.microsoft.com/office/drawing/2014/main" id="{B6ED0ACE-A942-0E4C-9DD5-4E63432521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1321" y="5215034"/>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037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テキスト ボックス 153">
            <a:extLst>
              <a:ext uri="{FF2B5EF4-FFF2-40B4-BE49-F238E27FC236}">
                <a16:creationId xmlns:a16="http://schemas.microsoft.com/office/drawing/2014/main" id="{122E5F7B-97E2-524B-B47A-24FEE47461E3}"/>
              </a:ext>
            </a:extLst>
          </p:cNvPr>
          <p:cNvSpPr txBox="1"/>
          <p:nvPr/>
        </p:nvSpPr>
        <p:spPr>
          <a:xfrm>
            <a:off x="2742501" y="81187"/>
            <a:ext cx="4160113" cy="461665"/>
          </a:xfrm>
          <a:prstGeom prst="rect">
            <a:avLst/>
          </a:prstGeom>
          <a:noFill/>
        </p:spPr>
        <p:txBody>
          <a:bodyPr wrap="none" rtlCol="0">
            <a:spAutoFit/>
          </a:bodyPr>
          <a:lstStyle>
            <a:defPPr>
              <a:defRPr lang="en-US"/>
            </a:defPPr>
            <a:lvl1pPr>
              <a:defRPr kumimoji="1" sz="2400"/>
            </a:lvl1pPr>
          </a:lstStyle>
          <a:p>
            <a:r>
              <a:rPr lang="ja-JP" altLang="en-US">
                <a:latin typeface="Meiryo" panose="020B0604030504040204" pitchFamily="34" charset="-128"/>
                <a:ea typeface="Meiryo" panose="020B0604030504040204" pitchFamily="34" charset="-128"/>
              </a:rPr>
              <a:t>行列と行列の積</a:t>
            </a:r>
            <a:r>
              <a:rPr lang="en-US" altLang="ja-JP" dirty="0">
                <a:latin typeface="Meiryo" panose="020B0604030504040204" pitchFamily="34" charset="-128"/>
                <a:ea typeface="Meiryo" panose="020B0604030504040204" pitchFamily="34" charset="-128"/>
              </a:rPr>
              <a:t> – 4</a:t>
            </a:r>
            <a:r>
              <a:rPr lang="ja-JP" altLang="en-US">
                <a:latin typeface="Meiryo" panose="020B0604030504040204" pitchFamily="34" charset="-128"/>
                <a:ea typeface="Meiryo" panose="020B0604030504040204" pitchFamily="34" charset="-128"/>
              </a:rPr>
              <a:t>つの見方</a:t>
            </a:r>
          </a:p>
        </p:txBody>
      </p:sp>
      <p:grpSp>
        <p:nvGrpSpPr>
          <p:cNvPr id="255" name="グループ化 254">
            <a:extLst>
              <a:ext uri="{FF2B5EF4-FFF2-40B4-BE49-F238E27FC236}">
                <a16:creationId xmlns:a16="http://schemas.microsoft.com/office/drawing/2014/main" id="{351D3C21-E1A2-C147-9375-AE4EA160426D}"/>
              </a:ext>
            </a:extLst>
          </p:cNvPr>
          <p:cNvGrpSpPr/>
          <p:nvPr/>
        </p:nvGrpSpPr>
        <p:grpSpPr>
          <a:xfrm>
            <a:off x="1008431" y="1027184"/>
            <a:ext cx="481952" cy="666573"/>
            <a:chOff x="1829650" y="3384150"/>
            <a:chExt cx="481952" cy="666573"/>
          </a:xfrm>
        </p:grpSpPr>
        <p:grpSp>
          <p:nvGrpSpPr>
            <p:cNvPr id="155" name="グループ化 154">
              <a:extLst>
                <a:ext uri="{FF2B5EF4-FFF2-40B4-BE49-F238E27FC236}">
                  <a16:creationId xmlns:a16="http://schemas.microsoft.com/office/drawing/2014/main" id="{BA6590F5-5A1A-8D41-BBA0-5BA7CDFAAD3D}"/>
                </a:ext>
              </a:extLst>
            </p:cNvPr>
            <p:cNvGrpSpPr/>
            <p:nvPr/>
          </p:nvGrpSpPr>
          <p:grpSpPr>
            <a:xfrm>
              <a:off x="1829650" y="3384150"/>
              <a:ext cx="481952" cy="666573"/>
              <a:chOff x="1462419" y="107793"/>
              <a:chExt cx="258051" cy="356903"/>
            </a:xfrm>
          </p:grpSpPr>
          <p:sp>
            <p:nvSpPr>
              <p:cNvPr id="156" name="左大かっこ 155">
                <a:extLst>
                  <a:ext uri="{FF2B5EF4-FFF2-40B4-BE49-F238E27FC236}">
                    <a16:creationId xmlns:a16="http://schemas.microsoft.com/office/drawing/2014/main" id="{694E4809-839A-534A-A991-B0D6549E1555}"/>
                  </a:ext>
                </a:extLst>
              </p:cNvPr>
              <p:cNvSpPr/>
              <p:nvPr/>
            </p:nvSpPr>
            <p:spPr>
              <a:xfrm>
                <a:off x="1462419" y="107793"/>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57" name="左大かっこ 156">
                <a:extLst>
                  <a:ext uri="{FF2B5EF4-FFF2-40B4-BE49-F238E27FC236}">
                    <a16:creationId xmlns:a16="http://schemas.microsoft.com/office/drawing/2014/main" id="{C19F1334-406C-234B-9834-901AAA06BFFC}"/>
                  </a:ext>
                </a:extLst>
              </p:cNvPr>
              <p:cNvSpPr/>
              <p:nvPr/>
            </p:nvSpPr>
            <p:spPr>
              <a:xfrm flipH="1">
                <a:off x="1674751" y="107794"/>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sp>
          <p:nvSpPr>
            <p:cNvPr id="158" name="正方形/長方形 157">
              <a:extLst>
                <a:ext uri="{FF2B5EF4-FFF2-40B4-BE49-F238E27FC236}">
                  <a16:creationId xmlns:a16="http://schemas.microsoft.com/office/drawing/2014/main" id="{64EA3ADC-6F31-4D4D-A433-AF8FD5CB94D2}"/>
                </a:ext>
              </a:extLst>
            </p:cNvPr>
            <p:cNvSpPr/>
            <p:nvPr/>
          </p:nvSpPr>
          <p:spPr>
            <a:xfrm rot="5400000">
              <a:off x="2000752" y="3304728"/>
              <a:ext cx="136800" cy="394437"/>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59" name="正方形/長方形 158">
              <a:extLst>
                <a:ext uri="{FF2B5EF4-FFF2-40B4-BE49-F238E27FC236}">
                  <a16:creationId xmlns:a16="http://schemas.microsoft.com/office/drawing/2014/main" id="{6EC994FA-0DEB-504C-BACE-1F3A1CED75F5}"/>
                </a:ext>
              </a:extLst>
            </p:cNvPr>
            <p:cNvSpPr/>
            <p:nvPr/>
          </p:nvSpPr>
          <p:spPr>
            <a:xfrm rot="5400000">
              <a:off x="1994583" y="3520217"/>
              <a:ext cx="136800" cy="394437"/>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60" name="正方形/長方形 159">
              <a:extLst>
                <a:ext uri="{FF2B5EF4-FFF2-40B4-BE49-F238E27FC236}">
                  <a16:creationId xmlns:a16="http://schemas.microsoft.com/office/drawing/2014/main" id="{8CE60F77-9CCB-714E-9776-47555272A581}"/>
                </a:ext>
              </a:extLst>
            </p:cNvPr>
            <p:cNvSpPr/>
            <p:nvPr/>
          </p:nvSpPr>
          <p:spPr>
            <a:xfrm rot="5400000">
              <a:off x="1999452" y="3737005"/>
              <a:ext cx="136800" cy="391837"/>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sp>
        <p:nvSpPr>
          <p:cNvPr id="169" name="正方形/長方形 168">
            <a:extLst>
              <a:ext uri="{FF2B5EF4-FFF2-40B4-BE49-F238E27FC236}">
                <a16:creationId xmlns:a16="http://schemas.microsoft.com/office/drawing/2014/main" id="{28D4B08B-BC74-514E-BD81-DCFD0F18614B}"/>
              </a:ext>
            </a:extLst>
          </p:cNvPr>
          <p:cNvSpPr/>
          <p:nvPr/>
        </p:nvSpPr>
        <p:spPr>
          <a:xfrm>
            <a:off x="1648756" y="1044541"/>
            <a:ext cx="116292" cy="363487"/>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70" name="左大かっこ 169">
            <a:extLst>
              <a:ext uri="{FF2B5EF4-FFF2-40B4-BE49-F238E27FC236}">
                <a16:creationId xmlns:a16="http://schemas.microsoft.com/office/drawing/2014/main" id="{51FD661E-C3AE-B247-94A4-FA81147B619E}"/>
              </a:ext>
            </a:extLst>
          </p:cNvPr>
          <p:cNvSpPr/>
          <p:nvPr/>
        </p:nvSpPr>
        <p:spPr>
          <a:xfrm>
            <a:off x="1582038" y="1020431"/>
            <a:ext cx="85388" cy="411709"/>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71" name="左大かっこ 170">
            <a:extLst>
              <a:ext uri="{FF2B5EF4-FFF2-40B4-BE49-F238E27FC236}">
                <a16:creationId xmlns:a16="http://schemas.microsoft.com/office/drawing/2014/main" id="{F23A5D77-04C5-AD49-98D6-1EB6A902B97D}"/>
              </a:ext>
            </a:extLst>
          </p:cNvPr>
          <p:cNvSpPr/>
          <p:nvPr/>
        </p:nvSpPr>
        <p:spPr>
          <a:xfrm flipH="1">
            <a:off x="1950012" y="1020433"/>
            <a:ext cx="74113" cy="411709"/>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72" name="正方形/長方形 171">
            <a:extLst>
              <a:ext uri="{FF2B5EF4-FFF2-40B4-BE49-F238E27FC236}">
                <a16:creationId xmlns:a16="http://schemas.microsoft.com/office/drawing/2014/main" id="{A22FA50B-A003-4B42-921B-DDADFB13AA93}"/>
              </a:ext>
            </a:extLst>
          </p:cNvPr>
          <p:cNvSpPr/>
          <p:nvPr/>
        </p:nvSpPr>
        <p:spPr>
          <a:xfrm>
            <a:off x="1842194" y="1041081"/>
            <a:ext cx="116292" cy="363487"/>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mc:AlternateContent xmlns:mc="http://schemas.openxmlformats.org/markup-compatibility/2006" xmlns:a14="http://schemas.microsoft.com/office/drawing/2010/main">
        <mc:Choice Requires="a14">
          <p:sp>
            <p:nvSpPr>
              <p:cNvPr id="173" name="テキスト ボックス 172">
                <a:extLst>
                  <a:ext uri="{FF2B5EF4-FFF2-40B4-BE49-F238E27FC236}">
                    <a16:creationId xmlns:a16="http://schemas.microsoft.com/office/drawing/2014/main" id="{63E12BBA-6C8C-1F4E-A5BA-6A05A6EE129B}"/>
                  </a:ext>
                </a:extLst>
              </p:cNvPr>
              <p:cNvSpPr txBox="1"/>
              <p:nvPr/>
            </p:nvSpPr>
            <p:spPr>
              <a:xfrm>
                <a:off x="2051471" y="988445"/>
                <a:ext cx="42213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m:t>
                      </m:r>
                    </m:oMath>
                  </m:oMathPara>
                </a14:m>
                <a:endParaRPr kumimoji="1" lang="ja-JP" altLang="en-US">
                  <a:latin typeface="Meiryo" panose="020B0604030504040204" pitchFamily="34" charset="-128"/>
                  <a:ea typeface="Meiryo" panose="020B0604030504040204" pitchFamily="34" charset="-128"/>
                </a:endParaRPr>
              </a:p>
            </p:txBody>
          </p:sp>
        </mc:Choice>
        <mc:Fallback xmlns="">
          <p:sp>
            <p:nvSpPr>
              <p:cNvPr id="173" name="テキスト ボックス 172">
                <a:extLst>
                  <a:ext uri="{FF2B5EF4-FFF2-40B4-BE49-F238E27FC236}">
                    <a16:creationId xmlns:a16="http://schemas.microsoft.com/office/drawing/2014/main" id="{63E12BBA-6C8C-1F4E-A5BA-6A05A6EE129B}"/>
                  </a:ext>
                </a:extLst>
              </p:cNvPr>
              <p:cNvSpPr txBox="1">
                <a:spLocks noRot="1" noChangeAspect="1" noMove="1" noResize="1" noEditPoints="1" noAdjustHandles="1" noChangeArrowheads="1" noChangeShapeType="1" noTextEdit="1"/>
              </p:cNvSpPr>
              <p:nvPr/>
            </p:nvSpPr>
            <p:spPr>
              <a:xfrm>
                <a:off x="2051471" y="988445"/>
                <a:ext cx="422134" cy="276999"/>
              </a:xfrm>
              <a:prstGeom prst="rect">
                <a:avLst/>
              </a:prstGeom>
              <a:blipFill>
                <a:blip r:embed="rId2"/>
                <a:stretch>
                  <a:fillRect/>
                </a:stretch>
              </a:blipFill>
            </p:spPr>
            <p:txBody>
              <a:bodyPr/>
              <a:lstStyle/>
              <a:p>
                <a:r>
                  <a:rPr lang="ja-JP" altLang="en-US">
                    <a:noFill/>
                  </a:rPr>
                  <a:t> </a:t>
                </a:r>
              </a:p>
            </p:txBody>
          </p:sp>
        </mc:Fallback>
      </mc:AlternateContent>
      <p:grpSp>
        <p:nvGrpSpPr>
          <p:cNvPr id="174" name="グループ化 173">
            <a:extLst>
              <a:ext uri="{FF2B5EF4-FFF2-40B4-BE49-F238E27FC236}">
                <a16:creationId xmlns:a16="http://schemas.microsoft.com/office/drawing/2014/main" id="{97903043-28DF-414C-8E52-689BF182ABE1}"/>
              </a:ext>
            </a:extLst>
          </p:cNvPr>
          <p:cNvGrpSpPr/>
          <p:nvPr/>
        </p:nvGrpSpPr>
        <p:grpSpPr>
          <a:xfrm>
            <a:off x="2460025" y="1058847"/>
            <a:ext cx="196596" cy="194343"/>
            <a:chOff x="4163876" y="2548857"/>
            <a:chExt cx="196596" cy="194343"/>
          </a:xfrm>
        </p:grpSpPr>
        <p:sp>
          <p:nvSpPr>
            <p:cNvPr id="175" name="正方形/長方形 174">
              <a:extLst>
                <a:ext uri="{FF2B5EF4-FFF2-40B4-BE49-F238E27FC236}">
                  <a16:creationId xmlns:a16="http://schemas.microsoft.com/office/drawing/2014/main" id="{293FE3AD-E844-FF4D-B55A-8F7F8B42C86A}"/>
                </a:ext>
              </a:extLst>
            </p:cNvPr>
            <p:cNvSpPr/>
            <p:nvPr/>
          </p:nvSpPr>
          <p:spPr>
            <a:xfrm rot="5400000">
              <a:off x="4225552" y="2543611"/>
              <a:ext cx="73243" cy="196596"/>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76" name="正方形/長方形 175">
              <a:extLst>
                <a:ext uri="{FF2B5EF4-FFF2-40B4-BE49-F238E27FC236}">
                  <a16:creationId xmlns:a16="http://schemas.microsoft.com/office/drawing/2014/main" id="{BA20FF2F-36FF-5C4D-AD18-2C8DD9FEA036}"/>
                </a:ext>
              </a:extLst>
            </p:cNvPr>
            <p:cNvSpPr/>
            <p:nvPr/>
          </p:nvSpPr>
          <p:spPr>
            <a:xfrm>
              <a:off x="4217188" y="2548857"/>
              <a:ext cx="85388" cy="194343"/>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grpSp>
        <p:nvGrpSpPr>
          <p:cNvPr id="177" name="グループ化 176">
            <a:extLst>
              <a:ext uri="{FF2B5EF4-FFF2-40B4-BE49-F238E27FC236}">
                <a16:creationId xmlns:a16="http://schemas.microsoft.com/office/drawing/2014/main" id="{021BFF6A-E1AA-C647-A11D-C03B07587174}"/>
              </a:ext>
            </a:extLst>
          </p:cNvPr>
          <p:cNvGrpSpPr/>
          <p:nvPr/>
        </p:nvGrpSpPr>
        <p:grpSpPr>
          <a:xfrm>
            <a:off x="2465197" y="1272897"/>
            <a:ext cx="196596" cy="194343"/>
            <a:chOff x="4163876" y="2548857"/>
            <a:chExt cx="196596" cy="194343"/>
          </a:xfrm>
        </p:grpSpPr>
        <p:sp>
          <p:nvSpPr>
            <p:cNvPr id="178" name="正方形/長方形 177">
              <a:extLst>
                <a:ext uri="{FF2B5EF4-FFF2-40B4-BE49-F238E27FC236}">
                  <a16:creationId xmlns:a16="http://schemas.microsoft.com/office/drawing/2014/main" id="{824E00D5-301D-3B47-9AA9-41E729C8A911}"/>
                </a:ext>
              </a:extLst>
            </p:cNvPr>
            <p:cNvSpPr/>
            <p:nvPr/>
          </p:nvSpPr>
          <p:spPr>
            <a:xfrm rot="5400000">
              <a:off x="4225552" y="2543611"/>
              <a:ext cx="73243" cy="196596"/>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79" name="正方形/長方形 178">
              <a:extLst>
                <a:ext uri="{FF2B5EF4-FFF2-40B4-BE49-F238E27FC236}">
                  <a16:creationId xmlns:a16="http://schemas.microsoft.com/office/drawing/2014/main" id="{4887A779-ADFB-8F49-B71C-ECA606ED82DD}"/>
                </a:ext>
              </a:extLst>
            </p:cNvPr>
            <p:cNvSpPr/>
            <p:nvPr/>
          </p:nvSpPr>
          <p:spPr>
            <a:xfrm>
              <a:off x="4217188" y="2548857"/>
              <a:ext cx="85388" cy="194343"/>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grpSp>
        <p:nvGrpSpPr>
          <p:cNvPr id="180" name="グループ化 179">
            <a:extLst>
              <a:ext uri="{FF2B5EF4-FFF2-40B4-BE49-F238E27FC236}">
                <a16:creationId xmlns:a16="http://schemas.microsoft.com/office/drawing/2014/main" id="{B38BC3B0-C15E-8C41-B502-A04BB1064D7C}"/>
              </a:ext>
            </a:extLst>
          </p:cNvPr>
          <p:cNvGrpSpPr/>
          <p:nvPr/>
        </p:nvGrpSpPr>
        <p:grpSpPr>
          <a:xfrm>
            <a:off x="2470369" y="1486947"/>
            <a:ext cx="196596" cy="194343"/>
            <a:chOff x="4163876" y="2548857"/>
            <a:chExt cx="196596" cy="194343"/>
          </a:xfrm>
        </p:grpSpPr>
        <p:sp>
          <p:nvSpPr>
            <p:cNvPr id="181" name="正方形/長方形 180">
              <a:extLst>
                <a:ext uri="{FF2B5EF4-FFF2-40B4-BE49-F238E27FC236}">
                  <a16:creationId xmlns:a16="http://schemas.microsoft.com/office/drawing/2014/main" id="{DC9AC190-94F5-434B-AF65-CCC2AC40A13A}"/>
                </a:ext>
              </a:extLst>
            </p:cNvPr>
            <p:cNvSpPr/>
            <p:nvPr/>
          </p:nvSpPr>
          <p:spPr>
            <a:xfrm rot="5400000">
              <a:off x="4225552" y="2543611"/>
              <a:ext cx="73243" cy="196596"/>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82" name="正方形/長方形 181">
              <a:extLst>
                <a:ext uri="{FF2B5EF4-FFF2-40B4-BE49-F238E27FC236}">
                  <a16:creationId xmlns:a16="http://schemas.microsoft.com/office/drawing/2014/main" id="{5BCBBC23-A92D-6141-9082-8EF5094790F6}"/>
                </a:ext>
              </a:extLst>
            </p:cNvPr>
            <p:cNvSpPr/>
            <p:nvPr/>
          </p:nvSpPr>
          <p:spPr>
            <a:xfrm>
              <a:off x="4217188" y="2548857"/>
              <a:ext cx="85388" cy="194343"/>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sp>
        <p:nvSpPr>
          <p:cNvPr id="183" name="左大かっこ 182">
            <a:extLst>
              <a:ext uri="{FF2B5EF4-FFF2-40B4-BE49-F238E27FC236}">
                <a16:creationId xmlns:a16="http://schemas.microsoft.com/office/drawing/2014/main" id="{AA12934E-4D17-DB4D-A63A-2BF2286FAC94}"/>
              </a:ext>
            </a:extLst>
          </p:cNvPr>
          <p:cNvSpPr/>
          <p:nvPr/>
        </p:nvSpPr>
        <p:spPr>
          <a:xfrm>
            <a:off x="2417938" y="1014717"/>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84" name="左大かっこ 183">
            <a:extLst>
              <a:ext uri="{FF2B5EF4-FFF2-40B4-BE49-F238E27FC236}">
                <a16:creationId xmlns:a16="http://schemas.microsoft.com/office/drawing/2014/main" id="{19AAA353-C74C-B64F-A01D-492A76EB33E2}"/>
              </a:ext>
            </a:extLst>
          </p:cNvPr>
          <p:cNvSpPr/>
          <p:nvPr/>
        </p:nvSpPr>
        <p:spPr>
          <a:xfrm flipH="1">
            <a:off x="2928230" y="1014719"/>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nvGrpSpPr>
          <p:cNvPr id="185" name="グループ化 184">
            <a:extLst>
              <a:ext uri="{FF2B5EF4-FFF2-40B4-BE49-F238E27FC236}">
                <a16:creationId xmlns:a16="http://schemas.microsoft.com/office/drawing/2014/main" id="{525DE231-1F63-834E-AD57-235E1EE37544}"/>
              </a:ext>
            </a:extLst>
          </p:cNvPr>
          <p:cNvGrpSpPr/>
          <p:nvPr/>
        </p:nvGrpSpPr>
        <p:grpSpPr>
          <a:xfrm>
            <a:off x="2742501" y="1058847"/>
            <a:ext cx="196596" cy="194343"/>
            <a:chOff x="4163876" y="2548857"/>
            <a:chExt cx="196596" cy="194343"/>
          </a:xfrm>
        </p:grpSpPr>
        <p:sp>
          <p:nvSpPr>
            <p:cNvPr id="186" name="正方形/長方形 185">
              <a:extLst>
                <a:ext uri="{FF2B5EF4-FFF2-40B4-BE49-F238E27FC236}">
                  <a16:creationId xmlns:a16="http://schemas.microsoft.com/office/drawing/2014/main" id="{69726C8C-7BB8-FB4B-AA8F-07A4A2D32385}"/>
                </a:ext>
              </a:extLst>
            </p:cNvPr>
            <p:cNvSpPr/>
            <p:nvPr/>
          </p:nvSpPr>
          <p:spPr>
            <a:xfrm rot="5400000">
              <a:off x="4225552" y="2543611"/>
              <a:ext cx="73243" cy="196596"/>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87" name="正方形/長方形 186">
              <a:extLst>
                <a:ext uri="{FF2B5EF4-FFF2-40B4-BE49-F238E27FC236}">
                  <a16:creationId xmlns:a16="http://schemas.microsoft.com/office/drawing/2014/main" id="{849FB003-480B-6B4B-A5AD-4623E3D4DBAC}"/>
                </a:ext>
              </a:extLst>
            </p:cNvPr>
            <p:cNvSpPr/>
            <p:nvPr/>
          </p:nvSpPr>
          <p:spPr>
            <a:xfrm>
              <a:off x="4217188" y="2548857"/>
              <a:ext cx="85388" cy="194343"/>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grpSp>
        <p:nvGrpSpPr>
          <p:cNvPr id="188" name="グループ化 187">
            <a:extLst>
              <a:ext uri="{FF2B5EF4-FFF2-40B4-BE49-F238E27FC236}">
                <a16:creationId xmlns:a16="http://schemas.microsoft.com/office/drawing/2014/main" id="{32A2A283-2BF7-5D40-854F-8140A6EC0180}"/>
              </a:ext>
            </a:extLst>
          </p:cNvPr>
          <p:cNvGrpSpPr/>
          <p:nvPr/>
        </p:nvGrpSpPr>
        <p:grpSpPr>
          <a:xfrm>
            <a:off x="2747673" y="1272897"/>
            <a:ext cx="196596" cy="194343"/>
            <a:chOff x="4163876" y="2548857"/>
            <a:chExt cx="196596" cy="194343"/>
          </a:xfrm>
        </p:grpSpPr>
        <p:sp>
          <p:nvSpPr>
            <p:cNvPr id="189" name="正方形/長方形 188">
              <a:extLst>
                <a:ext uri="{FF2B5EF4-FFF2-40B4-BE49-F238E27FC236}">
                  <a16:creationId xmlns:a16="http://schemas.microsoft.com/office/drawing/2014/main" id="{40A7A11B-9100-3A49-85DA-9BEC1314E0E3}"/>
                </a:ext>
              </a:extLst>
            </p:cNvPr>
            <p:cNvSpPr/>
            <p:nvPr/>
          </p:nvSpPr>
          <p:spPr>
            <a:xfrm rot="5400000">
              <a:off x="4225552" y="2543611"/>
              <a:ext cx="73243" cy="196596"/>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90" name="正方形/長方形 189">
              <a:extLst>
                <a:ext uri="{FF2B5EF4-FFF2-40B4-BE49-F238E27FC236}">
                  <a16:creationId xmlns:a16="http://schemas.microsoft.com/office/drawing/2014/main" id="{AA5F8EC7-2A68-5043-8569-34F1A814F849}"/>
                </a:ext>
              </a:extLst>
            </p:cNvPr>
            <p:cNvSpPr/>
            <p:nvPr/>
          </p:nvSpPr>
          <p:spPr>
            <a:xfrm>
              <a:off x="4217188" y="2548857"/>
              <a:ext cx="85388" cy="194343"/>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grpSp>
        <p:nvGrpSpPr>
          <p:cNvPr id="191" name="グループ化 190">
            <a:extLst>
              <a:ext uri="{FF2B5EF4-FFF2-40B4-BE49-F238E27FC236}">
                <a16:creationId xmlns:a16="http://schemas.microsoft.com/office/drawing/2014/main" id="{C7D18126-8AC1-C14B-A23B-44317C577EB5}"/>
              </a:ext>
            </a:extLst>
          </p:cNvPr>
          <p:cNvGrpSpPr/>
          <p:nvPr/>
        </p:nvGrpSpPr>
        <p:grpSpPr>
          <a:xfrm>
            <a:off x="2752845" y="1486947"/>
            <a:ext cx="196596" cy="194343"/>
            <a:chOff x="4163876" y="2548857"/>
            <a:chExt cx="196596" cy="194343"/>
          </a:xfrm>
        </p:grpSpPr>
        <p:sp>
          <p:nvSpPr>
            <p:cNvPr id="192" name="正方形/長方形 191">
              <a:extLst>
                <a:ext uri="{FF2B5EF4-FFF2-40B4-BE49-F238E27FC236}">
                  <a16:creationId xmlns:a16="http://schemas.microsoft.com/office/drawing/2014/main" id="{972902E8-0848-3749-A58F-65979BC8714E}"/>
                </a:ext>
              </a:extLst>
            </p:cNvPr>
            <p:cNvSpPr/>
            <p:nvPr/>
          </p:nvSpPr>
          <p:spPr>
            <a:xfrm rot="5400000">
              <a:off x="4225552" y="2543611"/>
              <a:ext cx="73243" cy="196596"/>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93" name="正方形/長方形 192">
              <a:extLst>
                <a:ext uri="{FF2B5EF4-FFF2-40B4-BE49-F238E27FC236}">
                  <a16:creationId xmlns:a16="http://schemas.microsoft.com/office/drawing/2014/main" id="{4ACB8ABB-C327-0B4A-8D1E-BE1359C40BA7}"/>
                </a:ext>
              </a:extLst>
            </p:cNvPr>
            <p:cNvSpPr/>
            <p:nvPr/>
          </p:nvSpPr>
          <p:spPr>
            <a:xfrm>
              <a:off x="4217188" y="2548857"/>
              <a:ext cx="85388" cy="194343"/>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sp>
        <p:nvSpPr>
          <p:cNvPr id="253" name="左大かっこ 252">
            <a:extLst>
              <a:ext uri="{FF2B5EF4-FFF2-40B4-BE49-F238E27FC236}">
                <a16:creationId xmlns:a16="http://schemas.microsoft.com/office/drawing/2014/main" id="{90A95D84-CB9B-D549-AD48-07445B02A9F7}"/>
              </a:ext>
            </a:extLst>
          </p:cNvPr>
          <p:cNvSpPr/>
          <p:nvPr/>
        </p:nvSpPr>
        <p:spPr>
          <a:xfrm>
            <a:off x="4987721" y="3076563"/>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54" name="左大かっこ 253">
            <a:extLst>
              <a:ext uri="{FF2B5EF4-FFF2-40B4-BE49-F238E27FC236}">
                <a16:creationId xmlns:a16="http://schemas.microsoft.com/office/drawing/2014/main" id="{4712A7EF-26B0-134F-8F49-506A404AACDF}"/>
              </a:ext>
            </a:extLst>
          </p:cNvPr>
          <p:cNvSpPr/>
          <p:nvPr/>
        </p:nvSpPr>
        <p:spPr>
          <a:xfrm flipH="1">
            <a:off x="5364407" y="3076565"/>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51" name="正方形/長方形 250">
            <a:extLst>
              <a:ext uri="{FF2B5EF4-FFF2-40B4-BE49-F238E27FC236}">
                <a16:creationId xmlns:a16="http://schemas.microsoft.com/office/drawing/2014/main" id="{89FB1088-FC83-9946-88A8-C63464CC9026}"/>
              </a:ext>
            </a:extLst>
          </p:cNvPr>
          <p:cNvSpPr/>
          <p:nvPr/>
        </p:nvSpPr>
        <p:spPr>
          <a:xfrm>
            <a:off x="5048306" y="3114897"/>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52" name="正方形/長方形 251">
            <a:extLst>
              <a:ext uri="{FF2B5EF4-FFF2-40B4-BE49-F238E27FC236}">
                <a16:creationId xmlns:a16="http://schemas.microsoft.com/office/drawing/2014/main" id="{F9B3247D-0F86-EB47-BC83-DD5A890EDB32}"/>
              </a:ext>
            </a:extLst>
          </p:cNvPr>
          <p:cNvSpPr/>
          <p:nvPr/>
        </p:nvSpPr>
        <p:spPr>
          <a:xfrm>
            <a:off x="5253801" y="3114897"/>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nvGrpSpPr>
          <p:cNvPr id="257" name="グループ化 256">
            <a:extLst>
              <a:ext uri="{FF2B5EF4-FFF2-40B4-BE49-F238E27FC236}">
                <a16:creationId xmlns:a16="http://schemas.microsoft.com/office/drawing/2014/main" id="{BEFCBB3C-0561-7643-AEE4-FA45C794097F}"/>
              </a:ext>
            </a:extLst>
          </p:cNvPr>
          <p:cNvGrpSpPr/>
          <p:nvPr/>
        </p:nvGrpSpPr>
        <p:grpSpPr>
          <a:xfrm>
            <a:off x="5538835" y="3061462"/>
            <a:ext cx="481952" cy="498677"/>
            <a:chOff x="1462419" y="107793"/>
            <a:chExt cx="258051" cy="356903"/>
          </a:xfrm>
        </p:grpSpPr>
        <p:sp>
          <p:nvSpPr>
            <p:cNvPr id="261" name="左大かっこ 260">
              <a:extLst>
                <a:ext uri="{FF2B5EF4-FFF2-40B4-BE49-F238E27FC236}">
                  <a16:creationId xmlns:a16="http://schemas.microsoft.com/office/drawing/2014/main" id="{CEA59F26-122B-E14C-A8AF-5D809CBA33BE}"/>
                </a:ext>
              </a:extLst>
            </p:cNvPr>
            <p:cNvSpPr/>
            <p:nvPr/>
          </p:nvSpPr>
          <p:spPr>
            <a:xfrm>
              <a:off x="1462419" y="107793"/>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62" name="左大かっこ 261">
              <a:extLst>
                <a:ext uri="{FF2B5EF4-FFF2-40B4-BE49-F238E27FC236}">
                  <a16:creationId xmlns:a16="http://schemas.microsoft.com/office/drawing/2014/main" id="{B7A98BEE-81A7-A24E-99FC-6B975EE3A032}"/>
                </a:ext>
              </a:extLst>
            </p:cNvPr>
            <p:cNvSpPr/>
            <p:nvPr/>
          </p:nvSpPr>
          <p:spPr>
            <a:xfrm flipH="1">
              <a:off x="1674751" y="107794"/>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sp>
        <p:nvSpPr>
          <p:cNvPr id="258" name="正方形/長方形 257">
            <a:extLst>
              <a:ext uri="{FF2B5EF4-FFF2-40B4-BE49-F238E27FC236}">
                <a16:creationId xmlns:a16="http://schemas.microsoft.com/office/drawing/2014/main" id="{AC888C8C-AA4C-534E-8BA2-D8AB4512C7BF}"/>
              </a:ext>
            </a:extLst>
          </p:cNvPr>
          <p:cNvSpPr/>
          <p:nvPr/>
        </p:nvSpPr>
        <p:spPr>
          <a:xfrm rot="5400000">
            <a:off x="5709937" y="3010321"/>
            <a:ext cx="136800" cy="394437"/>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59" name="正方形/長方形 258">
            <a:extLst>
              <a:ext uri="{FF2B5EF4-FFF2-40B4-BE49-F238E27FC236}">
                <a16:creationId xmlns:a16="http://schemas.microsoft.com/office/drawing/2014/main" id="{0FFC5842-EA41-F74C-86F9-2AF9BE1BB693}"/>
              </a:ext>
            </a:extLst>
          </p:cNvPr>
          <p:cNvSpPr/>
          <p:nvPr/>
        </p:nvSpPr>
        <p:spPr>
          <a:xfrm rot="5400000">
            <a:off x="5703768" y="3225810"/>
            <a:ext cx="136800" cy="394437"/>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mc:AlternateContent xmlns:mc="http://schemas.openxmlformats.org/markup-compatibility/2006" xmlns:a14="http://schemas.microsoft.com/office/drawing/2010/main">
        <mc:Choice Requires="a14">
          <p:sp>
            <p:nvSpPr>
              <p:cNvPr id="263" name="テキスト ボックス 262">
                <a:extLst>
                  <a:ext uri="{FF2B5EF4-FFF2-40B4-BE49-F238E27FC236}">
                    <a16:creationId xmlns:a16="http://schemas.microsoft.com/office/drawing/2014/main" id="{2B4DAE4E-15AD-EC48-9893-6AFB7EB4A0A5}"/>
                  </a:ext>
                </a:extLst>
              </p:cNvPr>
              <p:cNvSpPr txBox="1"/>
              <p:nvPr/>
            </p:nvSpPr>
            <p:spPr>
              <a:xfrm>
                <a:off x="5998177" y="3017270"/>
                <a:ext cx="42213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m:t>
                      </m:r>
                    </m:oMath>
                  </m:oMathPara>
                </a14:m>
                <a:endParaRPr kumimoji="1" lang="ja-JP" altLang="en-US">
                  <a:latin typeface="Meiryo" panose="020B0604030504040204" pitchFamily="34" charset="-128"/>
                  <a:ea typeface="Meiryo" panose="020B0604030504040204" pitchFamily="34" charset="-128"/>
                </a:endParaRPr>
              </a:p>
            </p:txBody>
          </p:sp>
        </mc:Choice>
        <mc:Fallback xmlns="">
          <p:sp>
            <p:nvSpPr>
              <p:cNvPr id="263" name="テキスト ボックス 262">
                <a:extLst>
                  <a:ext uri="{FF2B5EF4-FFF2-40B4-BE49-F238E27FC236}">
                    <a16:creationId xmlns:a16="http://schemas.microsoft.com/office/drawing/2014/main" id="{2B4DAE4E-15AD-EC48-9893-6AFB7EB4A0A5}"/>
                  </a:ext>
                </a:extLst>
              </p:cNvPr>
              <p:cNvSpPr txBox="1">
                <a:spLocks noRot="1" noChangeAspect="1" noMove="1" noResize="1" noEditPoints="1" noAdjustHandles="1" noChangeArrowheads="1" noChangeShapeType="1" noTextEdit="1"/>
              </p:cNvSpPr>
              <p:nvPr/>
            </p:nvSpPr>
            <p:spPr>
              <a:xfrm>
                <a:off x="5998177" y="3017270"/>
                <a:ext cx="422134" cy="276999"/>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3" name="テキスト ボックス 292">
                <a:extLst>
                  <a:ext uri="{FF2B5EF4-FFF2-40B4-BE49-F238E27FC236}">
                    <a16:creationId xmlns:a16="http://schemas.microsoft.com/office/drawing/2014/main" id="{89E10889-1957-4D46-99DF-8E79DBBB5A72}"/>
                  </a:ext>
                </a:extLst>
              </p:cNvPr>
              <p:cNvSpPr txBox="1"/>
              <p:nvPr/>
            </p:nvSpPr>
            <p:spPr>
              <a:xfrm>
                <a:off x="6778240" y="3017270"/>
                <a:ext cx="42213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m:t>
                      </m:r>
                    </m:oMath>
                  </m:oMathPara>
                </a14:m>
                <a:endParaRPr kumimoji="1" lang="ja-JP" altLang="en-US">
                  <a:latin typeface="Meiryo" panose="020B0604030504040204" pitchFamily="34" charset="-128"/>
                  <a:ea typeface="Meiryo" panose="020B0604030504040204" pitchFamily="34" charset="-128"/>
                </a:endParaRPr>
              </a:p>
            </p:txBody>
          </p:sp>
        </mc:Choice>
        <mc:Fallback xmlns="">
          <p:sp>
            <p:nvSpPr>
              <p:cNvPr id="293" name="テキスト ボックス 292">
                <a:extLst>
                  <a:ext uri="{FF2B5EF4-FFF2-40B4-BE49-F238E27FC236}">
                    <a16:creationId xmlns:a16="http://schemas.microsoft.com/office/drawing/2014/main" id="{89E10889-1957-4D46-99DF-8E79DBBB5A72}"/>
                  </a:ext>
                </a:extLst>
              </p:cNvPr>
              <p:cNvSpPr txBox="1">
                <a:spLocks noRot="1" noChangeAspect="1" noMove="1" noResize="1" noEditPoints="1" noAdjustHandles="1" noChangeArrowheads="1" noChangeShapeType="1" noTextEdit="1"/>
              </p:cNvSpPr>
              <p:nvPr/>
            </p:nvSpPr>
            <p:spPr>
              <a:xfrm>
                <a:off x="6778240" y="3017270"/>
                <a:ext cx="422134" cy="276999"/>
              </a:xfrm>
              <a:prstGeom prst="rect">
                <a:avLst/>
              </a:prstGeom>
              <a:blipFill>
                <a:blip r:embed="rId3"/>
                <a:stretch>
                  <a:fillRect/>
                </a:stretch>
              </a:blipFill>
            </p:spPr>
            <p:txBody>
              <a:bodyPr/>
              <a:lstStyle/>
              <a:p>
                <a:r>
                  <a:rPr lang="ja-JP" altLang="en-US">
                    <a:noFill/>
                  </a:rPr>
                  <a:t> </a:t>
                </a:r>
              </a:p>
            </p:txBody>
          </p:sp>
        </mc:Fallback>
      </mc:AlternateContent>
      <p:grpSp>
        <p:nvGrpSpPr>
          <p:cNvPr id="373" name="グループ化 372">
            <a:extLst>
              <a:ext uri="{FF2B5EF4-FFF2-40B4-BE49-F238E27FC236}">
                <a16:creationId xmlns:a16="http://schemas.microsoft.com/office/drawing/2014/main" id="{2F409344-9312-0C46-ABDB-88370591FAEF}"/>
              </a:ext>
            </a:extLst>
          </p:cNvPr>
          <p:cNvGrpSpPr/>
          <p:nvPr/>
        </p:nvGrpSpPr>
        <p:grpSpPr>
          <a:xfrm>
            <a:off x="6411012" y="3038890"/>
            <a:ext cx="481952" cy="666573"/>
            <a:chOff x="6582673" y="1895026"/>
            <a:chExt cx="481952" cy="666573"/>
          </a:xfrm>
        </p:grpSpPr>
        <p:sp>
          <p:nvSpPr>
            <p:cNvPr id="374" name="正方形/長方形 373">
              <a:extLst>
                <a:ext uri="{FF2B5EF4-FFF2-40B4-BE49-F238E27FC236}">
                  <a16:creationId xmlns:a16="http://schemas.microsoft.com/office/drawing/2014/main" id="{BAEC84A4-2B45-3A40-8D09-5590E2DD3FE0}"/>
                </a:ext>
              </a:extLst>
            </p:cNvPr>
            <p:cNvSpPr/>
            <p:nvPr/>
          </p:nvSpPr>
          <p:spPr>
            <a:xfrm>
              <a:off x="6615487" y="1947645"/>
              <a:ext cx="409544" cy="58849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nvGrpSpPr>
            <p:cNvPr id="375" name="グループ化 374">
              <a:extLst>
                <a:ext uri="{FF2B5EF4-FFF2-40B4-BE49-F238E27FC236}">
                  <a16:creationId xmlns:a16="http://schemas.microsoft.com/office/drawing/2014/main" id="{4C8EFF7F-02E9-014D-A53F-746E03878BE0}"/>
                </a:ext>
              </a:extLst>
            </p:cNvPr>
            <p:cNvGrpSpPr/>
            <p:nvPr/>
          </p:nvGrpSpPr>
          <p:grpSpPr>
            <a:xfrm>
              <a:off x="6582673" y="1895026"/>
              <a:ext cx="481952" cy="666573"/>
              <a:chOff x="5878563" y="4348528"/>
              <a:chExt cx="481952" cy="666573"/>
            </a:xfrm>
          </p:grpSpPr>
          <p:sp>
            <p:nvSpPr>
              <p:cNvPr id="376" name="正方形/長方形 375">
                <a:extLst>
                  <a:ext uri="{FF2B5EF4-FFF2-40B4-BE49-F238E27FC236}">
                    <a16:creationId xmlns:a16="http://schemas.microsoft.com/office/drawing/2014/main" id="{9B0FFB0E-E4B3-0D48-8F09-A17771F3C5AC}"/>
                  </a:ext>
                </a:extLst>
              </p:cNvPr>
              <p:cNvSpPr/>
              <p:nvPr/>
            </p:nvSpPr>
            <p:spPr>
              <a:xfrm>
                <a:off x="5921129" y="4403534"/>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377" name="正方形/長方形 376">
                <a:extLst>
                  <a:ext uri="{FF2B5EF4-FFF2-40B4-BE49-F238E27FC236}">
                    <a16:creationId xmlns:a16="http://schemas.microsoft.com/office/drawing/2014/main" id="{4239E69D-619B-3045-9870-6FBE51381943}"/>
                  </a:ext>
                </a:extLst>
              </p:cNvPr>
              <p:cNvSpPr/>
              <p:nvPr/>
            </p:nvSpPr>
            <p:spPr>
              <a:xfrm rot="5400000">
                <a:off x="6049947" y="4274716"/>
                <a:ext cx="136800" cy="394437"/>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nvGrpSpPr>
              <p:cNvPr id="378" name="グループ化 377">
                <a:extLst>
                  <a:ext uri="{FF2B5EF4-FFF2-40B4-BE49-F238E27FC236}">
                    <a16:creationId xmlns:a16="http://schemas.microsoft.com/office/drawing/2014/main" id="{5AC27A35-3475-B740-90C7-DF39EC5BC716}"/>
                  </a:ext>
                </a:extLst>
              </p:cNvPr>
              <p:cNvGrpSpPr/>
              <p:nvPr/>
            </p:nvGrpSpPr>
            <p:grpSpPr>
              <a:xfrm>
                <a:off x="5878563" y="4348528"/>
                <a:ext cx="481952" cy="666573"/>
                <a:chOff x="1462419" y="107793"/>
                <a:chExt cx="258051" cy="356903"/>
              </a:xfrm>
            </p:grpSpPr>
            <p:sp>
              <p:nvSpPr>
                <p:cNvPr id="379" name="左大かっこ 378">
                  <a:extLst>
                    <a:ext uri="{FF2B5EF4-FFF2-40B4-BE49-F238E27FC236}">
                      <a16:creationId xmlns:a16="http://schemas.microsoft.com/office/drawing/2014/main" id="{3F379BA6-1CCA-854F-90D2-68A23A2051BD}"/>
                    </a:ext>
                  </a:extLst>
                </p:cNvPr>
                <p:cNvSpPr/>
                <p:nvPr/>
              </p:nvSpPr>
              <p:spPr>
                <a:xfrm>
                  <a:off x="1462419" y="107793"/>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380" name="左大かっこ 379">
                  <a:extLst>
                    <a:ext uri="{FF2B5EF4-FFF2-40B4-BE49-F238E27FC236}">
                      <a16:creationId xmlns:a16="http://schemas.microsoft.com/office/drawing/2014/main" id="{1351B8DA-A16B-1E4A-8A0E-5199671A7F54}"/>
                    </a:ext>
                  </a:extLst>
                </p:cNvPr>
                <p:cNvSpPr/>
                <p:nvPr/>
              </p:nvSpPr>
              <p:spPr>
                <a:xfrm flipH="1">
                  <a:off x="1674751" y="107794"/>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grpSp>
      </p:grpSp>
      <p:grpSp>
        <p:nvGrpSpPr>
          <p:cNvPr id="381" name="グループ化 380">
            <a:extLst>
              <a:ext uri="{FF2B5EF4-FFF2-40B4-BE49-F238E27FC236}">
                <a16:creationId xmlns:a16="http://schemas.microsoft.com/office/drawing/2014/main" id="{F62A286D-E1F4-D448-8956-9C68DFE34D63}"/>
              </a:ext>
            </a:extLst>
          </p:cNvPr>
          <p:cNvGrpSpPr/>
          <p:nvPr/>
        </p:nvGrpSpPr>
        <p:grpSpPr>
          <a:xfrm>
            <a:off x="7131078" y="3036822"/>
            <a:ext cx="481952" cy="666573"/>
            <a:chOff x="6582673" y="1895026"/>
            <a:chExt cx="481952" cy="666573"/>
          </a:xfrm>
        </p:grpSpPr>
        <p:sp>
          <p:nvSpPr>
            <p:cNvPr id="382" name="正方形/長方形 381">
              <a:extLst>
                <a:ext uri="{FF2B5EF4-FFF2-40B4-BE49-F238E27FC236}">
                  <a16:creationId xmlns:a16="http://schemas.microsoft.com/office/drawing/2014/main" id="{1FC1B1AA-3B3A-F848-87FE-25742F20539B}"/>
                </a:ext>
              </a:extLst>
            </p:cNvPr>
            <p:cNvSpPr/>
            <p:nvPr/>
          </p:nvSpPr>
          <p:spPr>
            <a:xfrm>
              <a:off x="6615487" y="1947645"/>
              <a:ext cx="409544" cy="58849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nvGrpSpPr>
            <p:cNvPr id="383" name="グループ化 382">
              <a:extLst>
                <a:ext uri="{FF2B5EF4-FFF2-40B4-BE49-F238E27FC236}">
                  <a16:creationId xmlns:a16="http://schemas.microsoft.com/office/drawing/2014/main" id="{F948F722-D992-BC47-B252-F1F93B9EAB71}"/>
                </a:ext>
              </a:extLst>
            </p:cNvPr>
            <p:cNvGrpSpPr/>
            <p:nvPr/>
          </p:nvGrpSpPr>
          <p:grpSpPr>
            <a:xfrm>
              <a:off x="6582673" y="1895026"/>
              <a:ext cx="481952" cy="666573"/>
              <a:chOff x="5878563" y="4348528"/>
              <a:chExt cx="481952" cy="666573"/>
            </a:xfrm>
          </p:grpSpPr>
          <p:sp>
            <p:nvSpPr>
              <p:cNvPr id="384" name="正方形/長方形 383">
                <a:extLst>
                  <a:ext uri="{FF2B5EF4-FFF2-40B4-BE49-F238E27FC236}">
                    <a16:creationId xmlns:a16="http://schemas.microsoft.com/office/drawing/2014/main" id="{8A990C74-DB61-5B4F-9FC1-003CC35D00A0}"/>
                  </a:ext>
                </a:extLst>
              </p:cNvPr>
              <p:cNvSpPr/>
              <p:nvPr/>
            </p:nvSpPr>
            <p:spPr>
              <a:xfrm>
                <a:off x="5921129" y="4403534"/>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385" name="正方形/長方形 384">
                <a:extLst>
                  <a:ext uri="{FF2B5EF4-FFF2-40B4-BE49-F238E27FC236}">
                    <a16:creationId xmlns:a16="http://schemas.microsoft.com/office/drawing/2014/main" id="{0EBBC96C-75EE-7D44-BC99-5D00C6D36661}"/>
                  </a:ext>
                </a:extLst>
              </p:cNvPr>
              <p:cNvSpPr/>
              <p:nvPr/>
            </p:nvSpPr>
            <p:spPr>
              <a:xfrm rot="5400000">
                <a:off x="6049947" y="4274716"/>
                <a:ext cx="136800" cy="394437"/>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nvGrpSpPr>
              <p:cNvPr id="386" name="グループ化 385">
                <a:extLst>
                  <a:ext uri="{FF2B5EF4-FFF2-40B4-BE49-F238E27FC236}">
                    <a16:creationId xmlns:a16="http://schemas.microsoft.com/office/drawing/2014/main" id="{4486F6BA-8C23-A149-8F03-54CBB24BE19D}"/>
                  </a:ext>
                </a:extLst>
              </p:cNvPr>
              <p:cNvGrpSpPr/>
              <p:nvPr/>
            </p:nvGrpSpPr>
            <p:grpSpPr>
              <a:xfrm>
                <a:off x="5878563" y="4348528"/>
                <a:ext cx="481952" cy="666573"/>
                <a:chOff x="1462419" y="107793"/>
                <a:chExt cx="258051" cy="356903"/>
              </a:xfrm>
            </p:grpSpPr>
            <p:sp>
              <p:nvSpPr>
                <p:cNvPr id="387" name="左大かっこ 386">
                  <a:extLst>
                    <a:ext uri="{FF2B5EF4-FFF2-40B4-BE49-F238E27FC236}">
                      <a16:creationId xmlns:a16="http://schemas.microsoft.com/office/drawing/2014/main" id="{02D08635-1C7F-EF4B-8D54-AB93789E29A7}"/>
                    </a:ext>
                  </a:extLst>
                </p:cNvPr>
                <p:cNvSpPr/>
                <p:nvPr/>
              </p:nvSpPr>
              <p:spPr>
                <a:xfrm>
                  <a:off x="1462419" y="107793"/>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388" name="左大かっこ 387">
                  <a:extLst>
                    <a:ext uri="{FF2B5EF4-FFF2-40B4-BE49-F238E27FC236}">
                      <a16:creationId xmlns:a16="http://schemas.microsoft.com/office/drawing/2014/main" id="{197189C7-EC7F-0647-BEE6-834B5CDE4BF9}"/>
                    </a:ext>
                  </a:extLst>
                </p:cNvPr>
                <p:cNvSpPr/>
                <p:nvPr/>
              </p:nvSpPr>
              <p:spPr>
                <a:xfrm flipH="1">
                  <a:off x="1674751" y="107794"/>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grpSp>
      </p:grpSp>
      <mc:AlternateContent xmlns:mc="http://schemas.openxmlformats.org/markup-compatibility/2006" xmlns:a14="http://schemas.microsoft.com/office/drawing/2010/main">
        <mc:Choice Requires="a14">
          <p:sp>
            <p:nvSpPr>
              <p:cNvPr id="246" name="テキスト ボックス 245">
                <a:extLst>
                  <a:ext uri="{FF2B5EF4-FFF2-40B4-BE49-F238E27FC236}">
                    <a16:creationId xmlns:a16="http://schemas.microsoft.com/office/drawing/2014/main" id="{DFB42377-BF15-EC41-8B45-3841249B3B7C}"/>
                  </a:ext>
                </a:extLst>
              </p:cNvPr>
              <p:cNvSpPr txBox="1"/>
              <p:nvPr/>
            </p:nvSpPr>
            <p:spPr>
              <a:xfrm>
                <a:off x="462349" y="2203506"/>
                <a:ext cx="3092254" cy="586956"/>
              </a:xfrm>
              <a:prstGeom prst="rect">
                <a:avLst/>
              </a:prstGeom>
              <a:noFill/>
            </p:spPr>
            <p:txBody>
              <a:bodyPr wrap="square" lIns="0" tIns="0" rIns="0" bIns="0" rtlCol="0">
                <a:spAutoFit/>
              </a:bodyPr>
              <a:lstStyle/>
              <a:p>
                <a14:m>
                  <m:oMath xmlns:m="http://schemas.openxmlformats.org/officeDocument/2006/math">
                    <m:d>
                      <m:dPr>
                        <m:begChr m:val="["/>
                        <m:endChr m:val="]"/>
                        <m:ctrlPr>
                          <a:rPr kumimoji="1" lang="en-US" altLang="ja-JP" sz="1200" b="1" i="1" smtClean="0">
                            <a:latin typeface="Cambria Math" panose="02040503050406030204" pitchFamily="18" charset="0"/>
                          </a:rPr>
                        </m:ctrlPr>
                      </m:dPr>
                      <m:e>
                        <m:m>
                          <m:mPr>
                            <m:mcs>
                              <m:mc>
                                <m:mcPr>
                                  <m:count m:val="2"/>
                                  <m:mcJc m:val="center"/>
                                </m:mcPr>
                              </m:mc>
                            </m:mcs>
                            <m:ctrlPr>
                              <a:rPr kumimoji="1" lang="en-US" altLang="ja-JP" sz="1200" b="1" i="1" smtClean="0">
                                <a:latin typeface="Cambria Math" panose="02040503050406030204" pitchFamily="18" charset="0"/>
                              </a:rPr>
                            </m:ctrlPr>
                          </m:mPr>
                          <m:mr>
                            <m:e>
                              <m:r>
                                <m:rPr>
                                  <m:brk m:alnAt="7"/>
                                </m:rPr>
                                <a:rPr kumimoji="1" lang="en-US" altLang="ja-JP" sz="1200" b="0" i="1" smtClean="0">
                                  <a:latin typeface="Cambria Math" panose="02040503050406030204" pitchFamily="18" charset="0"/>
                                </a:rPr>
                                <m:t>1</m:t>
                              </m:r>
                            </m:e>
                            <m:e>
                              <m:r>
                                <a:rPr kumimoji="1" lang="en-US" altLang="ja-JP" sz="1200" b="0" i="1" smtClean="0">
                                  <a:latin typeface="Cambria Math" panose="02040503050406030204" pitchFamily="18" charset="0"/>
                                </a:rPr>
                                <m:t>2</m:t>
                              </m:r>
                            </m:e>
                          </m:mr>
                          <m:mr>
                            <m:e>
                              <m:r>
                                <a:rPr kumimoji="1" lang="en-US" altLang="ja-JP" sz="1200" b="0" i="1" smtClean="0">
                                  <a:latin typeface="Cambria Math" panose="02040503050406030204" pitchFamily="18" charset="0"/>
                                </a:rPr>
                                <m:t>3</m:t>
                              </m:r>
                            </m:e>
                            <m:e>
                              <m:r>
                                <a:rPr kumimoji="1" lang="en-US" altLang="ja-JP" sz="1200" b="0" i="1" smtClean="0">
                                  <a:latin typeface="Cambria Math" panose="02040503050406030204" pitchFamily="18" charset="0"/>
                                </a:rPr>
                                <m:t>4</m:t>
                              </m:r>
                            </m:e>
                          </m:mr>
                          <m:mr>
                            <m:e>
                              <m:r>
                                <a:rPr kumimoji="1" lang="en-US" altLang="ja-JP" sz="1200" b="0" i="1" smtClean="0">
                                  <a:latin typeface="Cambria Math" panose="02040503050406030204" pitchFamily="18" charset="0"/>
                                </a:rPr>
                                <m:t>5</m:t>
                              </m:r>
                            </m:e>
                            <m:e>
                              <m:r>
                                <a:rPr kumimoji="1" lang="en-US" altLang="ja-JP" sz="1200" b="0" i="1" smtClean="0">
                                  <a:latin typeface="Cambria Math" panose="02040503050406030204" pitchFamily="18" charset="0"/>
                                </a:rPr>
                                <m:t>6</m:t>
                              </m:r>
                            </m:e>
                          </m:mr>
                        </m:m>
                      </m:e>
                    </m:d>
                  </m:oMath>
                </a14:m>
                <a:r>
                  <a:rPr kumimoji="1" lang="en-US" altLang="ja-JP" sz="1200" b="1" dirty="0">
                    <a:latin typeface="Meiryo" panose="020B0604030504040204" pitchFamily="34" charset="-128"/>
                    <a:ea typeface="Meiryo" panose="020B0604030504040204" pitchFamily="34" charset="-128"/>
                  </a:rPr>
                  <a:t> </a:t>
                </a:r>
                <a14:m>
                  <m:oMath xmlns:m="http://schemas.openxmlformats.org/officeDocument/2006/math">
                    <m:d>
                      <m:dPr>
                        <m:begChr m:val="["/>
                        <m:endChr m:val="]"/>
                        <m:ctrlPr>
                          <a:rPr kumimoji="1" lang="en-US" altLang="ja-JP" sz="1200" b="1" i="1">
                            <a:latin typeface="Cambria Math" panose="02040503050406030204" pitchFamily="18" charset="0"/>
                          </a:rPr>
                        </m:ctrlPr>
                      </m:dPr>
                      <m:e>
                        <m:m>
                          <m:mPr>
                            <m:mcs>
                              <m:mc>
                                <m:mcPr>
                                  <m:count m:val="2"/>
                                  <m:mcJc m:val="center"/>
                                </m:mcPr>
                              </m:mc>
                            </m:mcs>
                            <m:ctrlPr>
                              <a:rPr kumimoji="1" lang="en-US" altLang="ja-JP" sz="1200" i="1" smtClean="0">
                                <a:latin typeface="Cambria Math" panose="02040503050406030204" pitchFamily="18" charset="0"/>
                              </a:rPr>
                            </m:ctrlPr>
                          </m:mPr>
                          <m:mr>
                            <m:e>
                              <m:sSub>
                                <m:sSubPr>
                                  <m:ctrlPr>
                                    <a:rPr kumimoji="1" lang="en-US" altLang="ja-JP" sz="1200" i="1" smtClean="0">
                                      <a:latin typeface="Cambria Math" panose="02040503050406030204" pitchFamily="18" charset="0"/>
                                    </a:rPr>
                                  </m:ctrlPr>
                                </m:sSubPr>
                                <m:e>
                                  <m:r>
                                    <a:rPr kumimoji="1" lang="en-US" altLang="ja-JP" sz="1200" b="0" i="1" smtClean="0">
                                      <a:latin typeface="Cambria Math" panose="02040503050406030204" pitchFamily="18" charset="0"/>
                                    </a:rPr>
                                    <m:t>𝑥</m:t>
                                  </m:r>
                                </m:e>
                                <m:sub>
                                  <m:r>
                                    <a:rPr kumimoji="1" lang="en-US" altLang="ja-JP" sz="1200" b="0" i="1" smtClean="0">
                                      <a:latin typeface="Cambria Math" panose="02040503050406030204" pitchFamily="18" charset="0"/>
                                    </a:rPr>
                                    <m:t>1</m:t>
                                  </m:r>
                                </m:sub>
                              </m:sSub>
                            </m:e>
                            <m:e>
                              <m:sSub>
                                <m:sSubPr>
                                  <m:ctrlPr>
                                    <a:rPr kumimoji="1" lang="en-US" altLang="ja-JP" sz="1200" i="1" smtClean="0">
                                      <a:latin typeface="Cambria Math" panose="02040503050406030204" pitchFamily="18" charset="0"/>
                                    </a:rPr>
                                  </m:ctrlPr>
                                </m:sSubPr>
                                <m:e>
                                  <m:r>
                                    <a:rPr kumimoji="1" lang="en-US" altLang="ja-JP" sz="1200" b="0" i="1" smtClean="0">
                                      <a:latin typeface="Cambria Math" panose="02040503050406030204" pitchFamily="18" charset="0"/>
                                    </a:rPr>
                                    <m:t>𝑦</m:t>
                                  </m:r>
                                </m:e>
                                <m:sub>
                                  <m:r>
                                    <a:rPr kumimoji="1" lang="en-US" altLang="ja-JP" sz="1200" b="0" i="1" smtClean="0">
                                      <a:latin typeface="Cambria Math" panose="02040503050406030204" pitchFamily="18" charset="0"/>
                                    </a:rPr>
                                    <m:t>1</m:t>
                                  </m:r>
                                </m:sub>
                              </m:sSub>
                            </m:e>
                          </m:mr>
                          <m:mr>
                            <m:e>
                              <m:sSub>
                                <m:sSubPr>
                                  <m:ctrlPr>
                                    <a:rPr kumimoji="1" lang="en-US" altLang="ja-JP" sz="1200" i="1" smtClean="0">
                                      <a:latin typeface="Cambria Math" panose="02040503050406030204" pitchFamily="18" charset="0"/>
                                    </a:rPr>
                                  </m:ctrlPr>
                                </m:sSubPr>
                                <m:e>
                                  <m:r>
                                    <a:rPr kumimoji="1" lang="en-US" altLang="ja-JP" sz="1200" b="0" i="1" smtClean="0">
                                      <a:latin typeface="Cambria Math" panose="02040503050406030204" pitchFamily="18" charset="0"/>
                                    </a:rPr>
                                    <m:t>𝑥</m:t>
                                  </m:r>
                                </m:e>
                                <m:sub>
                                  <m:r>
                                    <a:rPr kumimoji="1" lang="en-US" altLang="ja-JP" sz="1200" b="0" i="1" smtClean="0">
                                      <a:latin typeface="Cambria Math" panose="02040503050406030204" pitchFamily="18" charset="0"/>
                                    </a:rPr>
                                    <m:t>2</m:t>
                                  </m:r>
                                </m:sub>
                              </m:sSub>
                            </m:e>
                            <m:e>
                              <m:sSub>
                                <m:sSubPr>
                                  <m:ctrlPr>
                                    <a:rPr kumimoji="1" lang="en-US" altLang="ja-JP" sz="1200" i="1" smtClean="0">
                                      <a:latin typeface="Cambria Math" panose="02040503050406030204" pitchFamily="18" charset="0"/>
                                    </a:rPr>
                                  </m:ctrlPr>
                                </m:sSubPr>
                                <m:e>
                                  <m:r>
                                    <a:rPr kumimoji="1" lang="en-US" altLang="ja-JP" sz="1200" b="0" i="1" smtClean="0">
                                      <a:latin typeface="Cambria Math" panose="02040503050406030204" pitchFamily="18" charset="0"/>
                                    </a:rPr>
                                    <m:t>𝑦</m:t>
                                  </m:r>
                                </m:e>
                                <m:sub>
                                  <m:r>
                                    <a:rPr kumimoji="1" lang="en-US" altLang="ja-JP" sz="1200" b="0" i="1" smtClean="0">
                                      <a:latin typeface="Cambria Math" panose="02040503050406030204" pitchFamily="18" charset="0"/>
                                    </a:rPr>
                                    <m:t>2</m:t>
                                  </m:r>
                                </m:sub>
                              </m:sSub>
                            </m:e>
                          </m:mr>
                        </m:m>
                      </m:e>
                    </m:d>
                    <m:r>
                      <a:rPr kumimoji="1" lang="en-US" altLang="ja-JP" sz="1200" b="1" i="1">
                        <a:latin typeface="Cambria Math" panose="02040503050406030204" pitchFamily="18" charset="0"/>
                      </a:rPr>
                      <m:t>=</m:t>
                    </m:r>
                    <m:d>
                      <m:dPr>
                        <m:begChr m:val="["/>
                        <m:endChr m:val="]"/>
                        <m:ctrlPr>
                          <a:rPr kumimoji="1" lang="en-US" altLang="ja-JP" sz="1200" b="1" i="1">
                            <a:latin typeface="Cambria Math" panose="02040503050406030204" pitchFamily="18" charset="0"/>
                          </a:rPr>
                        </m:ctrlPr>
                      </m:dPr>
                      <m:e>
                        <m:m>
                          <m:mPr>
                            <m:mcs>
                              <m:mc>
                                <m:mcPr>
                                  <m:count m:val="2"/>
                                  <m:mcJc m:val="center"/>
                                </m:mcPr>
                              </m:mc>
                            </m:mcs>
                            <m:ctrlPr>
                              <a:rPr kumimoji="1" lang="en-US" altLang="ja-JP" sz="1200" i="1">
                                <a:latin typeface="Cambria Math" panose="02040503050406030204" pitchFamily="18" charset="0"/>
                              </a:rPr>
                            </m:ctrlPr>
                          </m:mPr>
                          <m:mr>
                            <m:e>
                              <m:sSub>
                                <m:sSubPr>
                                  <m:ctrlPr>
                                    <a:rPr kumimoji="1" lang="en-US" altLang="ja-JP" sz="1200" i="1" smtClean="0">
                                      <a:latin typeface="Cambria Math" panose="02040503050406030204" pitchFamily="18" charset="0"/>
                                    </a:rPr>
                                  </m:ctrlPr>
                                </m:sSubPr>
                                <m:e>
                                  <m:r>
                                    <a:rPr kumimoji="1" lang="en-US" altLang="ja-JP" sz="1200" b="0" i="1" smtClean="0">
                                      <a:latin typeface="Cambria Math" panose="02040503050406030204" pitchFamily="18" charset="0"/>
                                    </a:rPr>
                                    <m:t>(</m:t>
                                  </m:r>
                                  <m:r>
                                    <a:rPr kumimoji="1" lang="en-US" altLang="ja-JP" sz="1200" b="0" i="1" smtClean="0">
                                      <a:latin typeface="Cambria Math" panose="02040503050406030204" pitchFamily="18" charset="0"/>
                                    </a:rPr>
                                    <m:t>𝑥</m:t>
                                  </m:r>
                                </m:e>
                                <m:sub>
                                  <m:r>
                                    <a:rPr kumimoji="1" lang="en-US" altLang="ja-JP" sz="1200" b="0" i="1" smtClean="0">
                                      <a:latin typeface="Cambria Math" panose="02040503050406030204" pitchFamily="18" charset="0"/>
                                    </a:rPr>
                                    <m:t>1</m:t>
                                  </m:r>
                                </m:sub>
                              </m:sSub>
                              <m:r>
                                <a:rPr kumimoji="1" lang="en-US" altLang="ja-JP" sz="1200" b="0" i="1" smtClean="0">
                                  <a:latin typeface="Cambria Math" panose="02040503050406030204" pitchFamily="18" charset="0"/>
                                </a:rPr>
                                <m:t>+2</m:t>
                              </m:r>
                              <m:sSub>
                                <m:sSubPr>
                                  <m:ctrlPr>
                                    <a:rPr kumimoji="1" lang="en-US" altLang="ja-JP" sz="1200" b="0" i="1" smtClean="0">
                                      <a:latin typeface="Cambria Math" panose="02040503050406030204" pitchFamily="18" charset="0"/>
                                    </a:rPr>
                                  </m:ctrlPr>
                                </m:sSubPr>
                                <m:e>
                                  <m:r>
                                    <a:rPr kumimoji="1" lang="en-US" altLang="ja-JP" sz="1200" b="0" i="1" smtClean="0">
                                      <a:latin typeface="Cambria Math" panose="02040503050406030204" pitchFamily="18" charset="0"/>
                                    </a:rPr>
                                    <m:t>𝑥</m:t>
                                  </m:r>
                                </m:e>
                                <m:sub>
                                  <m:r>
                                    <a:rPr kumimoji="1" lang="en-US" altLang="ja-JP" sz="1200" b="0" i="1" smtClean="0">
                                      <a:latin typeface="Cambria Math" panose="02040503050406030204" pitchFamily="18" charset="0"/>
                                    </a:rPr>
                                    <m:t>2</m:t>
                                  </m:r>
                                </m:sub>
                              </m:sSub>
                              <m:r>
                                <a:rPr kumimoji="1" lang="en-US" altLang="ja-JP" sz="1200" b="0" i="1" smtClean="0">
                                  <a:latin typeface="Cambria Math" panose="02040503050406030204" pitchFamily="18" charset="0"/>
                                </a:rPr>
                                <m:t>)</m:t>
                              </m:r>
                            </m:e>
                            <m:e>
                              <m:sSub>
                                <m:sSubPr>
                                  <m:ctrlPr>
                                    <a:rPr kumimoji="1" lang="en-US" altLang="ja-JP" sz="1200" i="1">
                                      <a:latin typeface="Cambria Math" panose="02040503050406030204" pitchFamily="18" charset="0"/>
                                    </a:rPr>
                                  </m:ctrlPr>
                                </m:sSubPr>
                                <m:e>
                                  <m:r>
                                    <a:rPr kumimoji="1" lang="en-US" altLang="ja-JP" sz="1200" i="1">
                                      <a:latin typeface="Cambria Math" panose="02040503050406030204" pitchFamily="18" charset="0"/>
                                    </a:rPr>
                                    <m:t>(</m:t>
                                  </m:r>
                                  <m:r>
                                    <a:rPr kumimoji="1" lang="en-US" altLang="ja-JP" sz="1200" b="0" i="1" smtClean="0">
                                      <a:latin typeface="Cambria Math" panose="02040503050406030204" pitchFamily="18" charset="0"/>
                                    </a:rPr>
                                    <m:t>𝑦</m:t>
                                  </m:r>
                                </m:e>
                                <m:sub>
                                  <m:r>
                                    <a:rPr kumimoji="1" lang="en-US" altLang="ja-JP" sz="1200" i="1">
                                      <a:latin typeface="Cambria Math" panose="02040503050406030204" pitchFamily="18" charset="0"/>
                                    </a:rPr>
                                    <m:t>1</m:t>
                                  </m:r>
                                </m:sub>
                              </m:sSub>
                              <m:r>
                                <a:rPr kumimoji="1" lang="en-US" altLang="ja-JP" sz="1200" i="1">
                                  <a:latin typeface="Cambria Math" panose="02040503050406030204" pitchFamily="18" charset="0"/>
                                </a:rPr>
                                <m:t>+2</m:t>
                              </m:r>
                              <m:sSub>
                                <m:sSubPr>
                                  <m:ctrlPr>
                                    <a:rPr kumimoji="1" lang="en-US" altLang="ja-JP" sz="1200" i="1">
                                      <a:latin typeface="Cambria Math" panose="02040503050406030204" pitchFamily="18" charset="0"/>
                                    </a:rPr>
                                  </m:ctrlPr>
                                </m:sSubPr>
                                <m:e>
                                  <m:r>
                                    <a:rPr kumimoji="1" lang="en-US" altLang="ja-JP" sz="1200" b="0" i="1" smtClean="0">
                                      <a:latin typeface="Cambria Math" panose="02040503050406030204" pitchFamily="18" charset="0"/>
                                    </a:rPr>
                                    <m:t>𝑦</m:t>
                                  </m:r>
                                </m:e>
                                <m:sub>
                                  <m:r>
                                    <a:rPr kumimoji="1" lang="en-US" altLang="ja-JP" sz="1200" i="1">
                                      <a:latin typeface="Cambria Math" panose="02040503050406030204" pitchFamily="18" charset="0"/>
                                    </a:rPr>
                                    <m:t>2</m:t>
                                  </m:r>
                                </m:sub>
                              </m:sSub>
                              <m:r>
                                <a:rPr kumimoji="1" lang="en-US" altLang="ja-JP" sz="1200" i="1">
                                  <a:latin typeface="Cambria Math" panose="02040503050406030204" pitchFamily="18" charset="0"/>
                                </a:rPr>
                                <m:t>)</m:t>
                              </m:r>
                            </m:e>
                          </m:mr>
                          <m:mr>
                            <m:e>
                              <m:sSub>
                                <m:sSubPr>
                                  <m:ctrlPr>
                                    <a:rPr kumimoji="1" lang="en-US" altLang="ja-JP" sz="1200" i="1">
                                      <a:latin typeface="Cambria Math" panose="02040503050406030204" pitchFamily="18" charset="0"/>
                                    </a:rPr>
                                  </m:ctrlPr>
                                </m:sSubPr>
                                <m:e>
                                  <m:r>
                                    <a:rPr kumimoji="1" lang="en-US" altLang="ja-JP" sz="1200" i="1">
                                      <a:latin typeface="Cambria Math" panose="02040503050406030204" pitchFamily="18" charset="0"/>
                                    </a:rPr>
                                    <m:t>(</m:t>
                                  </m:r>
                                  <m:r>
                                    <a:rPr kumimoji="1" lang="en-US" altLang="ja-JP" sz="1200" b="0" i="1" smtClean="0">
                                      <a:latin typeface="Cambria Math" panose="02040503050406030204" pitchFamily="18" charset="0"/>
                                    </a:rPr>
                                    <m:t>3</m:t>
                                  </m:r>
                                  <m:r>
                                    <a:rPr kumimoji="1" lang="en-US" altLang="ja-JP" sz="1200" i="1">
                                      <a:latin typeface="Cambria Math" panose="02040503050406030204" pitchFamily="18" charset="0"/>
                                    </a:rPr>
                                    <m:t>𝑥</m:t>
                                  </m:r>
                                </m:e>
                                <m:sub>
                                  <m:r>
                                    <a:rPr kumimoji="1" lang="en-US" altLang="ja-JP" sz="1200" i="1">
                                      <a:latin typeface="Cambria Math" panose="02040503050406030204" pitchFamily="18" charset="0"/>
                                    </a:rPr>
                                    <m:t>1</m:t>
                                  </m:r>
                                </m:sub>
                              </m:sSub>
                              <m:r>
                                <a:rPr kumimoji="1" lang="en-US" altLang="ja-JP" sz="1200" i="1">
                                  <a:latin typeface="Cambria Math" panose="02040503050406030204" pitchFamily="18" charset="0"/>
                                </a:rPr>
                                <m:t>+</m:t>
                              </m:r>
                              <m:r>
                                <a:rPr kumimoji="1" lang="en-US" altLang="ja-JP" sz="1200" b="0" i="1" smtClean="0">
                                  <a:latin typeface="Cambria Math" panose="02040503050406030204" pitchFamily="18" charset="0"/>
                                </a:rPr>
                                <m:t>4</m:t>
                              </m:r>
                              <m:sSub>
                                <m:sSubPr>
                                  <m:ctrlPr>
                                    <a:rPr kumimoji="1" lang="en-US" altLang="ja-JP" sz="1200" i="1" smtClean="0">
                                      <a:latin typeface="Cambria Math" panose="02040503050406030204" pitchFamily="18" charset="0"/>
                                    </a:rPr>
                                  </m:ctrlPr>
                                </m:sSubPr>
                                <m:e>
                                  <m:r>
                                    <a:rPr kumimoji="1" lang="en-US" altLang="ja-JP" sz="1200" i="1">
                                      <a:latin typeface="Cambria Math" panose="02040503050406030204" pitchFamily="18" charset="0"/>
                                    </a:rPr>
                                    <m:t>𝑥</m:t>
                                  </m:r>
                                </m:e>
                                <m:sub>
                                  <m:r>
                                    <a:rPr kumimoji="1" lang="en-US" altLang="ja-JP" sz="1200" i="1">
                                      <a:latin typeface="Cambria Math" panose="02040503050406030204" pitchFamily="18" charset="0"/>
                                    </a:rPr>
                                    <m:t>2</m:t>
                                  </m:r>
                                </m:sub>
                              </m:sSub>
                              <m:r>
                                <a:rPr kumimoji="1" lang="en-US" altLang="ja-JP" sz="1200" i="1">
                                  <a:latin typeface="Cambria Math" panose="02040503050406030204" pitchFamily="18" charset="0"/>
                                </a:rPr>
                                <m:t>)</m:t>
                              </m:r>
                              <m:r>
                                <a:rPr kumimoji="1" lang="en-US" altLang="ja-JP" sz="1200" b="0" i="1" smtClean="0">
                                  <a:latin typeface="Cambria Math" panose="02040503050406030204" pitchFamily="18" charset="0"/>
                                </a:rPr>
                                <m:t> </m:t>
                              </m:r>
                            </m:e>
                            <m:e>
                              <m:sSub>
                                <m:sSubPr>
                                  <m:ctrlPr>
                                    <a:rPr kumimoji="1" lang="en-US" altLang="ja-JP" sz="1200" i="1">
                                      <a:latin typeface="Cambria Math" panose="02040503050406030204" pitchFamily="18" charset="0"/>
                                    </a:rPr>
                                  </m:ctrlPr>
                                </m:sSubPr>
                                <m:e>
                                  <m:r>
                                    <a:rPr kumimoji="1" lang="en-US" altLang="ja-JP" sz="1200" i="1">
                                      <a:latin typeface="Cambria Math" panose="02040503050406030204" pitchFamily="18" charset="0"/>
                                    </a:rPr>
                                    <m:t>(</m:t>
                                  </m:r>
                                  <m:r>
                                    <a:rPr kumimoji="1" lang="en-US" altLang="ja-JP" sz="1200" b="0" i="1" smtClean="0">
                                      <a:latin typeface="Cambria Math" panose="02040503050406030204" pitchFamily="18" charset="0"/>
                                    </a:rPr>
                                    <m:t>3</m:t>
                                  </m:r>
                                  <m:r>
                                    <a:rPr kumimoji="1" lang="en-US" altLang="ja-JP" sz="1200" i="1">
                                      <a:latin typeface="Cambria Math" panose="02040503050406030204" pitchFamily="18" charset="0"/>
                                    </a:rPr>
                                    <m:t>𝑦</m:t>
                                  </m:r>
                                </m:e>
                                <m:sub>
                                  <m:r>
                                    <a:rPr kumimoji="1" lang="en-US" altLang="ja-JP" sz="1200" i="1">
                                      <a:latin typeface="Cambria Math" panose="02040503050406030204" pitchFamily="18" charset="0"/>
                                    </a:rPr>
                                    <m:t>1</m:t>
                                  </m:r>
                                </m:sub>
                              </m:sSub>
                              <m:r>
                                <a:rPr kumimoji="1" lang="en-US" altLang="ja-JP" sz="1200" i="1">
                                  <a:latin typeface="Cambria Math" panose="02040503050406030204" pitchFamily="18" charset="0"/>
                                </a:rPr>
                                <m:t>+</m:t>
                              </m:r>
                              <m:r>
                                <a:rPr kumimoji="1" lang="en-US" altLang="ja-JP" sz="1200" b="0" i="1" smtClean="0">
                                  <a:latin typeface="Cambria Math" panose="02040503050406030204" pitchFamily="18" charset="0"/>
                                </a:rPr>
                                <m:t>4</m:t>
                              </m:r>
                              <m:sSub>
                                <m:sSubPr>
                                  <m:ctrlPr>
                                    <a:rPr kumimoji="1" lang="en-US" altLang="ja-JP" sz="1200" i="1">
                                      <a:latin typeface="Cambria Math" panose="02040503050406030204" pitchFamily="18" charset="0"/>
                                    </a:rPr>
                                  </m:ctrlPr>
                                </m:sSubPr>
                                <m:e>
                                  <m:r>
                                    <a:rPr kumimoji="1" lang="en-US" altLang="ja-JP" sz="1200" i="1">
                                      <a:latin typeface="Cambria Math" panose="02040503050406030204" pitchFamily="18" charset="0"/>
                                    </a:rPr>
                                    <m:t>𝑦</m:t>
                                  </m:r>
                                </m:e>
                                <m:sub>
                                  <m:r>
                                    <a:rPr kumimoji="1" lang="en-US" altLang="ja-JP" sz="1200" i="1">
                                      <a:latin typeface="Cambria Math" panose="02040503050406030204" pitchFamily="18" charset="0"/>
                                    </a:rPr>
                                    <m:t>2</m:t>
                                  </m:r>
                                </m:sub>
                              </m:sSub>
                              <m:r>
                                <a:rPr kumimoji="1" lang="en-US" altLang="ja-JP" sz="1200" i="1">
                                  <a:latin typeface="Cambria Math" panose="02040503050406030204" pitchFamily="18" charset="0"/>
                                </a:rPr>
                                <m:t>)</m:t>
                              </m:r>
                              <m:r>
                                <a:rPr kumimoji="1" lang="en-US" altLang="ja-JP" sz="1200" b="0" i="1" smtClean="0">
                                  <a:latin typeface="Cambria Math" panose="02040503050406030204" pitchFamily="18" charset="0"/>
                                </a:rPr>
                                <m:t> </m:t>
                              </m:r>
                            </m:e>
                          </m:mr>
                          <m:mr>
                            <m:e>
                              <m:sSub>
                                <m:sSubPr>
                                  <m:ctrlPr>
                                    <a:rPr kumimoji="1" lang="en-US" altLang="ja-JP" sz="1200" i="1">
                                      <a:solidFill>
                                        <a:prstClr val="black"/>
                                      </a:solidFill>
                                      <a:latin typeface="Cambria Math" panose="02040503050406030204" pitchFamily="18" charset="0"/>
                                    </a:rPr>
                                  </m:ctrlPr>
                                </m:sSubPr>
                                <m:e>
                                  <m:r>
                                    <a:rPr kumimoji="1" lang="en-US" altLang="ja-JP" sz="1200" i="1">
                                      <a:solidFill>
                                        <a:prstClr val="black"/>
                                      </a:solidFill>
                                      <a:latin typeface="Cambria Math" panose="02040503050406030204" pitchFamily="18" charset="0"/>
                                    </a:rPr>
                                    <m:t>(</m:t>
                                  </m:r>
                                  <m:r>
                                    <a:rPr kumimoji="1" lang="en-US" altLang="ja-JP" sz="1200" b="0" i="1" smtClean="0">
                                      <a:solidFill>
                                        <a:prstClr val="black"/>
                                      </a:solidFill>
                                      <a:latin typeface="Cambria Math" panose="02040503050406030204" pitchFamily="18" charset="0"/>
                                    </a:rPr>
                                    <m:t>5</m:t>
                                  </m:r>
                                  <m:r>
                                    <a:rPr kumimoji="1" lang="en-US" altLang="ja-JP" sz="1200" i="1">
                                      <a:solidFill>
                                        <a:prstClr val="black"/>
                                      </a:solidFill>
                                      <a:latin typeface="Cambria Math" panose="02040503050406030204" pitchFamily="18" charset="0"/>
                                    </a:rPr>
                                    <m:t>𝑥</m:t>
                                  </m:r>
                                </m:e>
                                <m:sub>
                                  <m:r>
                                    <a:rPr kumimoji="1" lang="en-US" altLang="ja-JP" sz="1200" i="1">
                                      <a:solidFill>
                                        <a:prstClr val="black"/>
                                      </a:solidFill>
                                      <a:latin typeface="Cambria Math" panose="02040503050406030204" pitchFamily="18" charset="0"/>
                                    </a:rPr>
                                    <m:t>1</m:t>
                                  </m:r>
                                </m:sub>
                              </m:sSub>
                              <m:r>
                                <a:rPr kumimoji="1" lang="en-US" altLang="ja-JP" sz="1200" i="1">
                                  <a:solidFill>
                                    <a:prstClr val="black"/>
                                  </a:solidFill>
                                  <a:latin typeface="Cambria Math" panose="02040503050406030204" pitchFamily="18" charset="0"/>
                                </a:rPr>
                                <m:t>+</m:t>
                              </m:r>
                              <m:r>
                                <a:rPr kumimoji="1" lang="en-US" altLang="ja-JP" sz="1200" b="0" i="1" smtClean="0">
                                  <a:solidFill>
                                    <a:prstClr val="black"/>
                                  </a:solidFill>
                                  <a:latin typeface="Cambria Math" panose="02040503050406030204" pitchFamily="18" charset="0"/>
                                </a:rPr>
                                <m:t>6</m:t>
                              </m:r>
                              <m:sSub>
                                <m:sSubPr>
                                  <m:ctrlPr>
                                    <a:rPr kumimoji="1" lang="en-US" altLang="ja-JP" sz="1200" i="1">
                                      <a:solidFill>
                                        <a:prstClr val="black"/>
                                      </a:solidFill>
                                      <a:latin typeface="Cambria Math" panose="02040503050406030204" pitchFamily="18" charset="0"/>
                                    </a:rPr>
                                  </m:ctrlPr>
                                </m:sSubPr>
                                <m:e>
                                  <m:r>
                                    <a:rPr kumimoji="1" lang="en-US" altLang="ja-JP" sz="1200" i="1">
                                      <a:solidFill>
                                        <a:prstClr val="black"/>
                                      </a:solidFill>
                                      <a:latin typeface="Cambria Math" panose="02040503050406030204" pitchFamily="18" charset="0"/>
                                    </a:rPr>
                                    <m:t>𝑥</m:t>
                                  </m:r>
                                </m:e>
                                <m:sub>
                                  <m:r>
                                    <a:rPr kumimoji="1" lang="en-US" altLang="ja-JP" sz="1200" i="1">
                                      <a:solidFill>
                                        <a:prstClr val="black"/>
                                      </a:solidFill>
                                      <a:latin typeface="Cambria Math" panose="02040503050406030204" pitchFamily="18" charset="0"/>
                                    </a:rPr>
                                    <m:t>2</m:t>
                                  </m:r>
                                </m:sub>
                              </m:sSub>
                              <m:r>
                                <a:rPr kumimoji="1" lang="en-US" altLang="ja-JP" sz="1200" i="1">
                                  <a:solidFill>
                                    <a:prstClr val="black"/>
                                  </a:solidFill>
                                  <a:latin typeface="Cambria Math" panose="02040503050406030204" pitchFamily="18" charset="0"/>
                                </a:rPr>
                                <m:t>)</m:t>
                              </m:r>
                              <m:r>
                                <a:rPr kumimoji="1" lang="en-US" altLang="ja-JP" sz="1200" i="1" smtClean="0">
                                  <a:latin typeface="Cambria Math" panose="02040503050406030204" pitchFamily="18" charset="0"/>
                                </a:rPr>
                                <m:t> </m:t>
                              </m:r>
                            </m:e>
                            <m:e>
                              <m:sSub>
                                <m:sSubPr>
                                  <m:ctrlPr>
                                    <a:rPr kumimoji="1" lang="en-US" altLang="ja-JP" sz="1200" i="1">
                                      <a:latin typeface="Cambria Math" panose="02040503050406030204" pitchFamily="18" charset="0"/>
                                    </a:rPr>
                                  </m:ctrlPr>
                                </m:sSubPr>
                                <m:e>
                                  <m:r>
                                    <a:rPr kumimoji="1" lang="en-US" altLang="ja-JP" sz="1200" i="1">
                                      <a:latin typeface="Cambria Math" panose="02040503050406030204" pitchFamily="18" charset="0"/>
                                    </a:rPr>
                                    <m:t>(</m:t>
                                  </m:r>
                                  <m:r>
                                    <a:rPr kumimoji="1" lang="en-US" altLang="ja-JP" sz="1200" b="0" i="1" smtClean="0">
                                      <a:latin typeface="Cambria Math" panose="02040503050406030204" pitchFamily="18" charset="0"/>
                                    </a:rPr>
                                    <m:t>5</m:t>
                                  </m:r>
                                  <m:r>
                                    <a:rPr kumimoji="1" lang="en-US" altLang="ja-JP" sz="1200" i="1">
                                      <a:latin typeface="Cambria Math" panose="02040503050406030204" pitchFamily="18" charset="0"/>
                                    </a:rPr>
                                    <m:t>𝑦</m:t>
                                  </m:r>
                                </m:e>
                                <m:sub>
                                  <m:r>
                                    <a:rPr kumimoji="1" lang="en-US" altLang="ja-JP" sz="1200" i="1">
                                      <a:latin typeface="Cambria Math" panose="02040503050406030204" pitchFamily="18" charset="0"/>
                                    </a:rPr>
                                    <m:t>1</m:t>
                                  </m:r>
                                </m:sub>
                              </m:sSub>
                              <m:r>
                                <a:rPr kumimoji="1" lang="en-US" altLang="ja-JP" sz="1200" i="1">
                                  <a:latin typeface="Cambria Math" panose="02040503050406030204" pitchFamily="18" charset="0"/>
                                </a:rPr>
                                <m:t>+</m:t>
                              </m:r>
                              <m:r>
                                <a:rPr kumimoji="1" lang="en-US" altLang="ja-JP" sz="1200" b="0" i="1" smtClean="0">
                                  <a:latin typeface="Cambria Math" panose="02040503050406030204" pitchFamily="18" charset="0"/>
                                </a:rPr>
                                <m:t>6</m:t>
                              </m:r>
                              <m:sSub>
                                <m:sSubPr>
                                  <m:ctrlPr>
                                    <a:rPr kumimoji="1" lang="en-US" altLang="ja-JP" sz="1200" i="1">
                                      <a:latin typeface="Cambria Math" panose="02040503050406030204" pitchFamily="18" charset="0"/>
                                    </a:rPr>
                                  </m:ctrlPr>
                                </m:sSubPr>
                                <m:e>
                                  <m:r>
                                    <a:rPr kumimoji="1" lang="en-US" altLang="ja-JP" sz="1200" i="1">
                                      <a:latin typeface="Cambria Math" panose="02040503050406030204" pitchFamily="18" charset="0"/>
                                    </a:rPr>
                                    <m:t>𝑦</m:t>
                                  </m:r>
                                </m:e>
                                <m:sub>
                                  <m:r>
                                    <a:rPr kumimoji="1" lang="en-US" altLang="ja-JP" sz="1200" i="1">
                                      <a:latin typeface="Cambria Math" panose="02040503050406030204" pitchFamily="18" charset="0"/>
                                    </a:rPr>
                                    <m:t>2</m:t>
                                  </m:r>
                                </m:sub>
                              </m:sSub>
                              <m:r>
                                <a:rPr kumimoji="1" lang="en-US" altLang="ja-JP" sz="1200" i="1">
                                  <a:latin typeface="Cambria Math" panose="02040503050406030204" pitchFamily="18" charset="0"/>
                                </a:rPr>
                                <m:t>)</m:t>
                              </m:r>
                              <m:r>
                                <a:rPr kumimoji="1" lang="en-US" altLang="ja-JP" sz="1200" b="0" i="1" smtClean="0">
                                  <a:latin typeface="Cambria Math" panose="02040503050406030204" pitchFamily="18" charset="0"/>
                                </a:rPr>
                                <m:t> </m:t>
                              </m:r>
                            </m:e>
                          </m:mr>
                        </m:m>
                      </m:e>
                    </m:d>
                  </m:oMath>
                </a14:m>
                <a:endParaRPr kumimoji="1" lang="ja-JP" altLang="en-US" sz="1200" b="1">
                  <a:latin typeface="Meiryo" panose="020B0604030504040204" pitchFamily="34" charset="-128"/>
                  <a:ea typeface="Meiryo" panose="020B0604030504040204" pitchFamily="34" charset="-128"/>
                </a:endParaRPr>
              </a:p>
            </p:txBody>
          </p:sp>
        </mc:Choice>
        <mc:Fallback xmlns="">
          <p:sp>
            <p:nvSpPr>
              <p:cNvPr id="246" name="テキスト ボックス 245">
                <a:extLst>
                  <a:ext uri="{FF2B5EF4-FFF2-40B4-BE49-F238E27FC236}">
                    <a16:creationId xmlns:a16="http://schemas.microsoft.com/office/drawing/2014/main" id="{DFB42377-BF15-EC41-8B45-3841249B3B7C}"/>
                  </a:ext>
                </a:extLst>
              </p:cNvPr>
              <p:cNvSpPr txBox="1">
                <a:spLocks noRot="1" noChangeAspect="1" noMove="1" noResize="1" noEditPoints="1" noAdjustHandles="1" noChangeArrowheads="1" noChangeShapeType="1" noTextEdit="1"/>
              </p:cNvSpPr>
              <p:nvPr/>
            </p:nvSpPr>
            <p:spPr>
              <a:xfrm>
                <a:off x="462349" y="2203506"/>
                <a:ext cx="3092254" cy="586956"/>
              </a:xfrm>
              <a:prstGeom prst="rect">
                <a:avLst/>
              </a:prstGeom>
              <a:blipFill>
                <a:blip r:embed="rId4"/>
                <a:stretch>
                  <a:fillRect b="-851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7" name="テキスト ボックス 246">
                <a:extLst>
                  <a:ext uri="{FF2B5EF4-FFF2-40B4-BE49-F238E27FC236}">
                    <a16:creationId xmlns:a16="http://schemas.microsoft.com/office/drawing/2014/main" id="{440CAD55-7164-2D4A-BF1A-543F62B505ED}"/>
                  </a:ext>
                </a:extLst>
              </p:cNvPr>
              <p:cNvSpPr txBox="1"/>
              <p:nvPr/>
            </p:nvSpPr>
            <p:spPr>
              <a:xfrm>
                <a:off x="5184523" y="2173068"/>
                <a:ext cx="2800951" cy="488403"/>
              </a:xfrm>
              <a:prstGeom prst="rect">
                <a:avLst/>
              </a:prstGeom>
              <a:noFill/>
            </p:spPr>
            <p:txBody>
              <a:bodyPr wrap="square" lIns="0" tIns="0" rIns="0" bIns="0" rtlCol="0">
                <a:spAutoFit/>
              </a:bodyPr>
              <a:lstStyle/>
              <a:p>
                <a14:m>
                  <m:oMath xmlns:m="http://schemas.openxmlformats.org/officeDocument/2006/math">
                    <m:d>
                      <m:dPr>
                        <m:begChr m:val="["/>
                        <m:endChr m:val="]"/>
                        <m:ctrlPr>
                          <a:rPr kumimoji="1" lang="en-US" altLang="ja-JP" sz="1200" b="1" i="1" smtClean="0">
                            <a:latin typeface="Cambria Math" panose="02040503050406030204" pitchFamily="18" charset="0"/>
                          </a:rPr>
                        </m:ctrlPr>
                      </m:dPr>
                      <m:e>
                        <m:m>
                          <m:mPr>
                            <m:mcs>
                              <m:mc>
                                <m:mcPr>
                                  <m:count m:val="2"/>
                                  <m:mcJc m:val="center"/>
                                </m:mcPr>
                              </m:mc>
                            </m:mcs>
                            <m:ctrlPr>
                              <a:rPr kumimoji="1" lang="en-US" altLang="ja-JP" sz="1200" b="1" i="1" smtClean="0">
                                <a:latin typeface="Cambria Math" panose="02040503050406030204" pitchFamily="18" charset="0"/>
                              </a:rPr>
                            </m:ctrlPr>
                          </m:mPr>
                          <m:mr>
                            <m:e>
                              <m:r>
                                <m:rPr>
                                  <m:brk m:alnAt="7"/>
                                </m:rPr>
                                <a:rPr kumimoji="1" lang="en-US" altLang="ja-JP" sz="1200" b="0" i="1" smtClean="0">
                                  <a:latin typeface="Cambria Math" panose="02040503050406030204" pitchFamily="18" charset="0"/>
                                </a:rPr>
                                <m:t>1</m:t>
                              </m:r>
                            </m:e>
                            <m:e>
                              <m:r>
                                <a:rPr kumimoji="1" lang="en-US" altLang="ja-JP" sz="1200" b="0" i="1" smtClean="0">
                                  <a:latin typeface="Cambria Math" panose="02040503050406030204" pitchFamily="18" charset="0"/>
                                </a:rPr>
                                <m:t>2</m:t>
                              </m:r>
                            </m:e>
                          </m:mr>
                          <m:mr>
                            <m:e>
                              <m:r>
                                <a:rPr kumimoji="1" lang="en-US" altLang="ja-JP" sz="1200" b="0" i="1" smtClean="0">
                                  <a:latin typeface="Cambria Math" panose="02040503050406030204" pitchFamily="18" charset="0"/>
                                </a:rPr>
                                <m:t>3</m:t>
                              </m:r>
                            </m:e>
                            <m:e>
                              <m:r>
                                <a:rPr kumimoji="1" lang="en-US" altLang="ja-JP" sz="1200" b="0" i="1" smtClean="0">
                                  <a:latin typeface="Cambria Math" panose="02040503050406030204" pitchFamily="18" charset="0"/>
                                </a:rPr>
                                <m:t>4</m:t>
                              </m:r>
                            </m:e>
                          </m:mr>
                          <m:mr>
                            <m:e>
                              <m:r>
                                <a:rPr kumimoji="1" lang="en-US" altLang="ja-JP" sz="1200" b="0" i="1" smtClean="0">
                                  <a:latin typeface="Cambria Math" panose="02040503050406030204" pitchFamily="18" charset="0"/>
                                </a:rPr>
                                <m:t>5</m:t>
                              </m:r>
                            </m:e>
                            <m:e>
                              <m:r>
                                <a:rPr kumimoji="1" lang="en-US" altLang="ja-JP" sz="1200" b="0" i="1" smtClean="0">
                                  <a:latin typeface="Cambria Math" panose="02040503050406030204" pitchFamily="18" charset="0"/>
                                </a:rPr>
                                <m:t>6</m:t>
                              </m:r>
                            </m:e>
                          </m:mr>
                        </m:m>
                      </m:e>
                    </m:d>
                  </m:oMath>
                </a14:m>
                <a:r>
                  <a:rPr kumimoji="1" lang="en-US" altLang="ja-JP" sz="1200" b="1" dirty="0">
                    <a:latin typeface="Meiryo" panose="020B0604030504040204" pitchFamily="34" charset="-128"/>
                    <a:ea typeface="Meiryo" panose="020B0604030504040204" pitchFamily="34" charset="-128"/>
                  </a:rPr>
                  <a:t> </a:t>
                </a:r>
                <a14:m>
                  <m:oMath xmlns:m="http://schemas.openxmlformats.org/officeDocument/2006/math">
                    <m:d>
                      <m:dPr>
                        <m:begChr m:val="["/>
                        <m:endChr m:val="]"/>
                        <m:ctrlPr>
                          <a:rPr kumimoji="1" lang="en-US" altLang="ja-JP" sz="1200" b="1" i="1">
                            <a:latin typeface="Cambria Math" panose="02040503050406030204" pitchFamily="18" charset="0"/>
                          </a:rPr>
                        </m:ctrlPr>
                      </m:dPr>
                      <m:e>
                        <m:m>
                          <m:mPr>
                            <m:mcs>
                              <m:mc>
                                <m:mcPr>
                                  <m:count m:val="2"/>
                                  <m:mcJc m:val="center"/>
                                </m:mcPr>
                              </m:mc>
                            </m:mcs>
                            <m:ctrlPr>
                              <a:rPr kumimoji="1" lang="en-US" altLang="ja-JP" sz="1200" i="1" smtClean="0">
                                <a:latin typeface="Cambria Math" panose="02040503050406030204" pitchFamily="18" charset="0"/>
                              </a:rPr>
                            </m:ctrlPr>
                          </m:mPr>
                          <m:mr>
                            <m:e>
                              <m:sSub>
                                <m:sSubPr>
                                  <m:ctrlPr>
                                    <a:rPr kumimoji="1" lang="en-US" altLang="ja-JP" sz="1200" i="1" smtClean="0">
                                      <a:latin typeface="Cambria Math" panose="02040503050406030204" pitchFamily="18" charset="0"/>
                                    </a:rPr>
                                  </m:ctrlPr>
                                </m:sSubPr>
                                <m:e>
                                  <m:r>
                                    <a:rPr kumimoji="1" lang="en-US" altLang="ja-JP" sz="1200" b="0" i="1" smtClean="0">
                                      <a:latin typeface="Cambria Math" panose="02040503050406030204" pitchFamily="18" charset="0"/>
                                    </a:rPr>
                                    <m:t>𝑥</m:t>
                                  </m:r>
                                </m:e>
                                <m:sub>
                                  <m:r>
                                    <a:rPr kumimoji="1" lang="en-US" altLang="ja-JP" sz="1200" b="0" i="1" smtClean="0">
                                      <a:latin typeface="Cambria Math" panose="02040503050406030204" pitchFamily="18" charset="0"/>
                                    </a:rPr>
                                    <m:t>1</m:t>
                                  </m:r>
                                </m:sub>
                              </m:sSub>
                            </m:e>
                            <m:e>
                              <m:sSub>
                                <m:sSubPr>
                                  <m:ctrlPr>
                                    <a:rPr kumimoji="1" lang="en-US" altLang="ja-JP" sz="1200" i="1" smtClean="0">
                                      <a:latin typeface="Cambria Math" panose="02040503050406030204" pitchFamily="18" charset="0"/>
                                    </a:rPr>
                                  </m:ctrlPr>
                                </m:sSubPr>
                                <m:e>
                                  <m:r>
                                    <a:rPr kumimoji="1" lang="en-US" altLang="ja-JP" sz="1200" b="0" i="1" smtClean="0">
                                      <a:latin typeface="Cambria Math" panose="02040503050406030204" pitchFamily="18" charset="0"/>
                                    </a:rPr>
                                    <m:t>𝑦</m:t>
                                  </m:r>
                                </m:e>
                                <m:sub>
                                  <m:r>
                                    <a:rPr kumimoji="1" lang="en-US" altLang="ja-JP" sz="1200" b="0" i="1" smtClean="0">
                                      <a:latin typeface="Cambria Math" panose="02040503050406030204" pitchFamily="18" charset="0"/>
                                    </a:rPr>
                                    <m:t>1</m:t>
                                  </m:r>
                                </m:sub>
                              </m:sSub>
                            </m:e>
                          </m:mr>
                          <m:mr>
                            <m:e>
                              <m:sSub>
                                <m:sSubPr>
                                  <m:ctrlPr>
                                    <a:rPr kumimoji="1" lang="en-US" altLang="ja-JP" sz="1200" i="1" smtClean="0">
                                      <a:latin typeface="Cambria Math" panose="02040503050406030204" pitchFamily="18" charset="0"/>
                                    </a:rPr>
                                  </m:ctrlPr>
                                </m:sSubPr>
                                <m:e>
                                  <m:r>
                                    <a:rPr kumimoji="1" lang="en-US" altLang="ja-JP" sz="1200" b="0" i="1" smtClean="0">
                                      <a:latin typeface="Cambria Math" panose="02040503050406030204" pitchFamily="18" charset="0"/>
                                    </a:rPr>
                                    <m:t>𝑥</m:t>
                                  </m:r>
                                </m:e>
                                <m:sub>
                                  <m:r>
                                    <a:rPr kumimoji="1" lang="en-US" altLang="ja-JP" sz="1200" b="0" i="1" smtClean="0">
                                      <a:latin typeface="Cambria Math" panose="02040503050406030204" pitchFamily="18" charset="0"/>
                                    </a:rPr>
                                    <m:t>2</m:t>
                                  </m:r>
                                </m:sub>
                              </m:sSub>
                            </m:e>
                            <m:e>
                              <m:sSub>
                                <m:sSubPr>
                                  <m:ctrlPr>
                                    <a:rPr kumimoji="1" lang="en-US" altLang="ja-JP" sz="1200" i="1" smtClean="0">
                                      <a:latin typeface="Cambria Math" panose="02040503050406030204" pitchFamily="18" charset="0"/>
                                    </a:rPr>
                                  </m:ctrlPr>
                                </m:sSubPr>
                                <m:e>
                                  <m:r>
                                    <a:rPr kumimoji="1" lang="en-US" altLang="ja-JP" sz="1200" b="0" i="1" smtClean="0">
                                      <a:latin typeface="Cambria Math" panose="02040503050406030204" pitchFamily="18" charset="0"/>
                                    </a:rPr>
                                    <m:t>𝑦</m:t>
                                  </m:r>
                                </m:e>
                                <m:sub>
                                  <m:r>
                                    <a:rPr kumimoji="1" lang="en-US" altLang="ja-JP" sz="1200" b="0" i="1" smtClean="0">
                                      <a:latin typeface="Cambria Math" panose="02040503050406030204" pitchFamily="18" charset="0"/>
                                    </a:rPr>
                                    <m:t>2</m:t>
                                  </m:r>
                                </m:sub>
                              </m:sSub>
                            </m:e>
                          </m:mr>
                        </m:m>
                      </m:e>
                    </m:d>
                    <m:r>
                      <a:rPr kumimoji="1" lang="en-US" altLang="ja-JP" sz="1200" b="1" i="1">
                        <a:latin typeface="Cambria Math" panose="02040503050406030204" pitchFamily="18" charset="0"/>
                      </a:rPr>
                      <m:t>=</m:t>
                    </m:r>
                    <m:r>
                      <a:rPr kumimoji="1" lang="en-US" altLang="ja-JP" sz="1200" b="1" i="1" smtClean="0">
                        <a:latin typeface="Cambria Math" panose="02040503050406030204" pitchFamily="18" charset="0"/>
                      </a:rPr>
                      <m:t>𝑨</m:t>
                    </m:r>
                    <m:d>
                      <m:dPr>
                        <m:begChr m:val="["/>
                        <m:endChr m:val="]"/>
                        <m:ctrlPr>
                          <a:rPr kumimoji="1" lang="en-US" altLang="ja-JP" sz="1200" b="1" i="1" smtClean="0">
                            <a:latin typeface="Cambria Math" panose="02040503050406030204" pitchFamily="18" charset="0"/>
                          </a:rPr>
                        </m:ctrlPr>
                      </m:dPr>
                      <m:e>
                        <m:m>
                          <m:mPr>
                            <m:mcs>
                              <m:mc>
                                <m:mcPr>
                                  <m:count m:val="2"/>
                                  <m:mcJc m:val="center"/>
                                </m:mcPr>
                              </m:mc>
                            </m:mcs>
                            <m:ctrlPr>
                              <a:rPr kumimoji="1" lang="en-US" altLang="ja-JP" sz="1200" b="1" i="1" smtClean="0">
                                <a:latin typeface="Cambria Math" panose="02040503050406030204" pitchFamily="18" charset="0"/>
                              </a:rPr>
                            </m:ctrlPr>
                          </m:mPr>
                          <m:mr>
                            <m:e>
                              <m:r>
                                <m:rPr>
                                  <m:brk m:alnAt="7"/>
                                </m:rPr>
                                <a:rPr kumimoji="1" lang="en-US" altLang="ja-JP" sz="1200" b="1" i="1" smtClean="0">
                                  <a:latin typeface="Cambria Math" panose="02040503050406030204" pitchFamily="18" charset="0"/>
                                </a:rPr>
                                <m:t>𝒙</m:t>
                              </m:r>
                            </m:e>
                            <m:e>
                              <m:r>
                                <a:rPr kumimoji="1" lang="en-US" altLang="ja-JP" sz="1200" b="1" i="1" smtClean="0">
                                  <a:latin typeface="Cambria Math" panose="02040503050406030204" pitchFamily="18" charset="0"/>
                                </a:rPr>
                                <m:t>𝒚</m:t>
                              </m:r>
                            </m:e>
                          </m:mr>
                        </m:m>
                      </m:e>
                    </m:d>
                    <m:r>
                      <a:rPr kumimoji="1" lang="en-US" altLang="ja-JP" sz="1200" b="1" i="1" smtClean="0">
                        <a:latin typeface="Cambria Math" panose="02040503050406030204" pitchFamily="18" charset="0"/>
                      </a:rPr>
                      <m:t>=</m:t>
                    </m:r>
                    <m:d>
                      <m:dPr>
                        <m:begChr m:val="["/>
                        <m:endChr m:val="]"/>
                        <m:ctrlPr>
                          <a:rPr kumimoji="1" lang="en-US" altLang="ja-JP" sz="1200" b="1" i="1">
                            <a:latin typeface="Cambria Math" panose="02040503050406030204" pitchFamily="18" charset="0"/>
                          </a:rPr>
                        </m:ctrlPr>
                      </m:dPr>
                      <m:e>
                        <m:r>
                          <a:rPr kumimoji="1" lang="en-US" altLang="ja-JP" sz="1200" b="1" i="1" smtClean="0">
                            <a:latin typeface="Cambria Math" panose="02040503050406030204" pitchFamily="18" charset="0"/>
                          </a:rPr>
                          <m:t>𝑨</m:t>
                        </m:r>
                        <m:m>
                          <m:mPr>
                            <m:mcs>
                              <m:mc>
                                <m:mcPr>
                                  <m:count m:val="2"/>
                                  <m:mcJc m:val="center"/>
                                </m:mcPr>
                              </m:mc>
                            </m:mcs>
                            <m:ctrlPr>
                              <a:rPr kumimoji="1" lang="en-US" altLang="ja-JP" sz="1200" b="1" i="1">
                                <a:latin typeface="Cambria Math" panose="02040503050406030204" pitchFamily="18" charset="0"/>
                              </a:rPr>
                            </m:ctrlPr>
                          </m:mPr>
                          <m:mr>
                            <m:e>
                              <m:r>
                                <m:rPr>
                                  <m:brk m:alnAt="7"/>
                                </m:rPr>
                                <a:rPr kumimoji="1" lang="en-US" altLang="ja-JP" sz="1200" b="1" i="1">
                                  <a:latin typeface="Cambria Math" panose="02040503050406030204" pitchFamily="18" charset="0"/>
                                </a:rPr>
                                <m:t>𝒙</m:t>
                              </m:r>
                            </m:e>
                            <m:e>
                              <m:r>
                                <a:rPr kumimoji="1" lang="en-US" altLang="ja-JP" sz="1200" b="1" i="1" smtClean="0">
                                  <a:latin typeface="Cambria Math" panose="02040503050406030204" pitchFamily="18" charset="0"/>
                                </a:rPr>
                                <m:t>𝑨</m:t>
                              </m:r>
                              <m:r>
                                <a:rPr kumimoji="1" lang="en-US" altLang="ja-JP" sz="1200" b="1" i="1">
                                  <a:latin typeface="Cambria Math" panose="02040503050406030204" pitchFamily="18" charset="0"/>
                                </a:rPr>
                                <m:t>𝒚</m:t>
                              </m:r>
                            </m:e>
                          </m:mr>
                        </m:m>
                      </m:e>
                    </m:d>
                  </m:oMath>
                </a14:m>
                <a:endParaRPr kumimoji="1" lang="ja-JP" altLang="en-US" sz="1200" b="1">
                  <a:latin typeface="Meiryo" panose="020B0604030504040204" pitchFamily="34" charset="-128"/>
                  <a:ea typeface="Meiryo" panose="020B0604030504040204" pitchFamily="34" charset="-128"/>
                </a:endParaRPr>
              </a:p>
            </p:txBody>
          </p:sp>
        </mc:Choice>
        <mc:Fallback xmlns="">
          <p:sp>
            <p:nvSpPr>
              <p:cNvPr id="247" name="テキスト ボックス 246">
                <a:extLst>
                  <a:ext uri="{FF2B5EF4-FFF2-40B4-BE49-F238E27FC236}">
                    <a16:creationId xmlns:a16="http://schemas.microsoft.com/office/drawing/2014/main" id="{440CAD55-7164-2D4A-BF1A-543F62B505ED}"/>
                  </a:ext>
                </a:extLst>
              </p:cNvPr>
              <p:cNvSpPr txBox="1">
                <a:spLocks noRot="1" noChangeAspect="1" noMove="1" noResize="1" noEditPoints="1" noAdjustHandles="1" noChangeArrowheads="1" noChangeShapeType="1" noTextEdit="1"/>
              </p:cNvSpPr>
              <p:nvPr/>
            </p:nvSpPr>
            <p:spPr>
              <a:xfrm>
                <a:off x="5184523" y="2173068"/>
                <a:ext cx="2800951" cy="488403"/>
              </a:xfrm>
              <a:prstGeom prst="rect">
                <a:avLst/>
              </a:prstGeom>
              <a:blipFill>
                <a:blip r:embed="rId5"/>
                <a:stretch>
                  <a:fillRect b="-10000"/>
                </a:stretch>
              </a:blipFill>
            </p:spPr>
            <p:txBody>
              <a:bodyPr/>
              <a:lstStyle/>
              <a:p>
                <a:r>
                  <a:rPr lang="ja-JP" altLang="en-US">
                    <a:noFill/>
                  </a:rPr>
                  <a:t> </a:t>
                </a:r>
              </a:p>
            </p:txBody>
          </p:sp>
        </mc:Fallback>
      </mc:AlternateContent>
      <p:grpSp>
        <p:nvGrpSpPr>
          <p:cNvPr id="16" name="グループ化 15">
            <a:extLst>
              <a:ext uri="{FF2B5EF4-FFF2-40B4-BE49-F238E27FC236}">
                <a16:creationId xmlns:a16="http://schemas.microsoft.com/office/drawing/2014/main" id="{5824FB26-6C83-C443-A625-6FB10EC7F043}"/>
              </a:ext>
            </a:extLst>
          </p:cNvPr>
          <p:cNvGrpSpPr/>
          <p:nvPr/>
        </p:nvGrpSpPr>
        <p:grpSpPr>
          <a:xfrm>
            <a:off x="4982083" y="969337"/>
            <a:ext cx="3496649" cy="720974"/>
            <a:chOff x="855087" y="3155154"/>
            <a:chExt cx="3496649" cy="720974"/>
          </a:xfrm>
        </p:grpSpPr>
        <p:grpSp>
          <p:nvGrpSpPr>
            <p:cNvPr id="13" name="グループ化 12">
              <a:extLst>
                <a:ext uri="{FF2B5EF4-FFF2-40B4-BE49-F238E27FC236}">
                  <a16:creationId xmlns:a16="http://schemas.microsoft.com/office/drawing/2014/main" id="{79A97BCB-31D0-0E4C-8623-7D44EA0080A8}"/>
                </a:ext>
              </a:extLst>
            </p:cNvPr>
            <p:cNvGrpSpPr/>
            <p:nvPr/>
          </p:nvGrpSpPr>
          <p:grpSpPr>
            <a:xfrm>
              <a:off x="1427712" y="3211431"/>
              <a:ext cx="442087" cy="411711"/>
              <a:chOff x="1484416" y="2417519"/>
              <a:chExt cx="442087" cy="411711"/>
            </a:xfrm>
          </p:grpSpPr>
          <p:sp>
            <p:nvSpPr>
              <p:cNvPr id="200" name="正方形/長方形 199">
                <a:extLst>
                  <a:ext uri="{FF2B5EF4-FFF2-40B4-BE49-F238E27FC236}">
                    <a16:creationId xmlns:a16="http://schemas.microsoft.com/office/drawing/2014/main" id="{A001F07E-3BC0-564E-A384-EF4E43745C13}"/>
                  </a:ext>
                </a:extLst>
              </p:cNvPr>
              <p:cNvSpPr/>
              <p:nvPr/>
            </p:nvSpPr>
            <p:spPr>
              <a:xfrm>
                <a:off x="1551134" y="2441629"/>
                <a:ext cx="116292" cy="363487"/>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01" name="左大かっこ 200">
                <a:extLst>
                  <a:ext uri="{FF2B5EF4-FFF2-40B4-BE49-F238E27FC236}">
                    <a16:creationId xmlns:a16="http://schemas.microsoft.com/office/drawing/2014/main" id="{BADBC8C6-FB2E-6F46-AFAA-1CC8866662F1}"/>
                  </a:ext>
                </a:extLst>
              </p:cNvPr>
              <p:cNvSpPr/>
              <p:nvPr/>
            </p:nvSpPr>
            <p:spPr>
              <a:xfrm>
                <a:off x="1484416" y="2417519"/>
                <a:ext cx="85388" cy="411709"/>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02" name="左大かっこ 201">
                <a:extLst>
                  <a:ext uri="{FF2B5EF4-FFF2-40B4-BE49-F238E27FC236}">
                    <a16:creationId xmlns:a16="http://schemas.microsoft.com/office/drawing/2014/main" id="{C525DBFC-EAF7-E940-9991-475B9405B7E4}"/>
                  </a:ext>
                </a:extLst>
              </p:cNvPr>
              <p:cNvSpPr/>
              <p:nvPr/>
            </p:nvSpPr>
            <p:spPr>
              <a:xfrm flipH="1">
                <a:off x="1852390" y="2417521"/>
                <a:ext cx="74113" cy="411709"/>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03" name="正方形/長方形 202">
                <a:extLst>
                  <a:ext uri="{FF2B5EF4-FFF2-40B4-BE49-F238E27FC236}">
                    <a16:creationId xmlns:a16="http://schemas.microsoft.com/office/drawing/2014/main" id="{863A6D3E-C81C-454A-8054-036B85EF79C9}"/>
                  </a:ext>
                </a:extLst>
              </p:cNvPr>
              <p:cNvSpPr/>
              <p:nvPr/>
            </p:nvSpPr>
            <p:spPr>
              <a:xfrm>
                <a:off x="1744572" y="2438169"/>
                <a:ext cx="116292" cy="363487"/>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sp>
          <p:nvSpPr>
            <p:cNvPr id="204" name="正方形/長方形 203">
              <a:extLst>
                <a:ext uri="{FF2B5EF4-FFF2-40B4-BE49-F238E27FC236}">
                  <a16:creationId xmlns:a16="http://schemas.microsoft.com/office/drawing/2014/main" id="{43330073-6BB8-9F46-A80D-F721E1FA1C9B}"/>
                </a:ext>
              </a:extLst>
            </p:cNvPr>
            <p:cNvSpPr/>
            <p:nvPr/>
          </p:nvSpPr>
          <p:spPr>
            <a:xfrm>
              <a:off x="890264" y="3248591"/>
              <a:ext cx="409544" cy="58849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nvGrpSpPr>
            <p:cNvPr id="205" name="グループ化 204">
              <a:extLst>
                <a:ext uri="{FF2B5EF4-FFF2-40B4-BE49-F238E27FC236}">
                  <a16:creationId xmlns:a16="http://schemas.microsoft.com/office/drawing/2014/main" id="{24936840-7963-0E40-A38F-F664B7816342}"/>
                </a:ext>
              </a:extLst>
            </p:cNvPr>
            <p:cNvGrpSpPr/>
            <p:nvPr/>
          </p:nvGrpSpPr>
          <p:grpSpPr>
            <a:xfrm>
              <a:off x="855087" y="3209555"/>
              <a:ext cx="481952" cy="666573"/>
              <a:chOff x="1462419" y="107793"/>
              <a:chExt cx="258051" cy="356903"/>
            </a:xfrm>
          </p:grpSpPr>
          <p:sp>
            <p:nvSpPr>
              <p:cNvPr id="206" name="左大かっこ 205">
                <a:extLst>
                  <a:ext uri="{FF2B5EF4-FFF2-40B4-BE49-F238E27FC236}">
                    <a16:creationId xmlns:a16="http://schemas.microsoft.com/office/drawing/2014/main" id="{72D27A79-C090-494E-9A71-150D046D737F}"/>
                  </a:ext>
                </a:extLst>
              </p:cNvPr>
              <p:cNvSpPr/>
              <p:nvPr/>
            </p:nvSpPr>
            <p:spPr>
              <a:xfrm>
                <a:off x="1462419" y="107793"/>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07" name="左大かっこ 206">
                <a:extLst>
                  <a:ext uri="{FF2B5EF4-FFF2-40B4-BE49-F238E27FC236}">
                    <a16:creationId xmlns:a16="http://schemas.microsoft.com/office/drawing/2014/main" id="{21594E1A-3EA7-4C4E-A379-8EC000AEA3C3}"/>
                  </a:ext>
                </a:extLst>
              </p:cNvPr>
              <p:cNvSpPr/>
              <p:nvPr/>
            </p:nvSpPr>
            <p:spPr>
              <a:xfrm flipH="1">
                <a:off x="1674751" y="107794"/>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mc:AlternateContent xmlns:mc="http://schemas.openxmlformats.org/markup-compatibility/2006" xmlns:a14="http://schemas.microsoft.com/office/drawing/2010/main">
          <mc:Choice Requires="a14">
            <p:sp>
              <p:nvSpPr>
                <p:cNvPr id="208" name="テキスト ボックス 207">
                  <a:extLst>
                    <a:ext uri="{FF2B5EF4-FFF2-40B4-BE49-F238E27FC236}">
                      <a16:creationId xmlns:a16="http://schemas.microsoft.com/office/drawing/2014/main" id="{933E7D85-98A4-0F40-8AF0-585130916241}"/>
                    </a:ext>
                  </a:extLst>
                </p:cNvPr>
                <p:cNvSpPr txBox="1"/>
                <p:nvPr/>
              </p:nvSpPr>
              <p:spPr>
                <a:xfrm>
                  <a:off x="1879848" y="3155154"/>
                  <a:ext cx="42213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m:t>
                        </m:r>
                      </m:oMath>
                    </m:oMathPara>
                  </a14:m>
                  <a:endParaRPr kumimoji="1" lang="ja-JP" altLang="en-US">
                    <a:latin typeface="Meiryo" panose="020B0604030504040204" pitchFamily="34" charset="-128"/>
                    <a:ea typeface="Meiryo" panose="020B0604030504040204" pitchFamily="34" charset="-128"/>
                  </a:endParaRPr>
                </a:p>
              </p:txBody>
            </p:sp>
          </mc:Choice>
          <mc:Fallback xmlns="">
            <p:sp>
              <p:nvSpPr>
                <p:cNvPr id="208" name="テキスト ボックス 207">
                  <a:extLst>
                    <a:ext uri="{FF2B5EF4-FFF2-40B4-BE49-F238E27FC236}">
                      <a16:creationId xmlns:a16="http://schemas.microsoft.com/office/drawing/2014/main" id="{933E7D85-98A4-0F40-8AF0-585130916241}"/>
                    </a:ext>
                  </a:extLst>
                </p:cNvPr>
                <p:cNvSpPr txBox="1">
                  <a:spLocks noRot="1" noChangeAspect="1" noMove="1" noResize="1" noEditPoints="1" noAdjustHandles="1" noChangeArrowheads="1" noChangeShapeType="1" noTextEdit="1"/>
                </p:cNvSpPr>
                <p:nvPr/>
              </p:nvSpPr>
              <p:spPr>
                <a:xfrm>
                  <a:off x="1879848" y="3155154"/>
                  <a:ext cx="422134" cy="276999"/>
                </a:xfrm>
                <a:prstGeom prst="rect">
                  <a:avLst/>
                </a:prstGeom>
                <a:blipFill>
                  <a:blip r:embed="rId6"/>
                  <a:stretch>
                    <a:fillRect/>
                  </a:stretch>
                </a:blipFill>
              </p:spPr>
              <p:txBody>
                <a:bodyPr/>
                <a:lstStyle/>
                <a:p>
                  <a:r>
                    <a:rPr lang="ja-JP" altLang="en-US">
                      <a:noFill/>
                    </a:rPr>
                    <a:t> </a:t>
                  </a:r>
                </a:p>
              </p:txBody>
            </p:sp>
          </mc:Fallback>
        </mc:AlternateContent>
        <p:grpSp>
          <p:nvGrpSpPr>
            <p:cNvPr id="15" name="グループ化 14">
              <a:extLst>
                <a:ext uri="{FF2B5EF4-FFF2-40B4-BE49-F238E27FC236}">
                  <a16:creationId xmlns:a16="http://schemas.microsoft.com/office/drawing/2014/main" id="{4C578404-FB92-B348-AD0F-CC7333167E77}"/>
                </a:ext>
              </a:extLst>
            </p:cNvPr>
            <p:cNvGrpSpPr/>
            <p:nvPr/>
          </p:nvGrpSpPr>
          <p:grpSpPr>
            <a:xfrm>
              <a:off x="2240379" y="3207800"/>
              <a:ext cx="1236222" cy="666571"/>
              <a:chOff x="2429435" y="2413888"/>
              <a:chExt cx="1236222" cy="666571"/>
            </a:xfrm>
          </p:grpSpPr>
          <p:grpSp>
            <p:nvGrpSpPr>
              <p:cNvPr id="217" name="グループ化 216">
                <a:extLst>
                  <a:ext uri="{FF2B5EF4-FFF2-40B4-BE49-F238E27FC236}">
                    <a16:creationId xmlns:a16="http://schemas.microsoft.com/office/drawing/2014/main" id="{8039CACF-CC40-5A47-899E-6DD80487E3D0}"/>
                  </a:ext>
                </a:extLst>
              </p:cNvPr>
              <p:cNvGrpSpPr/>
              <p:nvPr/>
            </p:nvGrpSpPr>
            <p:grpSpPr>
              <a:xfrm>
                <a:off x="2473900" y="2451672"/>
                <a:ext cx="537581" cy="589750"/>
                <a:chOff x="3411914" y="4415158"/>
                <a:chExt cx="537581" cy="589750"/>
              </a:xfrm>
            </p:grpSpPr>
            <p:sp>
              <p:nvSpPr>
                <p:cNvPr id="209" name="正方形/長方形 208">
                  <a:extLst>
                    <a:ext uri="{FF2B5EF4-FFF2-40B4-BE49-F238E27FC236}">
                      <a16:creationId xmlns:a16="http://schemas.microsoft.com/office/drawing/2014/main" id="{0A521E05-2333-854D-BBC3-388E34C87151}"/>
                    </a:ext>
                  </a:extLst>
                </p:cNvPr>
                <p:cNvSpPr/>
                <p:nvPr/>
              </p:nvSpPr>
              <p:spPr>
                <a:xfrm>
                  <a:off x="3833203" y="4415158"/>
                  <a:ext cx="116292" cy="363487"/>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13" name="正方形/長方形 212">
                  <a:extLst>
                    <a:ext uri="{FF2B5EF4-FFF2-40B4-BE49-F238E27FC236}">
                      <a16:creationId xmlns:a16="http://schemas.microsoft.com/office/drawing/2014/main" id="{C289B1DB-DC3C-1C43-8684-43AAD5E4F20F}"/>
                    </a:ext>
                  </a:extLst>
                </p:cNvPr>
                <p:cNvSpPr/>
                <p:nvPr/>
              </p:nvSpPr>
              <p:spPr>
                <a:xfrm>
                  <a:off x="3411914" y="4416410"/>
                  <a:ext cx="409544" cy="58849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sp>
            <p:nvSpPr>
              <p:cNvPr id="215" name="左大かっこ 214">
                <a:extLst>
                  <a:ext uri="{FF2B5EF4-FFF2-40B4-BE49-F238E27FC236}">
                    <a16:creationId xmlns:a16="http://schemas.microsoft.com/office/drawing/2014/main" id="{E167D9FA-569B-284D-85B4-48C1CCFE84CD}"/>
                  </a:ext>
                </a:extLst>
              </p:cNvPr>
              <p:cNvSpPr/>
              <p:nvPr/>
            </p:nvSpPr>
            <p:spPr>
              <a:xfrm>
                <a:off x="2429435" y="2413888"/>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16" name="左大かっこ 215">
                <a:extLst>
                  <a:ext uri="{FF2B5EF4-FFF2-40B4-BE49-F238E27FC236}">
                    <a16:creationId xmlns:a16="http://schemas.microsoft.com/office/drawing/2014/main" id="{BA85D5B6-8CA5-CC4D-AF84-7D95ACD8373D}"/>
                  </a:ext>
                </a:extLst>
              </p:cNvPr>
              <p:cNvSpPr/>
              <p:nvPr/>
            </p:nvSpPr>
            <p:spPr>
              <a:xfrm flipH="1">
                <a:off x="3580269" y="2413888"/>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nvGrpSpPr>
              <p:cNvPr id="218" name="グループ化 217">
                <a:extLst>
                  <a:ext uri="{FF2B5EF4-FFF2-40B4-BE49-F238E27FC236}">
                    <a16:creationId xmlns:a16="http://schemas.microsoft.com/office/drawing/2014/main" id="{AC9149EC-6A22-644B-864D-FE5CFAF2344C}"/>
                  </a:ext>
                </a:extLst>
              </p:cNvPr>
              <p:cNvGrpSpPr/>
              <p:nvPr/>
            </p:nvGrpSpPr>
            <p:grpSpPr>
              <a:xfrm>
                <a:off x="3098710" y="2460654"/>
                <a:ext cx="537581" cy="589750"/>
                <a:chOff x="3411914" y="4415158"/>
                <a:chExt cx="537581" cy="589750"/>
              </a:xfrm>
            </p:grpSpPr>
            <p:sp>
              <p:nvSpPr>
                <p:cNvPr id="219" name="正方形/長方形 218">
                  <a:extLst>
                    <a:ext uri="{FF2B5EF4-FFF2-40B4-BE49-F238E27FC236}">
                      <a16:creationId xmlns:a16="http://schemas.microsoft.com/office/drawing/2014/main" id="{573491F2-8EBC-0A4F-BB34-9DCE23DBAD4F}"/>
                    </a:ext>
                  </a:extLst>
                </p:cNvPr>
                <p:cNvSpPr/>
                <p:nvPr/>
              </p:nvSpPr>
              <p:spPr>
                <a:xfrm>
                  <a:off x="3833203" y="4415158"/>
                  <a:ext cx="116292" cy="363487"/>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20" name="正方形/長方形 219">
                  <a:extLst>
                    <a:ext uri="{FF2B5EF4-FFF2-40B4-BE49-F238E27FC236}">
                      <a16:creationId xmlns:a16="http://schemas.microsoft.com/office/drawing/2014/main" id="{5D7AFA83-5A85-3540-A70F-D46FF280292A}"/>
                    </a:ext>
                  </a:extLst>
                </p:cNvPr>
                <p:cNvSpPr/>
                <p:nvPr/>
              </p:nvSpPr>
              <p:spPr>
                <a:xfrm>
                  <a:off x="3411914" y="4416410"/>
                  <a:ext cx="409544" cy="58849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grpSp>
        <mc:AlternateContent xmlns:mc="http://schemas.openxmlformats.org/markup-compatibility/2006" xmlns:a14="http://schemas.microsoft.com/office/drawing/2010/main">
          <mc:Choice Requires="a14">
            <p:sp>
              <p:nvSpPr>
                <p:cNvPr id="279" name="テキスト ボックス 278">
                  <a:extLst>
                    <a:ext uri="{FF2B5EF4-FFF2-40B4-BE49-F238E27FC236}">
                      <a16:creationId xmlns:a16="http://schemas.microsoft.com/office/drawing/2014/main" id="{CB394123-0EEE-484D-A715-3425930D91CF}"/>
                    </a:ext>
                  </a:extLst>
                </p:cNvPr>
                <p:cNvSpPr txBox="1"/>
                <p:nvPr/>
              </p:nvSpPr>
              <p:spPr>
                <a:xfrm>
                  <a:off x="3485385" y="3162222"/>
                  <a:ext cx="42213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m:t>
                        </m:r>
                      </m:oMath>
                    </m:oMathPara>
                  </a14:m>
                  <a:endParaRPr kumimoji="1" lang="ja-JP" altLang="en-US">
                    <a:latin typeface="Meiryo" panose="020B0604030504040204" pitchFamily="34" charset="-128"/>
                    <a:ea typeface="Meiryo" panose="020B0604030504040204" pitchFamily="34" charset="-128"/>
                  </a:endParaRPr>
                </a:p>
              </p:txBody>
            </p:sp>
          </mc:Choice>
          <mc:Fallback xmlns="">
            <p:sp>
              <p:nvSpPr>
                <p:cNvPr id="279" name="テキスト ボックス 278">
                  <a:extLst>
                    <a:ext uri="{FF2B5EF4-FFF2-40B4-BE49-F238E27FC236}">
                      <a16:creationId xmlns:a16="http://schemas.microsoft.com/office/drawing/2014/main" id="{CB394123-0EEE-484D-A715-3425930D91CF}"/>
                    </a:ext>
                  </a:extLst>
                </p:cNvPr>
                <p:cNvSpPr txBox="1">
                  <a:spLocks noRot="1" noChangeAspect="1" noMove="1" noResize="1" noEditPoints="1" noAdjustHandles="1" noChangeArrowheads="1" noChangeShapeType="1" noTextEdit="1"/>
                </p:cNvSpPr>
                <p:nvPr/>
              </p:nvSpPr>
              <p:spPr>
                <a:xfrm>
                  <a:off x="3485385" y="3162222"/>
                  <a:ext cx="422134" cy="276999"/>
                </a:xfrm>
                <a:prstGeom prst="rect">
                  <a:avLst/>
                </a:prstGeom>
                <a:blipFill>
                  <a:blip r:embed="rId2"/>
                  <a:stretch>
                    <a:fillRect/>
                  </a:stretch>
                </a:blipFill>
              </p:spPr>
              <p:txBody>
                <a:bodyPr/>
                <a:lstStyle/>
                <a:p>
                  <a:r>
                    <a:rPr lang="ja-JP" altLang="en-US">
                      <a:noFill/>
                    </a:rPr>
                    <a:t> </a:t>
                  </a:r>
                </a:p>
              </p:txBody>
            </p:sp>
          </mc:Fallback>
        </mc:AlternateContent>
        <p:grpSp>
          <p:nvGrpSpPr>
            <p:cNvPr id="298" name="グループ化 297">
              <a:extLst>
                <a:ext uri="{FF2B5EF4-FFF2-40B4-BE49-F238E27FC236}">
                  <a16:creationId xmlns:a16="http://schemas.microsoft.com/office/drawing/2014/main" id="{73F6C12D-25D7-7C49-AA18-D1DB0087E9A8}"/>
                </a:ext>
              </a:extLst>
            </p:cNvPr>
            <p:cNvGrpSpPr/>
            <p:nvPr/>
          </p:nvGrpSpPr>
          <p:grpSpPr>
            <a:xfrm>
              <a:off x="3909649" y="3239701"/>
              <a:ext cx="442087" cy="411711"/>
              <a:chOff x="1484416" y="2417519"/>
              <a:chExt cx="442087" cy="411711"/>
            </a:xfrm>
          </p:grpSpPr>
          <p:sp>
            <p:nvSpPr>
              <p:cNvPr id="299" name="正方形/長方形 298">
                <a:extLst>
                  <a:ext uri="{FF2B5EF4-FFF2-40B4-BE49-F238E27FC236}">
                    <a16:creationId xmlns:a16="http://schemas.microsoft.com/office/drawing/2014/main" id="{A9C1FFB1-03F0-7F46-B98F-B6F272A2F650}"/>
                  </a:ext>
                </a:extLst>
              </p:cNvPr>
              <p:cNvSpPr/>
              <p:nvPr/>
            </p:nvSpPr>
            <p:spPr>
              <a:xfrm>
                <a:off x="1551134" y="2441629"/>
                <a:ext cx="116292" cy="363487"/>
              </a:xfrm>
              <a:prstGeom prst="rect">
                <a:avLst/>
              </a:prstGeom>
              <a:gradFill>
                <a:gsLst>
                  <a:gs pos="41000">
                    <a:schemeClr val="bg1">
                      <a:lumMod val="75000"/>
                    </a:schemeClr>
                  </a:gs>
                  <a:gs pos="42000">
                    <a:schemeClr val="accent5">
                      <a:lumMod val="0"/>
                      <a:lumOff val="100000"/>
                    </a:schemeClr>
                  </a:gs>
                  <a:gs pos="100000">
                    <a:srgbClr val="2EB77C"/>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300" name="左大かっこ 299">
                <a:extLst>
                  <a:ext uri="{FF2B5EF4-FFF2-40B4-BE49-F238E27FC236}">
                    <a16:creationId xmlns:a16="http://schemas.microsoft.com/office/drawing/2014/main" id="{8BFCCA79-4E55-8A41-B0D7-D7992E7903FC}"/>
                  </a:ext>
                </a:extLst>
              </p:cNvPr>
              <p:cNvSpPr/>
              <p:nvPr/>
            </p:nvSpPr>
            <p:spPr>
              <a:xfrm>
                <a:off x="1484416" y="2417519"/>
                <a:ext cx="85388" cy="411709"/>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301" name="左大かっこ 300">
                <a:extLst>
                  <a:ext uri="{FF2B5EF4-FFF2-40B4-BE49-F238E27FC236}">
                    <a16:creationId xmlns:a16="http://schemas.microsoft.com/office/drawing/2014/main" id="{B8A457C6-3866-9F43-8C50-20FFC5916223}"/>
                  </a:ext>
                </a:extLst>
              </p:cNvPr>
              <p:cNvSpPr/>
              <p:nvPr/>
            </p:nvSpPr>
            <p:spPr>
              <a:xfrm flipH="1">
                <a:off x="1852390" y="2417521"/>
                <a:ext cx="74113" cy="411709"/>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302" name="正方形/長方形 301">
                <a:extLst>
                  <a:ext uri="{FF2B5EF4-FFF2-40B4-BE49-F238E27FC236}">
                    <a16:creationId xmlns:a16="http://schemas.microsoft.com/office/drawing/2014/main" id="{82ACF5CE-AC43-5A42-A2B4-B3BC29AFDB92}"/>
                  </a:ext>
                </a:extLst>
              </p:cNvPr>
              <p:cNvSpPr/>
              <p:nvPr/>
            </p:nvSpPr>
            <p:spPr>
              <a:xfrm>
                <a:off x="1744572" y="2438169"/>
                <a:ext cx="116292" cy="363487"/>
              </a:xfrm>
              <a:prstGeom prst="rect">
                <a:avLst/>
              </a:prstGeom>
              <a:gradFill>
                <a:gsLst>
                  <a:gs pos="41000">
                    <a:schemeClr val="bg1">
                      <a:lumMod val="75000"/>
                    </a:schemeClr>
                  </a:gs>
                  <a:gs pos="42000">
                    <a:schemeClr val="accent5">
                      <a:lumMod val="0"/>
                      <a:lumOff val="100000"/>
                    </a:schemeClr>
                  </a:gs>
                  <a:gs pos="100000">
                    <a:srgbClr val="2EB77C"/>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grpSp>
      <p:grpSp>
        <p:nvGrpSpPr>
          <p:cNvPr id="17" name="グループ化 16">
            <a:extLst>
              <a:ext uri="{FF2B5EF4-FFF2-40B4-BE49-F238E27FC236}">
                <a16:creationId xmlns:a16="http://schemas.microsoft.com/office/drawing/2014/main" id="{D5F261B0-F10F-054F-A8F5-84C5C009AA55}"/>
              </a:ext>
            </a:extLst>
          </p:cNvPr>
          <p:cNvGrpSpPr/>
          <p:nvPr/>
        </p:nvGrpSpPr>
        <p:grpSpPr>
          <a:xfrm>
            <a:off x="699202" y="3019993"/>
            <a:ext cx="3112508" cy="1491467"/>
            <a:chOff x="642361" y="4200613"/>
            <a:chExt cx="3112508" cy="1491467"/>
          </a:xfrm>
        </p:grpSpPr>
        <p:sp>
          <p:nvSpPr>
            <p:cNvPr id="11" name="左大かっこ 10">
              <a:extLst>
                <a:ext uri="{FF2B5EF4-FFF2-40B4-BE49-F238E27FC236}">
                  <a16:creationId xmlns:a16="http://schemas.microsoft.com/office/drawing/2014/main" id="{9CF2B244-9FE0-CA4C-A875-7B1F04662C10}"/>
                </a:ext>
              </a:extLst>
            </p:cNvPr>
            <p:cNvSpPr/>
            <p:nvPr/>
          </p:nvSpPr>
          <p:spPr>
            <a:xfrm>
              <a:off x="2027602" y="4219510"/>
              <a:ext cx="85388" cy="1472570"/>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nvGrpSpPr>
            <p:cNvPr id="14" name="グループ化 13">
              <a:extLst>
                <a:ext uri="{FF2B5EF4-FFF2-40B4-BE49-F238E27FC236}">
                  <a16:creationId xmlns:a16="http://schemas.microsoft.com/office/drawing/2014/main" id="{49E892E0-9BEB-D148-8F13-515255ED2C6C}"/>
                </a:ext>
              </a:extLst>
            </p:cNvPr>
            <p:cNvGrpSpPr/>
            <p:nvPr/>
          </p:nvGrpSpPr>
          <p:grpSpPr>
            <a:xfrm>
              <a:off x="642361" y="4717462"/>
              <a:ext cx="481952" cy="666573"/>
              <a:chOff x="642361" y="4717462"/>
              <a:chExt cx="481952" cy="666573"/>
            </a:xfrm>
          </p:grpSpPr>
          <p:grpSp>
            <p:nvGrpSpPr>
              <p:cNvPr id="224" name="グループ化 223">
                <a:extLst>
                  <a:ext uri="{FF2B5EF4-FFF2-40B4-BE49-F238E27FC236}">
                    <a16:creationId xmlns:a16="http://schemas.microsoft.com/office/drawing/2014/main" id="{6E5FCA0F-FFC2-DE48-A3FF-6A0C894917B7}"/>
                  </a:ext>
                </a:extLst>
              </p:cNvPr>
              <p:cNvGrpSpPr/>
              <p:nvPr/>
            </p:nvGrpSpPr>
            <p:grpSpPr>
              <a:xfrm>
                <a:off x="642361" y="4717462"/>
                <a:ext cx="481952" cy="666573"/>
                <a:chOff x="1462419" y="107793"/>
                <a:chExt cx="258051" cy="356903"/>
              </a:xfrm>
            </p:grpSpPr>
            <p:sp>
              <p:nvSpPr>
                <p:cNvPr id="225" name="左大かっこ 224">
                  <a:extLst>
                    <a:ext uri="{FF2B5EF4-FFF2-40B4-BE49-F238E27FC236}">
                      <a16:creationId xmlns:a16="http://schemas.microsoft.com/office/drawing/2014/main" id="{78D405EA-7ABD-1E46-95D7-0EAAE52E928A}"/>
                    </a:ext>
                  </a:extLst>
                </p:cNvPr>
                <p:cNvSpPr/>
                <p:nvPr/>
              </p:nvSpPr>
              <p:spPr>
                <a:xfrm>
                  <a:off x="1462419" y="107793"/>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26" name="左大かっこ 225">
                  <a:extLst>
                    <a:ext uri="{FF2B5EF4-FFF2-40B4-BE49-F238E27FC236}">
                      <a16:creationId xmlns:a16="http://schemas.microsoft.com/office/drawing/2014/main" id="{817AA4B7-32CF-D041-BD52-409C219B5421}"/>
                    </a:ext>
                  </a:extLst>
                </p:cNvPr>
                <p:cNvSpPr/>
                <p:nvPr/>
              </p:nvSpPr>
              <p:spPr>
                <a:xfrm flipH="1">
                  <a:off x="1674751" y="107794"/>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sp>
            <p:nvSpPr>
              <p:cNvPr id="227" name="正方形/長方形 226">
                <a:extLst>
                  <a:ext uri="{FF2B5EF4-FFF2-40B4-BE49-F238E27FC236}">
                    <a16:creationId xmlns:a16="http://schemas.microsoft.com/office/drawing/2014/main" id="{46D460AA-1AFD-0F4C-B4B9-2C89A0EA5A7A}"/>
                  </a:ext>
                </a:extLst>
              </p:cNvPr>
              <p:cNvSpPr/>
              <p:nvPr/>
            </p:nvSpPr>
            <p:spPr>
              <a:xfrm rot="5400000">
                <a:off x="813463" y="4638040"/>
                <a:ext cx="136800" cy="394437"/>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28" name="正方形/長方形 227">
                <a:extLst>
                  <a:ext uri="{FF2B5EF4-FFF2-40B4-BE49-F238E27FC236}">
                    <a16:creationId xmlns:a16="http://schemas.microsoft.com/office/drawing/2014/main" id="{CD618045-BB1C-5747-B715-A521116043A0}"/>
                  </a:ext>
                </a:extLst>
              </p:cNvPr>
              <p:cNvSpPr/>
              <p:nvPr/>
            </p:nvSpPr>
            <p:spPr>
              <a:xfrm rot="5400000">
                <a:off x="807294" y="4853529"/>
                <a:ext cx="136800" cy="394437"/>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29" name="正方形/長方形 228">
                <a:extLst>
                  <a:ext uri="{FF2B5EF4-FFF2-40B4-BE49-F238E27FC236}">
                    <a16:creationId xmlns:a16="http://schemas.microsoft.com/office/drawing/2014/main" id="{D7CA4DC8-2F84-FE4D-8179-47C3DDDB293F}"/>
                  </a:ext>
                </a:extLst>
              </p:cNvPr>
              <p:cNvSpPr/>
              <p:nvPr/>
            </p:nvSpPr>
            <p:spPr>
              <a:xfrm rot="5400000">
                <a:off x="812163" y="5070317"/>
                <a:ext cx="136800" cy="391837"/>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grpSp>
          <p:nvGrpSpPr>
            <p:cNvPr id="230" name="グループ化 229">
              <a:extLst>
                <a:ext uri="{FF2B5EF4-FFF2-40B4-BE49-F238E27FC236}">
                  <a16:creationId xmlns:a16="http://schemas.microsoft.com/office/drawing/2014/main" id="{CC934CDF-CFBD-B346-9DA2-695429C612B9}"/>
                </a:ext>
              </a:extLst>
            </p:cNvPr>
            <p:cNvGrpSpPr/>
            <p:nvPr/>
          </p:nvGrpSpPr>
          <p:grpSpPr>
            <a:xfrm>
              <a:off x="1197459" y="4710241"/>
              <a:ext cx="503372" cy="513227"/>
              <a:chOff x="916587" y="3398047"/>
              <a:chExt cx="503372" cy="513227"/>
            </a:xfrm>
          </p:grpSpPr>
          <p:sp>
            <p:nvSpPr>
              <p:cNvPr id="231" name="左大かっこ 230">
                <a:extLst>
                  <a:ext uri="{FF2B5EF4-FFF2-40B4-BE49-F238E27FC236}">
                    <a16:creationId xmlns:a16="http://schemas.microsoft.com/office/drawing/2014/main" id="{D8FAF0F8-E268-4848-983B-E1A20757EE08}"/>
                  </a:ext>
                </a:extLst>
              </p:cNvPr>
              <p:cNvSpPr/>
              <p:nvPr/>
            </p:nvSpPr>
            <p:spPr>
              <a:xfrm>
                <a:off x="916587" y="3398047"/>
                <a:ext cx="85388" cy="513225"/>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32" name="左大かっこ 231">
                <a:extLst>
                  <a:ext uri="{FF2B5EF4-FFF2-40B4-BE49-F238E27FC236}">
                    <a16:creationId xmlns:a16="http://schemas.microsoft.com/office/drawing/2014/main" id="{3FBC90BB-13F8-2146-86BA-4155FDE90632}"/>
                  </a:ext>
                </a:extLst>
              </p:cNvPr>
              <p:cNvSpPr/>
              <p:nvPr/>
            </p:nvSpPr>
            <p:spPr>
              <a:xfrm flipH="1">
                <a:off x="1345846" y="3398049"/>
                <a:ext cx="74113" cy="513225"/>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sp>
          <p:nvSpPr>
            <p:cNvPr id="233" name="正方形/長方形 232">
              <a:extLst>
                <a:ext uri="{FF2B5EF4-FFF2-40B4-BE49-F238E27FC236}">
                  <a16:creationId xmlns:a16="http://schemas.microsoft.com/office/drawing/2014/main" id="{AC762C6F-4959-C14C-8ED6-18F9F5B211CE}"/>
                </a:ext>
              </a:extLst>
            </p:cNvPr>
            <p:cNvSpPr/>
            <p:nvPr/>
          </p:nvSpPr>
          <p:spPr>
            <a:xfrm rot="5400000">
              <a:off x="1245675" y="4754813"/>
              <a:ext cx="409544" cy="42058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mc:AlternateContent xmlns:mc="http://schemas.openxmlformats.org/markup-compatibility/2006" xmlns:a14="http://schemas.microsoft.com/office/drawing/2010/main">
          <mc:Choice Requires="a14">
            <p:sp>
              <p:nvSpPr>
                <p:cNvPr id="234" name="テキスト ボックス 233">
                  <a:extLst>
                    <a:ext uri="{FF2B5EF4-FFF2-40B4-BE49-F238E27FC236}">
                      <a16:creationId xmlns:a16="http://schemas.microsoft.com/office/drawing/2014/main" id="{334DD44E-EDD8-D946-82E0-020CABD34929}"/>
                    </a:ext>
                  </a:extLst>
                </p:cNvPr>
                <p:cNvSpPr txBox="1"/>
                <p:nvPr/>
              </p:nvSpPr>
              <p:spPr>
                <a:xfrm>
                  <a:off x="1652095" y="4678228"/>
                  <a:ext cx="42213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m:t>
                        </m:r>
                      </m:oMath>
                    </m:oMathPara>
                  </a14:m>
                  <a:endParaRPr kumimoji="1" lang="ja-JP" altLang="en-US">
                    <a:latin typeface="Meiryo" panose="020B0604030504040204" pitchFamily="34" charset="-128"/>
                    <a:ea typeface="Meiryo" panose="020B0604030504040204" pitchFamily="34" charset="-128"/>
                  </a:endParaRPr>
                </a:p>
              </p:txBody>
            </p:sp>
          </mc:Choice>
          <mc:Fallback xmlns="">
            <p:sp>
              <p:nvSpPr>
                <p:cNvPr id="234" name="テキスト ボックス 233">
                  <a:extLst>
                    <a:ext uri="{FF2B5EF4-FFF2-40B4-BE49-F238E27FC236}">
                      <a16:creationId xmlns:a16="http://schemas.microsoft.com/office/drawing/2014/main" id="{334DD44E-EDD8-D946-82E0-020CABD34929}"/>
                    </a:ext>
                  </a:extLst>
                </p:cNvPr>
                <p:cNvSpPr txBox="1">
                  <a:spLocks noRot="1" noChangeAspect="1" noMove="1" noResize="1" noEditPoints="1" noAdjustHandles="1" noChangeArrowheads="1" noChangeShapeType="1" noTextEdit="1"/>
                </p:cNvSpPr>
                <p:nvPr/>
              </p:nvSpPr>
              <p:spPr>
                <a:xfrm>
                  <a:off x="1652095" y="4678228"/>
                  <a:ext cx="422134" cy="276999"/>
                </a:xfrm>
                <a:prstGeom prst="rect">
                  <a:avLst/>
                </a:prstGeom>
                <a:blipFill>
                  <a:blip r:embed="rId7"/>
                  <a:stretch>
                    <a:fillRect/>
                  </a:stretch>
                </a:blipFill>
              </p:spPr>
              <p:txBody>
                <a:bodyPr/>
                <a:lstStyle/>
                <a:p>
                  <a:r>
                    <a:rPr lang="ja-JP" altLang="en-US">
                      <a:noFill/>
                    </a:rPr>
                    <a:t> </a:t>
                  </a:r>
                </a:p>
              </p:txBody>
            </p:sp>
          </mc:Fallback>
        </mc:AlternateContent>
        <p:grpSp>
          <p:nvGrpSpPr>
            <p:cNvPr id="237" name="グループ化 236">
              <a:extLst>
                <a:ext uri="{FF2B5EF4-FFF2-40B4-BE49-F238E27FC236}">
                  <a16:creationId xmlns:a16="http://schemas.microsoft.com/office/drawing/2014/main" id="{9426F9FB-2619-5D46-84F8-4C7E781940FB}"/>
                </a:ext>
              </a:extLst>
            </p:cNvPr>
            <p:cNvGrpSpPr/>
            <p:nvPr/>
          </p:nvGrpSpPr>
          <p:grpSpPr>
            <a:xfrm>
              <a:off x="2074229" y="4284365"/>
              <a:ext cx="838147" cy="409544"/>
              <a:chOff x="6450065" y="3086233"/>
              <a:chExt cx="838147" cy="409544"/>
            </a:xfrm>
          </p:grpSpPr>
          <p:sp>
            <p:nvSpPr>
              <p:cNvPr id="235" name="正方形/長方形 234">
                <a:extLst>
                  <a:ext uri="{FF2B5EF4-FFF2-40B4-BE49-F238E27FC236}">
                    <a16:creationId xmlns:a16="http://schemas.microsoft.com/office/drawing/2014/main" id="{B7A431FB-2136-FC4C-A153-5B44414C1CA3}"/>
                  </a:ext>
                </a:extLst>
              </p:cNvPr>
              <p:cNvSpPr/>
              <p:nvPr/>
            </p:nvSpPr>
            <p:spPr>
              <a:xfrm rot="5400000">
                <a:off x="6578884" y="2962430"/>
                <a:ext cx="136800" cy="394437"/>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36" name="正方形/長方形 235">
                <a:extLst>
                  <a:ext uri="{FF2B5EF4-FFF2-40B4-BE49-F238E27FC236}">
                    <a16:creationId xmlns:a16="http://schemas.microsoft.com/office/drawing/2014/main" id="{C526BEB0-FEE4-B443-9506-8D2E31AEE5BD}"/>
                  </a:ext>
                </a:extLst>
              </p:cNvPr>
              <p:cNvSpPr/>
              <p:nvPr/>
            </p:nvSpPr>
            <p:spPr>
              <a:xfrm rot="5400000">
                <a:off x="6873146" y="3080711"/>
                <a:ext cx="409544" cy="42058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grpSp>
          <p:nvGrpSpPr>
            <p:cNvPr id="238" name="グループ化 237">
              <a:extLst>
                <a:ext uri="{FF2B5EF4-FFF2-40B4-BE49-F238E27FC236}">
                  <a16:creationId xmlns:a16="http://schemas.microsoft.com/office/drawing/2014/main" id="{EA17747B-397E-F742-8E19-81F1C3D04275}"/>
                </a:ext>
              </a:extLst>
            </p:cNvPr>
            <p:cNvGrpSpPr/>
            <p:nvPr/>
          </p:nvGrpSpPr>
          <p:grpSpPr>
            <a:xfrm>
              <a:off x="2062649" y="4744749"/>
              <a:ext cx="838147" cy="409544"/>
              <a:chOff x="6450065" y="3086233"/>
              <a:chExt cx="838147" cy="409544"/>
            </a:xfrm>
          </p:grpSpPr>
          <p:sp>
            <p:nvSpPr>
              <p:cNvPr id="239" name="正方形/長方形 238">
                <a:extLst>
                  <a:ext uri="{FF2B5EF4-FFF2-40B4-BE49-F238E27FC236}">
                    <a16:creationId xmlns:a16="http://schemas.microsoft.com/office/drawing/2014/main" id="{868ACE9B-03EB-6148-A3C3-F97A97F4B530}"/>
                  </a:ext>
                </a:extLst>
              </p:cNvPr>
              <p:cNvSpPr/>
              <p:nvPr/>
            </p:nvSpPr>
            <p:spPr>
              <a:xfrm rot="5400000">
                <a:off x="6578884" y="2962430"/>
                <a:ext cx="136800" cy="394437"/>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40" name="正方形/長方形 239">
                <a:extLst>
                  <a:ext uri="{FF2B5EF4-FFF2-40B4-BE49-F238E27FC236}">
                    <a16:creationId xmlns:a16="http://schemas.microsoft.com/office/drawing/2014/main" id="{EB254AA3-DF04-EC40-974A-98DA782781FD}"/>
                  </a:ext>
                </a:extLst>
              </p:cNvPr>
              <p:cNvSpPr/>
              <p:nvPr/>
            </p:nvSpPr>
            <p:spPr>
              <a:xfrm rot="5400000">
                <a:off x="6873146" y="3080711"/>
                <a:ext cx="409544" cy="42058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grpSp>
          <p:nvGrpSpPr>
            <p:cNvPr id="241" name="グループ化 240">
              <a:extLst>
                <a:ext uri="{FF2B5EF4-FFF2-40B4-BE49-F238E27FC236}">
                  <a16:creationId xmlns:a16="http://schemas.microsoft.com/office/drawing/2014/main" id="{F5DE32B8-BA76-8346-81A2-7012502A50F5}"/>
                </a:ext>
              </a:extLst>
            </p:cNvPr>
            <p:cNvGrpSpPr/>
            <p:nvPr/>
          </p:nvGrpSpPr>
          <p:grpSpPr>
            <a:xfrm>
              <a:off x="2072387" y="5222744"/>
              <a:ext cx="838147" cy="409544"/>
              <a:chOff x="6450065" y="3086233"/>
              <a:chExt cx="838147" cy="409544"/>
            </a:xfrm>
          </p:grpSpPr>
          <p:sp>
            <p:nvSpPr>
              <p:cNvPr id="242" name="正方形/長方形 241">
                <a:extLst>
                  <a:ext uri="{FF2B5EF4-FFF2-40B4-BE49-F238E27FC236}">
                    <a16:creationId xmlns:a16="http://schemas.microsoft.com/office/drawing/2014/main" id="{E70AD779-6934-7444-AF80-D414029F42DB}"/>
                  </a:ext>
                </a:extLst>
              </p:cNvPr>
              <p:cNvSpPr/>
              <p:nvPr/>
            </p:nvSpPr>
            <p:spPr>
              <a:xfrm rot="5400000">
                <a:off x="6578884" y="2962430"/>
                <a:ext cx="136800" cy="394437"/>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43" name="正方形/長方形 242">
                <a:extLst>
                  <a:ext uri="{FF2B5EF4-FFF2-40B4-BE49-F238E27FC236}">
                    <a16:creationId xmlns:a16="http://schemas.microsoft.com/office/drawing/2014/main" id="{8045F694-28F0-814F-8B0E-89FA5D3E9AD9}"/>
                  </a:ext>
                </a:extLst>
              </p:cNvPr>
              <p:cNvSpPr/>
              <p:nvPr/>
            </p:nvSpPr>
            <p:spPr>
              <a:xfrm rot="5400000">
                <a:off x="6873146" y="3080711"/>
                <a:ext cx="409544" cy="42058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sp>
          <p:nvSpPr>
            <p:cNvPr id="244" name="左大かっこ 243">
              <a:extLst>
                <a:ext uri="{FF2B5EF4-FFF2-40B4-BE49-F238E27FC236}">
                  <a16:creationId xmlns:a16="http://schemas.microsoft.com/office/drawing/2014/main" id="{B6FE6674-20F2-A94D-B1D0-C7411FE35292}"/>
                </a:ext>
              </a:extLst>
            </p:cNvPr>
            <p:cNvSpPr/>
            <p:nvPr/>
          </p:nvSpPr>
          <p:spPr>
            <a:xfrm flipH="1">
              <a:off x="2869260" y="4200613"/>
              <a:ext cx="85388" cy="1472570"/>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mc:AlternateContent xmlns:mc="http://schemas.openxmlformats.org/markup-compatibility/2006" xmlns:a14="http://schemas.microsoft.com/office/drawing/2010/main">
          <mc:Choice Requires="a14">
            <p:sp>
              <p:nvSpPr>
                <p:cNvPr id="320" name="テキスト ボックス 319">
                  <a:extLst>
                    <a:ext uri="{FF2B5EF4-FFF2-40B4-BE49-F238E27FC236}">
                      <a16:creationId xmlns:a16="http://schemas.microsoft.com/office/drawing/2014/main" id="{77DB6659-16DB-4045-B875-40786913C2FF}"/>
                    </a:ext>
                  </a:extLst>
                </p:cNvPr>
                <p:cNvSpPr txBox="1"/>
                <p:nvPr/>
              </p:nvSpPr>
              <p:spPr>
                <a:xfrm>
                  <a:off x="2902415" y="4675857"/>
                  <a:ext cx="42213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m:t>
                        </m:r>
                      </m:oMath>
                    </m:oMathPara>
                  </a14:m>
                  <a:endParaRPr kumimoji="1" lang="ja-JP" altLang="en-US">
                    <a:latin typeface="Meiryo" panose="020B0604030504040204" pitchFamily="34" charset="-128"/>
                    <a:ea typeface="Meiryo" panose="020B0604030504040204" pitchFamily="34" charset="-128"/>
                  </a:endParaRPr>
                </a:p>
              </p:txBody>
            </p:sp>
          </mc:Choice>
          <mc:Fallback xmlns="">
            <p:sp>
              <p:nvSpPr>
                <p:cNvPr id="320" name="テキスト ボックス 319">
                  <a:extLst>
                    <a:ext uri="{FF2B5EF4-FFF2-40B4-BE49-F238E27FC236}">
                      <a16:creationId xmlns:a16="http://schemas.microsoft.com/office/drawing/2014/main" id="{77DB6659-16DB-4045-B875-40786913C2FF}"/>
                    </a:ext>
                  </a:extLst>
                </p:cNvPr>
                <p:cNvSpPr txBox="1">
                  <a:spLocks noRot="1" noChangeAspect="1" noMove="1" noResize="1" noEditPoints="1" noAdjustHandles="1" noChangeArrowheads="1" noChangeShapeType="1" noTextEdit="1"/>
                </p:cNvSpPr>
                <p:nvPr/>
              </p:nvSpPr>
              <p:spPr>
                <a:xfrm>
                  <a:off x="2902415" y="4675857"/>
                  <a:ext cx="422134" cy="276999"/>
                </a:xfrm>
                <a:prstGeom prst="rect">
                  <a:avLst/>
                </a:prstGeom>
                <a:blipFill>
                  <a:blip r:embed="rId8"/>
                  <a:stretch>
                    <a:fillRect/>
                  </a:stretch>
                </a:blipFill>
              </p:spPr>
              <p:txBody>
                <a:bodyPr/>
                <a:lstStyle/>
                <a:p>
                  <a:r>
                    <a:rPr lang="ja-JP" altLang="en-US">
                      <a:noFill/>
                    </a:rPr>
                    <a:t> </a:t>
                  </a:r>
                </a:p>
              </p:txBody>
            </p:sp>
          </mc:Fallback>
        </mc:AlternateContent>
        <p:grpSp>
          <p:nvGrpSpPr>
            <p:cNvPr id="321" name="グループ化 320">
              <a:extLst>
                <a:ext uri="{FF2B5EF4-FFF2-40B4-BE49-F238E27FC236}">
                  <a16:creationId xmlns:a16="http://schemas.microsoft.com/office/drawing/2014/main" id="{A5AF4980-755B-BF4E-9E7D-627FC69FD9AB}"/>
                </a:ext>
              </a:extLst>
            </p:cNvPr>
            <p:cNvGrpSpPr/>
            <p:nvPr/>
          </p:nvGrpSpPr>
          <p:grpSpPr>
            <a:xfrm>
              <a:off x="3272917" y="4714492"/>
              <a:ext cx="481952" cy="666573"/>
              <a:chOff x="642361" y="4717462"/>
              <a:chExt cx="481952" cy="666573"/>
            </a:xfrm>
          </p:grpSpPr>
          <p:grpSp>
            <p:nvGrpSpPr>
              <p:cNvPr id="322" name="グループ化 321">
                <a:extLst>
                  <a:ext uri="{FF2B5EF4-FFF2-40B4-BE49-F238E27FC236}">
                    <a16:creationId xmlns:a16="http://schemas.microsoft.com/office/drawing/2014/main" id="{7B1369A7-634A-0942-8AD7-01B31F6C1FAC}"/>
                  </a:ext>
                </a:extLst>
              </p:cNvPr>
              <p:cNvGrpSpPr/>
              <p:nvPr/>
            </p:nvGrpSpPr>
            <p:grpSpPr>
              <a:xfrm>
                <a:off x="642361" y="4717462"/>
                <a:ext cx="481952" cy="666573"/>
                <a:chOff x="1462419" y="107793"/>
                <a:chExt cx="258051" cy="356903"/>
              </a:xfrm>
            </p:grpSpPr>
            <p:sp>
              <p:nvSpPr>
                <p:cNvPr id="326" name="左大かっこ 325">
                  <a:extLst>
                    <a:ext uri="{FF2B5EF4-FFF2-40B4-BE49-F238E27FC236}">
                      <a16:creationId xmlns:a16="http://schemas.microsoft.com/office/drawing/2014/main" id="{D40C2373-3073-E444-82D5-10981BD5FE32}"/>
                    </a:ext>
                  </a:extLst>
                </p:cNvPr>
                <p:cNvSpPr/>
                <p:nvPr/>
              </p:nvSpPr>
              <p:spPr>
                <a:xfrm>
                  <a:off x="1462419" y="107793"/>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327" name="左大かっこ 326">
                  <a:extLst>
                    <a:ext uri="{FF2B5EF4-FFF2-40B4-BE49-F238E27FC236}">
                      <a16:creationId xmlns:a16="http://schemas.microsoft.com/office/drawing/2014/main" id="{5BD7FC24-A896-5A4E-AB5A-C3031C01250E}"/>
                    </a:ext>
                  </a:extLst>
                </p:cNvPr>
                <p:cNvSpPr/>
                <p:nvPr/>
              </p:nvSpPr>
              <p:spPr>
                <a:xfrm flipH="1">
                  <a:off x="1674751" y="107794"/>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sp>
            <p:nvSpPr>
              <p:cNvPr id="323" name="正方形/長方形 322">
                <a:extLst>
                  <a:ext uri="{FF2B5EF4-FFF2-40B4-BE49-F238E27FC236}">
                    <a16:creationId xmlns:a16="http://schemas.microsoft.com/office/drawing/2014/main" id="{9964EFC6-4082-DB48-BCD4-DBA2FDC96CA5}"/>
                  </a:ext>
                </a:extLst>
              </p:cNvPr>
              <p:cNvSpPr/>
              <p:nvPr/>
            </p:nvSpPr>
            <p:spPr>
              <a:xfrm rot="5400000">
                <a:off x="813463" y="4638040"/>
                <a:ext cx="136800" cy="394437"/>
              </a:xfrm>
              <a:prstGeom prst="rect">
                <a:avLst/>
              </a:prstGeom>
              <a:gradFill>
                <a:gsLst>
                  <a:gs pos="53000">
                    <a:schemeClr val="bg1">
                      <a:lumMod val="75000"/>
                    </a:schemeClr>
                  </a:gs>
                  <a:gs pos="53000">
                    <a:schemeClr val="accent5">
                      <a:lumMod val="0"/>
                      <a:lumOff val="100000"/>
                    </a:schemeClr>
                  </a:gs>
                  <a:gs pos="100000">
                    <a:srgbClr val="E11F5B"/>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324" name="正方形/長方形 323">
                <a:extLst>
                  <a:ext uri="{FF2B5EF4-FFF2-40B4-BE49-F238E27FC236}">
                    <a16:creationId xmlns:a16="http://schemas.microsoft.com/office/drawing/2014/main" id="{F744D02A-51D6-734E-BBCA-3AF344341661}"/>
                  </a:ext>
                </a:extLst>
              </p:cNvPr>
              <p:cNvSpPr/>
              <p:nvPr/>
            </p:nvSpPr>
            <p:spPr>
              <a:xfrm rot="5400000">
                <a:off x="807294" y="4853529"/>
                <a:ext cx="136800" cy="394437"/>
              </a:xfrm>
              <a:prstGeom prst="rect">
                <a:avLst/>
              </a:prstGeom>
              <a:gradFill>
                <a:gsLst>
                  <a:gs pos="53000">
                    <a:schemeClr val="bg1">
                      <a:lumMod val="75000"/>
                    </a:schemeClr>
                  </a:gs>
                  <a:gs pos="53000">
                    <a:schemeClr val="accent5">
                      <a:lumMod val="0"/>
                      <a:lumOff val="100000"/>
                    </a:schemeClr>
                  </a:gs>
                  <a:gs pos="100000">
                    <a:srgbClr val="E11F5B"/>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325" name="正方形/長方形 324">
                <a:extLst>
                  <a:ext uri="{FF2B5EF4-FFF2-40B4-BE49-F238E27FC236}">
                    <a16:creationId xmlns:a16="http://schemas.microsoft.com/office/drawing/2014/main" id="{ED317837-DC78-4446-9E60-0D6898FC5FB6}"/>
                  </a:ext>
                </a:extLst>
              </p:cNvPr>
              <p:cNvSpPr/>
              <p:nvPr/>
            </p:nvSpPr>
            <p:spPr>
              <a:xfrm rot="5400000">
                <a:off x="812163" y="5070317"/>
                <a:ext cx="136800" cy="391837"/>
              </a:xfrm>
              <a:prstGeom prst="rect">
                <a:avLst/>
              </a:prstGeom>
              <a:gradFill>
                <a:gsLst>
                  <a:gs pos="53000">
                    <a:schemeClr val="bg1">
                      <a:lumMod val="75000"/>
                    </a:schemeClr>
                  </a:gs>
                  <a:gs pos="53000">
                    <a:schemeClr val="accent5">
                      <a:lumMod val="0"/>
                      <a:lumOff val="100000"/>
                    </a:schemeClr>
                  </a:gs>
                  <a:gs pos="100000">
                    <a:srgbClr val="E11F5B"/>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grpSp>
      <mc:AlternateContent xmlns:mc="http://schemas.openxmlformats.org/markup-compatibility/2006" xmlns:a14="http://schemas.microsoft.com/office/drawing/2010/main">
        <mc:Choice Requires="a14">
          <p:sp>
            <p:nvSpPr>
              <p:cNvPr id="329" name="テキスト ボックス 328">
                <a:extLst>
                  <a:ext uri="{FF2B5EF4-FFF2-40B4-BE49-F238E27FC236}">
                    <a16:creationId xmlns:a16="http://schemas.microsoft.com/office/drawing/2014/main" id="{91C55EC6-277B-FE44-9A06-28B066C9A7BE}"/>
                  </a:ext>
                </a:extLst>
              </p:cNvPr>
              <p:cNvSpPr txBox="1"/>
              <p:nvPr/>
            </p:nvSpPr>
            <p:spPr>
              <a:xfrm>
                <a:off x="4404687" y="4319020"/>
                <a:ext cx="4414522" cy="1025922"/>
              </a:xfrm>
              <a:prstGeom prst="rect">
                <a:avLst/>
              </a:prstGeom>
              <a:noFill/>
            </p:spPr>
            <p:txBody>
              <a:bodyPr wrap="square" lIns="0" tIns="0" rIns="0" bIns="0" rtlCol="0">
                <a:spAutoFit/>
              </a:bodyPr>
              <a:lstStyle/>
              <a:p>
                <a14:m>
                  <m:oMath xmlns:m="http://schemas.openxmlformats.org/officeDocument/2006/math">
                    <m:d>
                      <m:dPr>
                        <m:begChr m:val="["/>
                        <m:endChr m:val="]"/>
                        <m:ctrlPr>
                          <a:rPr kumimoji="1" lang="en-US" altLang="ja-JP" sz="1200" b="1" i="1" smtClean="0">
                            <a:latin typeface="Cambria Math" panose="02040503050406030204" pitchFamily="18" charset="0"/>
                          </a:rPr>
                        </m:ctrlPr>
                      </m:dPr>
                      <m:e>
                        <m:m>
                          <m:mPr>
                            <m:mcs>
                              <m:mc>
                                <m:mcPr>
                                  <m:count m:val="2"/>
                                  <m:mcJc m:val="center"/>
                                </m:mcPr>
                              </m:mc>
                            </m:mcs>
                            <m:ctrlPr>
                              <a:rPr kumimoji="1" lang="en-US" altLang="ja-JP" sz="1200" b="1" i="1" smtClean="0">
                                <a:latin typeface="Cambria Math" panose="02040503050406030204" pitchFamily="18" charset="0"/>
                              </a:rPr>
                            </m:ctrlPr>
                          </m:mPr>
                          <m:mr>
                            <m:e>
                              <m:r>
                                <m:rPr>
                                  <m:brk m:alnAt="7"/>
                                </m:rPr>
                                <a:rPr kumimoji="1" lang="en-US" altLang="ja-JP" sz="1200" b="0" i="1" smtClean="0">
                                  <a:latin typeface="Cambria Math" panose="02040503050406030204" pitchFamily="18" charset="0"/>
                                </a:rPr>
                                <m:t>1</m:t>
                              </m:r>
                            </m:e>
                            <m:e>
                              <m:r>
                                <a:rPr kumimoji="1" lang="en-US" altLang="ja-JP" sz="1200" b="0" i="1" smtClean="0">
                                  <a:latin typeface="Cambria Math" panose="02040503050406030204" pitchFamily="18" charset="0"/>
                                </a:rPr>
                                <m:t>2</m:t>
                              </m:r>
                            </m:e>
                          </m:mr>
                          <m:mr>
                            <m:e>
                              <m:r>
                                <a:rPr kumimoji="1" lang="en-US" altLang="ja-JP" sz="1200" b="0" i="1" smtClean="0">
                                  <a:latin typeface="Cambria Math" panose="02040503050406030204" pitchFamily="18" charset="0"/>
                                </a:rPr>
                                <m:t>3</m:t>
                              </m:r>
                            </m:e>
                            <m:e>
                              <m:r>
                                <a:rPr kumimoji="1" lang="en-US" altLang="ja-JP" sz="1200" b="0" i="1" smtClean="0">
                                  <a:latin typeface="Cambria Math" panose="02040503050406030204" pitchFamily="18" charset="0"/>
                                </a:rPr>
                                <m:t>4</m:t>
                              </m:r>
                            </m:e>
                          </m:mr>
                          <m:mr>
                            <m:e>
                              <m:r>
                                <a:rPr kumimoji="1" lang="en-US" altLang="ja-JP" sz="1200" b="0" i="1" smtClean="0">
                                  <a:latin typeface="Cambria Math" panose="02040503050406030204" pitchFamily="18" charset="0"/>
                                </a:rPr>
                                <m:t>5</m:t>
                              </m:r>
                            </m:e>
                            <m:e>
                              <m:r>
                                <a:rPr kumimoji="1" lang="en-US" altLang="ja-JP" sz="1200" b="0" i="1" smtClean="0">
                                  <a:latin typeface="Cambria Math" panose="02040503050406030204" pitchFamily="18" charset="0"/>
                                </a:rPr>
                                <m:t>6</m:t>
                              </m:r>
                            </m:e>
                          </m:mr>
                        </m:m>
                      </m:e>
                    </m:d>
                  </m:oMath>
                </a14:m>
                <a:r>
                  <a:rPr kumimoji="1" lang="en-US" altLang="ja-JP" sz="1200" b="1" dirty="0">
                    <a:latin typeface="Meiryo" panose="020B0604030504040204" pitchFamily="34" charset="-128"/>
                    <a:ea typeface="Meiryo" panose="020B0604030504040204" pitchFamily="34" charset="-128"/>
                  </a:rPr>
                  <a:t> </a:t>
                </a:r>
                <a14:m>
                  <m:oMath xmlns:m="http://schemas.openxmlformats.org/officeDocument/2006/math">
                    <m:d>
                      <m:dPr>
                        <m:begChr m:val="["/>
                        <m:endChr m:val="]"/>
                        <m:ctrlPr>
                          <a:rPr kumimoji="1" lang="en-US" altLang="ja-JP" sz="1200" b="1" i="1">
                            <a:latin typeface="Cambria Math" panose="02040503050406030204" pitchFamily="18" charset="0"/>
                          </a:rPr>
                        </m:ctrlPr>
                      </m:dPr>
                      <m:e>
                        <m:m>
                          <m:mPr>
                            <m:mcs>
                              <m:mc>
                                <m:mcPr>
                                  <m:count m:val="2"/>
                                  <m:mcJc m:val="center"/>
                                </m:mcPr>
                              </m:mc>
                            </m:mcs>
                            <m:ctrlPr>
                              <a:rPr kumimoji="1" lang="en-US" altLang="ja-JP" sz="1200" i="1" smtClean="0">
                                <a:latin typeface="Cambria Math" panose="02040503050406030204" pitchFamily="18" charset="0"/>
                              </a:rPr>
                            </m:ctrlPr>
                          </m:mPr>
                          <m:mr>
                            <m:e>
                              <m:sSub>
                                <m:sSubPr>
                                  <m:ctrlPr>
                                    <a:rPr kumimoji="1" lang="en-US" altLang="ja-JP" sz="1200" i="1" smtClean="0">
                                      <a:latin typeface="Cambria Math" panose="02040503050406030204" pitchFamily="18" charset="0"/>
                                    </a:rPr>
                                  </m:ctrlPr>
                                </m:sSubPr>
                                <m:e>
                                  <m:r>
                                    <a:rPr kumimoji="1" lang="en-US" altLang="ja-JP" sz="1200" b="0" i="1" smtClean="0">
                                      <a:latin typeface="Cambria Math" panose="02040503050406030204" pitchFamily="18" charset="0"/>
                                    </a:rPr>
                                    <m:t>𝑏</m:t>
                                  </m:r>
                                </m:e>
                                <m:sub>
                                  <m:r>
                                    <a:rPr kumimoji="1" lang="en-US" altLang="ja-JP" sz="1200" b="0" i="1" smtClean="0">
                                      <a:latin typeface="Cambria Math" panose="02040503050406030204" pitchFamily="18" charset="0"/>
                                    </a:rPr>
                                    <m:t>11</m:t>
                                  </m:r>
                                </m:sub>
                              </m:sSub>
                            </m:e>
                            <m:e>
                              <m:sSub>
                                <m:sSubPr>
                                  <m:ctrlPr>
                                    <a:rPr kumimoji="1" lang="en-US" altLang="ja-JP" sz="1200" i="1" smtClean="0">
                                      <a:latin typeface="Cambria Math" panose="02040503050406030204" pitchFamily="18" charset="0"/>
                                    </a:rPr>
                                  </m:ctrlPr>
                                </m:sSubPr>
                                <m:e>
                                  <m:r>
                                    <a:rPr kumimoji="1" lang="en-US" altLang="ja-JP" sz="1200" b="0" i="1" smtClean="0">
                                      <a:latin typeface="Cambria Math" panose="02040503050406030204" pitchFamily="18" charset="0"/>
                                    </a:rPr>
                                    <m:t>𝑏</m:t>
                                  </m:r>
                                </m:e>
                                <m:sub>
                                  <m:r>
                                    <a:rPr kumimoji="1" lang="en-US" altLang="ja-JP" sz="1200" b="0" i="1" smtClean="0">
                                      <a:latin typeface="Cambria Math" panose="02040503050406030204" pitchFamily="18" charset="0"/>
                                    </a:rPr>
                                    <m:t>12</m:t>
                                  </m:r>
                                </m:sub>
                              </m:sSub>
                            </m:e>
                          </m:mr>
                          <m:mr>
                            <m:e>
                              <m:sSub>
                                <m:sSubPr>
                                  <m:ctrlPr>
                                    <a:rPr kumimoji="1" lang="en-US" altLang="ja-JP" sz="1200" i="1" smtClean="0">
                                      <a:latin typeface="Cambria Math" panose="02040503050406030204" pitchFamily="18" charset="0"/>
                                    </a:rPr>
                                  </m:ctrlPr>
                                </m:sSubPr>
                                <m:e>
                                  <m:r>
                                    <a:rPr kumimoji="1" lang="en-US" altLang="ja-JP" sz="1200" b="0" i="1" smtClean="0">
                                      <a:latin typeface="Cambria Math" panose="02040503050406030204" pitchFamily="18" charset="0"/>
                                    </a:rPr>
                                    <m:t>𝑏</m:t>
                                  </m:r>
                                </m:e>
                                <m:sub>
                                  <m:r>
                                    <a:rPr kumimoji="1" lang="en-US" altLang="ja-JP" sz="1200" b="0" i="1" smtClean="0">
                                      <a:latin typeface="Cambria Math" panose="02040503050406030204" pitchFamily="18" charset="0"/>
                                    </a:rPr>
                                    <m:t>21</m:t>
                                  </m:r>
                                </m:sub>
                              </m:sSub>
                            </m:e>
                            <m:e>
                              <m:sSub>
                                <m:sSubPr>
                                  <m:ctrlPr>
                                    <a:rPr kumimoji="1" lang="en-US" altLang="ja-JP" sz="1200" i="1" smtClean="0">
                                      <a:latin typeface="Cambria Math" panose="02040503050406030204" pitchFamily="18" charset="0"/>
                                    </a:rPr>
                                  </m:ctrlPr>
                                </m:sSubPr>
                                <m:e>
                                  <m:r>
                                    <a:rPr kumimoji="1" lang="en-US" altLang="ja-JP" sz="1200" b="0" i="1" smtClean="0">
                                      <a:latin typeface="Cambria Math" panose="02040503050406030204" pitchFamily="18" charset="0"/>
                                    </a:rPr>
                                    <m:t>𝑏</m:t>
                                  </m:r>
                                </m:e>
                                <m:sub>
                                  <m:r>
                                    <a:rPr kumimoji="1" lang="en-US" altLang="ja-JP" sz="1200" b="0" i="1" smtClean="0">
                                      <a:latin typeface="Cambria Math" panose="02040503050406030204" pitchFamily="18" charset="0"/>
                                    </a:rPr>
                                    <m:t>22</m:t>
                                  </m:r>
                                </m:sub>
                              </m:sSub>
                            </m:e>
                          </m:mr>
                        </m:m>
                      </m:e>
                    </m:d>
                    <m:r>
                      <a:rPr kumimoji="1" lang="en-US" altLang="ja-JP" sz="1200" b="1" i="1">
                        <a:latin typeface="Cambria Math" panose="02040503050406030204" pitchFamily="18" charset="0"/>
                      </a:rPr>
                      <m:t>=</m:t>
                    </m:r>
                    <m:d>
                      <m:dPr>
                        <m:begChr m:val="["/>
                        <m:endChr m:val="]"/>
                        <m:ctrlPr>
                          <a:rPr kumimoji="1" lang="en-US" altLang="ja-JP" sz="1200" b="1" i="1">
                            <a:latin typeface="Cambria Math" panose="02040503050406030204" pitchFamily="18" charset="0"/>
                          </a:rPr>
                        </m:ctrlPr>
                      </m:dPr>
                      <m:e>
                        <m:m>
                          <m:mPr>
                            <m:mcs>
                              <m:mc>
                                <m:mcPr>
                                  <m:count m:val="2"/>
                                  <m:mcJc m:val="center"/>
                                </m:mcPr>
                              </m:mc>
                            </m:mcs>
                            <m:ctrlPr>
                              <a:rPr kumimoji="1" lang="en-US" altLang="ja-JP" sz="1200" b="1" i="1" smtClean="0">
                                <a:latin typeface="Cambria Math" panose="02040503050406030204" pitchFamily="18" charset="0"/>
                              </a:rPr>
                            </m:ctrlPr>
                          </m:mPr>
                          <m:mr>
                            <m:e>
                              <m:sSub>
                                <m:sSubPr>
                                  <m:ctrlPr>
                                    <a:rPr kumimoji="1" lang="en-US" altLang="ja-JP" sz="1200" b="1" i="1" smtClean="0">
                                      <a:latin typeface="Cambria Math" panose="02040503050406030204" pitchFamily="18" charset="0"/>
                                    </a:rPr>
                                  </m:ctrlPr>
                                </m:sSubPr>
                                <m:e>
                                  <m:r>
                                    <a:rPr kumimoji="1" lang="en-US" altLang="ja-JP" sz="1200" b="1" i="1" smtClean="0">
                                      <a:latin typeface="Cambria Math" panose="02040503050406030204" pitchFamily="18" charset="0"/>
                                    </a:rPr>
                                    <m:t>𝒂</m:t>
                                  </m:r>
                                </m:e>
                                <m:sub>
                                  <m:r>
                                    <a:rPr kumimoji="1" lang="en-US" altLang="ja-JP" sz="1200" b="1" i="1" smtClean="0">
                                      <a:latin typeface="Cambria Math" panose="02040503050406030204" pitchFamily="18" charset="0"/>
                                    </a:rPr>
                                    <m:t>𝟏</m:t>
                                  </m:r>
                                </m:sub>
                              </m:sSub>
                            </m:e>
                            <m:e>
                              <m:sSub>
                                <m:sSubPr>
                                  <m:ctrlPr>
                                    <a:rPr kumimoji="1" lang="en-US" altLang="ja-JP" sz="1200" b="1" i="1" smtClean="0">
                                      <a:latin typeface="Cambria Math" panose="02040503050406030204" pitchFamily="18" charset="0"/>
                                    </a:rPr>
                                  </m:ctrlPr>
                                </m:sSubPr>
                                <m:e>
                                  <m:r>
                                    <a:rPr kumimoji="1" lang="en-US" altLang="ja-JP" sz="1200" b="1" i="1" smtClean="0">
                                      <a:latin typeface="Cambria Math" panose="02040503050406030204" pitchFamily="18" charset="0"/>
                                    </a:rPr>
                                    <m:t>𝒂</m:t>
                                  </m:r>
                                </m:e>
                                <m:sub>
                                  <m:r>
                                    <a:rPr kumimoji="1" lang="en-US" altLang="ja-JP" sz="1200" b="1" i="1" smtClean="0">
                                      <a:latin typeface="Cambria Math" panose="02040503050406030204" pitchFamily="18" charset="0"/>
                                    </a:rPr>
                                    <m:t>𝟐</m:t>
                                  </m:r>
                                </m:sub>
                              </m:sSub>
                            </m:e>
                          </m:mr>
                        </m:m>
                      </m:e>
                    </m:d>
                    <m:d>
                      <m:dPr>
                        <m:begChr m:val="["/>
                        <m:endChr m:val="]"/>
                        <m:ctrlPr>
                          <a:rPr kumimoji="1" lang="en-US" altLang="ja-JP" sz="1200" b="1" i="1" smtClean="0">
                            <a:latin typeface="Cambria Math" panose="02040503050406030204" pitchFamily="18" charset="0"/>
                          </a:rPr>
                        </m:ctrlPr>
                      </m:dPr>
                      <m:e>
                        <m:eqArr>
                          <m:eqArrPr>
                            <m:ctrlPr>
                              <a:rPr kumimoji="1" lang="en-US" altLang="ja-JP" sz="1200" b="1" i="1" smtClean="0">
                                <a:latin typeface="Cambria Math" panose="02040503050406030204" pitchFamily="18" charset="0"/>
                              </a:rPr>
                            </m:ctrlPr>
                          </m:eqArrPr>
                          <m:e>
                            <m:sSubSup>
                              <m:sSubSupPr>
                                <m:ctrlPr>
                                  <a:rPr kumimoji="1" lang="en-US" altLang="ja-JP" sz="1200" b="1" i="1" smtClean="0">
                                    <a:latin typeface="Cambria Math" panose="02040503050406030204" pitchFamily="18" charset="0"/>
                                  </a:rPr>
                                </m:ctrlPr>
                              </m:sSubSupPr>
                              <m:e>
                                <m:r>
                                  <a:rPr kumimoji="1" lang="en-US" altLang="ja-JP" sz="1200" b="1" i="1" smtClean="0">
                                    <a:latin typeface="Cambria Math" panose="02040503050406030204" pitchFamily="18" charset="0"/>
                                  </a:rPr>
                                  <m:t>𝒃</m:t>
                                </m:r>
                              </m:e>
                              <m:sub>
                                <m:r>
                                  <a:rPr kumimoji="1" lang="en-US" altLang="ja-JP" sz="1200" b="1" i="1" smtClean="0">
                                    <a:latin typeface="Cambria Math" panose="02040503050406030204" pitchFamily="18" charset="0"/>
                                  </a:rPr>
                                  <m:t>𝟏</m:t>
                                </m:r>
                              </m:sub>
                              <m:sup>
                                <m:r>
                                  <a:rPr kumimoji="1" lang="en-US" altLang="ja-JP" sz="1200" b="1" i="1" smtClean="0">
                                    <a:latin typeface="Cambria Math" panose="02040503050406030204" pitchFamily="18" charset="0"/>
                                  </a:rPr>
                                  <m:t>∗</m:t>
                                </m:r>
                              </m:sup>
                            </m:sSubSup>
                          </m:e>
                          <m:e>
                            <m:sSubSup>
                              <m:sSubSupPr>
                                <m:ctrlPr>
                                  <a:rPr kumimoji="1" lang="en-US" altLang="ja-JP" sz="1200" b="1" i="1">
                                    <a:latin typeface="Cambria Math" panose="02040503050406030204" pitchFamily="18" charset="0"/>
                                  </a:rPr>
                                </m:ctrlPr>
                              </m:sSubSupPr>
                              <m:e>
                                <m:r>
                                  <a:rPr kumimoji="1" lang="en-US" altLang="ja-JP" sz="1200" b="1" i="1">
                                    <a:latin typeface="Cambria Math" panose="02040503050406030204" pitchFamily="18" charset="0"/>
                                  </a:rPr>
                                  <m:t>𝒃</m:t>
                                </m:r>
                              </m:e>
                              <m:sub>
                                <m:r>
                                  <a:rPr kumimoji="1" lang="en-US" altLang="ja-JP" sz="1200" b="1" i="1" smtClean="0">
                                    <a:latin typeface="Cambria Math" panose="02040503050406030204" pitchFamily="18" charset="0"/>
                                  </a:rPr>
                                  <m:t>𝟐</m:t>
                                </m:r>
                              </m:sub>
                              <m:sup>
                                <m:r>
                                  <a:rPr kumimoji="1" lang="en-US" altLang="ja-JP" sz="1200" b="1" i="1">
                                    <a:latin typeface="Cambria Math" panose="02040503050406030204" pitchFamily="18" charset="0"/>
                                  </a:rPr>
                                  <m:t>∗</m:t>
                                </m:r>
                              </m:sup>
                            </m:sSubSup>
                          </m:e>
                        </m:eqArr>
                      </m:e>
                    </m:d>
                    <m:r>
                      <a:rPr kumimoji="1" lang="en-US" altLang="ja-JP" sz="1200" b="1" i="1" smtClean="0">
                        <a:latin typeface="Cambria Math" panose="02040503050406030204" pitchFamily="18" charset="0"/>
                      </a:rPr>
                      <m:t>=</m:t>
                    </m:r>
                    <m:sSub>
                      <m:sSubPr>
                        <m:ctrlPr>
                          <a:rPr kumimoji="1" lang="en-US" altLang="ja-JP" sz="1200" b="1" i="1" smtClean="0">
                            <a:latin typeface="Cambria Math" panose="02040503050406030204" pitchFamily="18" charset="0"/>
                          </a:rPr>
                        </m:ctrlPr>
                      </m:sSubPr>
                      <m:e>
                        <m:r>
                          <a:rPr kumimoji="1" lang="en-US" altLang="ja-JP" sz="1200" b="1" i="1" smtClean="0">
                            <a:latin typeface="Cambria Math" panose="02040503050406030204" pitchFamily="18" charset="0"/>
                          </a:rPr>
                          <m:t>𝒂</m:t>
                        </m:r>
                      </m:e>
                      <m:sub>
                        <m:r>
                          <a:rPr kumimoji="1" lang="en-US" altLang="ja-JP" sz="1200" b="1" i="1" smtClean="0">
                            <a:latin typeface="Cambria Math" panose="02040503050406030204" pitchFamily="18" charset="0"/>
                          </a:rPr>
                          <m:t>𝟏</m:t>
                        </m:r>
                      </m:sub>
                    </m:sSub>
                    <m:sSubSup>
                      <m:sSubSupPr>
                        <m:ctrlPr>
                          <a:rPr kumimoji="1" lang="en-US" altLang="ja-JP" sz="1200" b="1" i="1">
                            <a:latin typeface="Cambria Math" panose="02040503050406030204" pitchFamily="18" charset="0"/>
                          </a:rPr>
                        </m:ctrlPr>
                      </m:sSubSupPr>
                      <m:e>
                        <m:r>
                          <a:rPr kumimoji="1" lang="en-US" altLang="ja-JP" sz="1200" b="1" i="1">
                            <a:latin typeface="Cambria Math" panose="02040503050406030204" pitchFamily="18" charset="0"/>
                          </a:rPr>
                          <m:t>𝒃</m:t>
                        </m:r>
                      </m:e>
                      <m:sub>
                        <m:r>
                          <a:rPr kumimoji="1" lang="en-US" altLang="ja-JP" sz="1200" b="1" i="1">
                            <a:latin typeface="Cambria Math" panose="02040503050406030204" pitchFamily="18" charset="0"/>
                          </a:rPr>
                          <m:t>𝟏</m:t>
                        </m:r>
                      </m:sub>
                      <m:sup>
                        <m:r>
                          <a:rPr kumimoji="1" lang="en-US" altLang="ja-JP" sz="1200" b="1" i="1">
                            <a:latin typeface="Cambria Math" panose="02040503050406030204" pitchFamily="18" charset="0"/>
                          </a:rPr>
                          <m:t>∗</m:t>
                        </m:r>
                      </m:sup>
                    </m:sSubSup>
                    <m:r>
                      <a:rPr kumimoji="1" lang="en-US" altLang="ja-JP" sz="1200" b="1" i="1" smtClean="0">
                        <a:latin typeface="Cambria Math" panose="02040503050406030204" pitchFamily="18" charset="0"/>
                      </a:rPr>
                      <m:t>+</m:t>
                    </m:r>
                    <m:sSub>
                      <m:sSubPr>
                        <m:ctrlPr>
                          <a:rPr kumimoji="1" lang="en-US" altLang="ja-JP" sz="1200" b="1" i="1">
                            <a:latin typeface="Cambria Math" panose="02040503050406030204" pitchFamily="18" charset="0"/>
                          </a:rPr>
                        </m:ctrlPr>
                      </m:sSubPr>
                      <m:e>
                        <m:r>
                          <a:rPr kumimoji="1" lang="en-US" altLang="ja-JP" sz="1200" b="1" i="1">
                            <a:latin typeface="Cambria Math" panose="02040503050406030204" pitchFamily="18" charset="0"/>
                          </a:rPr>
                          <m:t>𝒂</m:t>
                        </m:r>
                      </m:e>
                      <m:sub>
                        <m:r>
                          <a:rPr kumimoji="1" lang="en-US" altLang="ja-JP" sz="1200" b="1" i="1" smtClean="0">
                            <a:latin typeface="Cambria Math" panose="02040503050406030204" pitchFamily="18" charset="0"/>
                          </a:rPr>
                          <m:t>𝟐</m:t>
                        </m:r>
                      </m:sub>
                    </m:sSub>
                    <m:sSubSup>
                      <m:sSubSupPr>
                        <m:ctrlPr>
                          <a:rPr kumimoji="1" lang="en-US" altLang="ja-JP" sz="1200" b="1" i="1">
                            <a:latin typeface="Cambria Math" panose="02040503050406030204" pitchFamily="18" charset="0"/>
                          </a:rPr>
                        </m:ctrlPr>
                      </m:sSubSupPr>
                      <m:e>
                        <m:r>
                          <a:rPr kumimoji="1" lang="en-US" altLang="ja-JP" sz="1200" b="1" i="1">
                            <a:latin typeface="Cambria Math" panose="02040503050406030204" pitchFamily="18" charset="0"/>
                          </a:rPr>
                          <m:t>𝒃</m:t>
                        </m:r>
                      </m:e>
                      <m:sub>
                        <m:r>
                          <a:rPr kumimoji="1" lang="en-US" altLang="ja-JP" sz="1200" b="1" i="1" smtClean="0">
                            <a:latin typeface="Cambria Math" panose="02040503050406030204" pitchFamily="18" charset="0"/>
                          </a:rPr>
                          <m:t>𝟐</m:t>
                        </m:r>
                      </m:sub>
                      <m:sup>
                        <m:r>
                          <a:rPr kumimoji="1" lang="en-US" altLang="ja-JP" sz="1200" b="1" i="1">
                            <a:latin typeface="Cambria Math" panose="02040503050406030204" pitchFamily="18" charset="0"/>
                          </a:rPr>
                          <m:t>∗</m:t>
                        </m:r>
                      </m:sup>
                    </m:sSubSup>
                  </m:oMath>
                </a14:m>
                <a:endParaRPr kumimoji="1" lang="en-US" altLang="ja-JP" sz="1200" b="1" i="1" dirty="0">
                  <a:latin typeface="Meiryo" panose="020B0604030504040204" pitchFamily="34" charset="-128"/>
                  <a:ea typeface="Meiryo" panose="020B0604030504040204" pitchFamily="34" charset="-128"/>
                </a:endParaRPr>
              </a:p>
              <a:p>
                <a14:m>
                  <m:oMath xmlns:m="http://schemas.openxmlformats.org/officeDocument/2006/math">
                    <m:r>
                      <a:rPr kumimoji="1" lang="en-US" altLang="ja-JP" sz="1200" b="1" i="1" smtClean="0">
                        <a:latin typeface="Cambria Math" panose="02040503050406030204" pitchFamily="18" charset="0"/>
                      </a:rPr>
                      <m:t>=</m:t>
                    </m:r>
                    <m:d>
                      <m:dPr>
                        <m:begChr m:val="["/>
                        <m:endChr m:val="]"/>
                        <m:ctrlPr>
                          <a:rPr kumimoji="1" lang="en-US" altLang="ja-JP" sz="1200" b="1" i="1">
                            <a:latin typeface="Cambria Math" panose="02040503050406030204" pitchFamily="18" charset="0"/>
                          </a:rPr>
                        </m:ctrlPr>
                      </m:dPr>
                      <m:e>
                        <m:m>
                          <m:mPr>
                            <m:mcs>
                              <m:mc>
                                <m:mcPr>
                                  <m:count m:val="1"/>
                                  <m:mcJc m:val="center"/>
                                </m:mcPr>
                              </m:mc>
                            </m:mcs>
                            <m:ctrlPr>
                              <a:rPr kumimoji="1" lang="en-US" altLang="ja-JP" sz="1200" b="1" i="1">
                                <a:latin typeface="Cambria Math" panose="02040503050406030204" pitchFamily="18" charset="0"/>
                              </a:rPr>
                            </m:ctrlPr>
                          </m:mPr>
                          <m:mr>
                            <m:e>
                              <m:r>
                                <m:rPr>
                                  <m:brk m:alnAt="7"/>
                                </m:rPr>
                                <a:rPr kumimoji="1" lang="en-US" altLang="ja-JP" sz="1200" i="1">
                                  <a:latin typeface="Cambria Math" panose="02040503050406030204" pitchFamily="18" charset="0"/>
                                </a:rPr>
                                <m:t>1</m:t>
                              </m:r>
                            </m:e>
                          </m:mr>
                          <m:mr>
                            <m:e>
                              <m:r>
                                <a:rPr kumimoji="1" lang="en-US" altLang="ja-JP" sz="1200" i="1">
                                  <a:latin typeface="Cambria Math" panose="02040503050406030204" pitchFamily="18" charset="0"/>
                                </a:rPr>
                                <m:t>3</m:t>
                              </m:r>
                            </m:e>
                          </m:mr>
                          <m:mr>
                            <m:e>
                              <m:r>
                                <a:rPr kumimoji="1" lang="en-US" altLang="ja-JP" sz="1200" i="1">
                                  <a:latin typeface="Cambria Math" panose="02040503050406030204" pitchFamily="18" charset="0"/>
                                </a:rPr>
                                <m:t>5</m:t>
                              </m:r>
                            </m:e>
                          </m:mr>
                        </m:m>
                      </m:e>
                    </m:d>
                  </m:oMath>
                </a14:m>
                <a:r>
                  <a:rPr kumimoji="1" lang="en-US" altLang="ja-JP" sz="1200" b="1" dirty="0">
                    <a:latin typeface="Meiryo" panose="020B0604030504040204" pitchFamily="34" charset="-128"/>
                    <a:ea typeface="Meiryo" panose="020B0604030504040204" pitchFamily="34" charset="-128"/>
                  </a:rPr>
                  <a:t> </a:t>
                </a:r>
                <a14:m>
                  <m:oMath xmlns:m="http://schemas.openxmlformats.org/officeDocument/2006/math">
                    <m:d>
                      <m:dPr>
                        <m:begChr m:val="["/>
                        <m:endChr m:val="]"/>
                        <m:ctrlPr>
                          <a:rPr kumimoji="1" lang="en-US" altLang="ja-JP" sz="1200" b="1" i="1">
                            <a:latin typeface="Cambria Math" panose="02040503050406030204" pitchFamily="18" charset="0"/>
                          </a:rPr>
                        </m:ctrlPr>
                      </m:dPr>
                      <m:e>
                        <m:m>
                          <m:mPr>
                            <m:mcs>
                              <m:mc>
                                <m:mcPr>
                                  <m:count m:val="2"/>
                                  <m:mcJc m:val="center"/>
                                </m:mcPr>
                              </m:mc>
                            </m:mcs>
                            <m:ctrlPr>
                              <a:rPr kumimoji="1" lang="en-US" altLang="ja-JP" sz="1200" i="1" smtClean="0">
                                <a:latin typeface="Cambria Math" panose="02040503050406030204" pitchFamily="18" charset="0"/>
                              </a:rPr>
                            </m:ctrlPr>
                          </m:mPr>
                          <m:mr>
                            <m:e>
                              <m:sSub>
                                <m:sSubPr>
                                  <m:ctrlPr>
                                    <a:rPr kumimoji="1" lang="en-US" altLang="ja-JP" sz="1200" i="1">
                                      <a:latin typeface="Cambria Math" panose="02040503050406030204" pitchFamily="18" charset="0"/>
                                    </a:rPr>
                                  </m:ctrlPr>
                                </m:sSubPr>
                                <m:e>
                                  <m:r>
                                    <a:rPr kumimoji="1" lang="en-US" altLang="ja-JP" sz="1200" b="0" i="1" smtClean="0">
                                      <a:latin typeface="Cambria Math" panose="02040503050406030204" pitchFamily="18" charset="0"/>
                                    </a:rPr>
                                    <m:t>𝑏</m:t>
                                  </m:r>
                                </m:e>
                                <m:sub>
                                  <m:r>
                                    <a:rPr kumimoji="1" lang="en-US" altLang="ja-JP" sz="1200" b="0" i="1" smtClean="0">
                                      <a:latin typeface="Cambria Math" panose="02040503050406030204" pitchFamily="18" charset="0"/>
                                    </a:rPr>
                                    <m:t>11</m:t>
                                  </m:r>
                                </m:sub>
                              </m:sSub>
                            </m:e>
                            <m:e>
                              <m:sSub>
                                <m:sSubPr>
                                  <m:ctrlPr>
                                    <a:rPr kumimoji="1" lang="en-US" altLang="ja-JP" sz="1200" i="1">
                                      <a:latin typeface="Cambria Math" panose="02040503050406030204" pitchFamily="18" charset="0"/>
                                    </a:rPr>
                                  </m:ctrlPr>
                                </m:sSubPr>
                                <m:e>
                                  <m:r>
                                    <a:rPr kumimoji="1" lang="en-US" altLang="ja-JP" sz="1200" b="0" i="1">
                                      <a:latin typeface="Cambria Math" panose="02040503050406030204" pitchFamily="18" charset="0"/>
                                    </a:rPr>
                                    <m:t>𝑏</m:t>
                                  </m:r>
                                </m:e>
                                <m:sub>
                                  <m:r>
                                    <a:rPr kumimoji="1" lang="en-US" altLang="ja-JP" sz="1200" b="0" i="1">
                                      <a:latin typeface="Cambria Math" panose="02040503050406030204" pitchFamily="18" charset="0"/>
                                    </a:rPr>
                                    <m:t>1</m:t>
                                  </m:r>
                                  <m:r>
                                    <a:rPr kumimoji="1" lang="en-US" altLang="ja-JP" sz="1200" b="0" i="1" smtClean="0">
                                      <a:latin typeface="Cambria Math" panose="02040503050406030204" pitchFamily="18" charset="0"/>
                                    </a:rPr>
                                    <m:t>2</m:t>
                                  </m:r>
                                </m:sub>
                              </m:sSub>
                            </m:e>
                          </m:mr>
                        </m:m>
                      </m:e>
                    </m:d>
                    <m:r>
                      <a:rPr kumimoji="1" lang="en-US" altLang="ja-JP" sz="1200" b="1" i="1" smtClean="0">
                        <a:latin typeface="Cambria Math" panose="02040503050406030204" pitchFamily="18" charset="0"/>
                      </a:rPr>
                      <m:t>+</m:t>
                    </m:r>
                    <m:d>
                      <m:dPr>
                        <m:begChr m:val="["/>
                        <m:endChr m:val="]"/>
                        <m:ctrlPr>
                          <a:rPr kumimoji="1" lang="en-US" altLang="ja-JP" sz="1200" b="1" i="1">
                            <a:latin typeface="Cambria Math" panose="02040503050406030204" pitchFamily="18" charset="0"/>
                          </a:rPr>
                        </m:ctrlPr>
                      </m:dPr>
                      <m:e>
                        <m:m>
                          <m:mPr>
                            <m:mcs>
                              <m:mc>
                                <m:mcPr>
                                  <m:count m:val="1"/>
                                  <m:mcJc m:val="center"/>
                                </m:mcPr>
                              </m:mc>
                            </m:mcs>
                            <m:ctrlPr>
                              <a:rPr kumimoji="1" lang="en-US" altLang="ja-JP" sz="1200" b="1" i="1">
                                <a:latin typeface="Cambria Math" panose="02040503050406030204" pitchFamily="18" charset="0"/>
                              </a:rPr>
                            </m:ctrlPr>
                          </m:mPr>
                          <m:mr>
                            <m:e>
                              <m:r>
                                <m:rPr>
                                  <m:brk m:alnAt="7"/>
                                </m:rPr>
                                <a:rPr kumimoji="1" lang="en-US" altLang="ja-JP" sz="1200" b="0" i="1" smtClean="0">
                                  <a:latin typeface="Cambria Math" panose="02040503050406030204" pitchFamily="18" charset="0"/>
                                </a:rPr>
                                <m:t>2</m:t>
                              </m:r>
                            </m:e>
                          </m:mr>
                          <m:mr>
                            <m:e>
                              <m:r>
                                <a:rPr kumimoji="1" lang="en-US" altLang="ja-JP" sz="1200" b="0" i="1" smtClean="0">
                                  <a:latin typeface="Cambria Math" panose="02040503050406030204" pitchFamily="18" charset="0"/>
                                </a:rPr>
                                <m:t>4</m:t>
                              </m:r>
                            </m:e>
                          </m:mr>
                          <m:mr>
                            <m:e>
                              <m:r>
                                <a:rPr kumimoji="1" lang="en-US" altLang="ja-JP" sz="1200" b="0" i="1" smtClean="0">
                                  <a:latin typeface="Cambria Math" panose="02040503050406030204" pitchFamily="18" charset="0"/>
                                </a:rPr>
                                <m:t>6</m:t>
                              </m:r>
                            </m:e>
                          </m:mr>
                        </m:m>
                      </m:e>
                    </m:d>
                    <m:r>
                      <m:rPr>
                        <m:nor/>
                      </m:rPr>
                      <a:rPr kumimoji="1" lang="en-US" altLang="ja-JP" sz="1200" b="1" dirty="0">
                        <a:latin typeface="Meiryo" panose="020B0604030504040204" pitchFamily="34" charset="-128"/>
                        <a:ea typeface="Meiryo" panose="020B0604030504040204" pitchFamily="34" charset="-128"/>
                      </a:rPr>
                      <m:t> </m:t>
                    </m:r>
                    <m:d>
                      <m:dPr>
                        <m:begChr m:val="["/>
                        <m:endChr m:val="]"/>
                        <m:ctrlPr>
                          <a:rPr kumimoji="1" lang="en-US" altLang="ja-JP" sz="1200" b="1" i="1">
                            <a:latin typeface="Cambria Math" panose="02040503050406030204" pitchFamily="18" charset="0"/>
                          </a:rPr>
                        </m:ctrlPr>
                      </m:dPr>
                      <m:e>
                        <m:m>
                          <m:mPr>
                            <m:mcs>
                              <m:mc>
                                <m:mcPr>
                                  <m:count m:val="2"/>
                                  <m:mcJc m:val="center"/>
                                </m:mcPr>
                              </m:mc>
                            </m:mcs>
                            <m:ctrlPr>
                              <a:rPr kumimoji="1" lang="en-US" altLang="ja-JP" sz="1200" i="1">
                                <a:latin typeface="Cambria Math" panose="02040503050406030204" pitchFamily="18" charset="0"/>
                              </a:rPr>
                            </m:ctrlPr>
                          </m:mPr>
                          <m:mr>
                            <m:e>
                              <m:sSub>
                                <m:sSubPr>
                                  <m:ctrlPr>
                                    <a:rPr kumimoji="1" lang="en-US" altLang="ja-JP" sz="1200" i="1">
                                      <a:latin typeface="Cambria Math" panose="02040503050406030204" pitchFamily="18" charset="0"/>
                                    </a:rPr>
                                  </m:ctrlPr>
                                </m:sSubPr>
                                <m:e>
                                  <m:r>
                                    <a:rPr kumimoji="1" lang="en-US" altLang="ja-JP" sz="1200" i="1">
                                      <a:latin typeface="Cambria Math" panose="02040503050406030204" pitchFamily="18" charset="0"/>
                                    </a:rPr>
                                    <m:t>𝑏</m:t>
                                  </m:r>
                                </m:e>
                                <m:sub>
                                  <m:r>
                                    <a:rPr kumimoji="1" lang="en-US" altLang="ja-JP" sz="1200" b="0" i="1" smtClean="0">
                                      <a:latin typeface="Cambria Math" panose="02040503050406030204" pitchFamily="18" charset="0"/>
                                    </a:rPr>
                                    <m:t>2</m:t>
                                  </m:r>
                                  <m:r>
                                    <a:rPr kumimoji="1" lang="en-US" altLang="ja-JP" sz="1200" i="1">
                                      <a:latin typeface="Cambria Math" panose="02040503050406030204" pitchFamily="18" charset="0"/>
                                    </a:rPr>
                                    <m:t>1</m:t>
                                  </m:r>
                                </m:sub>
                              </m:sSub>
                            </m:e>
                            <m:e>
                              <m:sSub>
                                <m:sSubPr>
                                  <m:ctrlPr>
                                    <a:rPr kumimoji="1" lang="en-US" altLang="ja-JP" sz="1200" i="1">
                                      <a:latin typeface="Cambria Math" panose="02040503050406030204" pitchFamily="18" charset="0"/>
                                    </a:rPr>
                                  </m:ctrlPr>
                                </m:sSubPr>
                                <m:e>
                                  <m:r>
                                    <a:rPr kumimoji="1" lang="en-US" altLang="ja-JP" sz="1200" i="1">
                                      <a:latin typeface="Cambria Math" panose="02040503050406030204" pitchFamily="18" charset="0"/>
                                    </a:rPr>
                                    <m:t>𝑏</m:t>
                                  </m:r>
                                </m:e>
                                <m:sub>
                                  <m:r>
                                    <a:rPr kumimoji="1" lang="en-US" altLang="ja-JP" sz="1200" b="0" i="1" smtClean="0">
                                      <a:latin typeface="Cambria Math" panose="02040503050406030204" pitchFamily="18" charset="0"/>
                                    </a:rPr>
                                    <m:t>2</m:t>
                                  </m:r>
                                  <m:r>
                                    <a:rPr kumimoji="1" lang="en-US" altLang="ja-JP" sz="1200" i="1">
                                      <a:latin typeface="Cambria Math" panose="02040503050406030204" pitchFamily="18" charset="0"/>
                                    </a:rPr>
                                    <m:t>2</m:t>
                                  </m:r>
                                </m:sub>
                              </m:sSub>
                            </m:e>
                          </m:mr>
                        </m:m>
                      </m:e>
                    </m:d>
                  </m:oMath>
                </a14:m>
                <a:r>
                  <a:rPr kumimoji="1" lang="en-US" altLang="ja-JP" sz="1200" b="1" dirty="0">
                    <a:latin typeface="Meiryo" panose="020B0604030504040204" pitchFamily="34" charset="-128"/>
                    <a:ea typeface="Meiryo" panose="020B0604030504040204" pitchFamily="34" charset="-128"/>
                  </a:rPr>
                  <a:t> </a:t>
                </a:r>
                <a14:m>
                  <m:oMath xmlns:m="http://schemas.openxmlformats.org/officeDocument/2006/math">
                    <m:r>
                      <a:rPr kumimoji="1" lang="en-US" altLang="ja-JP" sz="1200" b="1" i="1">
                        <a:latin typeface="Cambria Math" panose="02040503050406030204" pitchFamily="18" charset="0"/>
                      </a:rPr>
                      <m:t>=</m:t>
                    </m:r>
                    <m:d>
                      <m:dPr>
                        <m:begChr m:val="["/>
                        <m:endChr m:val="]"/>
                        <m:ctrlPr>
                          <a:rPr kumimoji="1" lang="en-US" altLang="ja-JP" sz="1200" b="1" i="1">
                            <a:latin typeface="Cambria Math" panose="02040503050406030204" pitchFamily="18" charset="0"/>
                          </a:rPr>
                        </m:ctrlPr>
                      </m:dPr>
                      <m:e>
                        <m:m>
                          <m:mPr>
                            <m:mcs>
                              <m:mc>
                                <m:mcPr>
                                  <m:count m:val="2"/>
                                  <m:mcJc m:val="center"/>
                                </m:mcPr>
                              </m:mc>
                            </m:mcs>
                            <m:ctrlPr>
                              <a:rPr kumimoji="1" lang="en-US" altLang="ja-JP" sz="1200" b="1" i="1">
                                <a:latin typeface="Cambria Math" panose="02040503050406030204" pitchFamily="18" charset="0"/>
                              </a:rPr>
                            </m:ctrlPr>
                          </m:mPr>
                          <m:mr>
                            <m:e>
                              <m:sSub>
                                <m:sSubPr>
                                  <m:ctrlPr>
                                    <a:rPr kumimoji="1" lang="en-US" altLang="ja-JP" sz="1200" i="1">
                                      <a:latin typeface="Cambria Math" panose="02040503050406030204" pitchFamily="18" charset="0"/>
                                    </a:rPr>
                                  </m:ctrlPr>
                                </m:sSubPr>
                                <m:e>
                                  <m:r>
                                    <a:rPr kumimoji="1" lang="en-US" altLang="ja-JP" sz="1200" i="1">
                                      <a:latin typeface="Cambria Math" panose="02040503050406030204" pitchFamily="18" charset="0"/>
                                    </a:rPr>
                                    <m:t>𝑏</m:t>
                                  </m:r>
                                </m:e>
                                <m:sub>
                                  <m:r>
                                    <a:rPr kumimoji="1" lang="en-US" altLang="ja-JP" sz="1200" i="1">
                                      <a:latin typeface="Cambria Math" panose="02040503050406030204" pitchFamily="18" charset="0"/>
                                    </a:rPr>
                                    <m:t>11</m:t>
                                  </m:r>
                                </m:sub>
                              </m:sSub>
                            </m:e>
                            <m:e>
                              <m:sSub>
                                <m:sSubPr>
                                  <m:ctrlPr>
                                    <a:rPr kumimoji="1" lang="en-US" altLang="ja-JP" sz="1200" i="1">
                                      <a:latin typeface="Cambria Math" panose="02040503050406030204" pitchFamily="18" charset="0"/>
                                    </a:rPr>
                                  </m:ctrlPr>
                                </m:sSubPr>
                                <m:e>
                                  <m:r>
                                    <a:rPr kumimoji="1" lang="en-US" altLang="ja-JP" sz="1200" i="1">
                                      <a:latin typeface="Cambria Math" panose="02040503050406030204" pitchFamily="18" charset="0"/>
                                    </a:rPr>
                                    <m:t>𝑏</m:t>
                                  </m:r>
                                </m:e>
                                <m:sub>
                                  <m:r>
                                    <a:rPr kumimoji="1" lang="en-US" altLang="ja-JP" sz="1200" i="1">
                                      <a:latin typeface="Cambria Math" panose="02040503050406030204" pitchFamily="18" charset="0"/>
                                    </a:rPr>
                                    <m:t>1</m:t>
                                  </m:r>
                                  <m:r>
                                    <a:rPr kumimoji="1" lang="en-US" altLang="ja-JP" sz="1200" b="0" i="1" smtClean="0">
                                      <a:latin typeface="Cambria Math" panose="02040503050406030204" pitchFamily="18" charset="0"/>
                                    </a:rPr>
                                    <m:t>2</m:t>
                                  </m:r>
                                </m:sub>
                              </m:sSub>
                            </m:e>
                          </m:mr>
                          <m:mr>
                            <m:e>
                              <m:r>
                                <a:rPr kumimoji="1" lang="en-US" altLang="ja-JP" sz="1200" i="1">
                                  <a:latin typeface="Cambria Math" panose="02040503050406030204" pitchFamily="18" charset="0"/>
                                </a:rPr>
                                <m:t>3</m:t>
                              </m:r>
                              <m:sSub>
                                <m:sSubPr>
                                  <m:ctrlPr>
                                    <a:rPr kumimoji="1" lang="en-US" altLang="ja-JP" sz="1200" i="1">
                                      <a:latin typeface="Cambria Math" panose="02040503050406030204" pitchFamily="18" charset="0"/>
                                    </a:rPr>
                                  </m:ctrlPr>
                                </m:sSubPr>
                                <m:e>
                                  <m:r>
                                    <a:rPr kumimoji="1" lang="en-US" altLang="ja-JP" sz="1200" i="1">
                                      <a:latin typeface="Cambria Math" panose="02040503050406030204" pitchFamily="18" charset="0"/>
                                    </a:rPr>
                                    <m:t>𝑏</m:t>
                                  </m:r>
                                </m:e>
                                <m:sub>
                                  <m:r>
                                    <a:rPr kumimoji="1" lang="en-US" altLang="ja-JP" sz="1200" i="1">
                                      <a:latin typeface="Cambria Math" panose="02040503050406030204" pitchFamily="18" charset="0"/>
                                    </a:rPr>
                                    <m:t>11</m:t>
                                  </m:r>
                                </m:sub>
                              </m:sSub>
                            </m:e>
                            <m:e>
                              <m:r>
                                <a:rPr kumimoji="1" lang="en-US" altLang="ja-JP" sz="1200" b="0" i="1" smtClean="0">
                                  <a:latin typeface="Cambria Math" panose="02040503050406030204" pitchFamily="18" charset="0"/>
                                </a:rPr>
                                <m:t>3</m:t>
                              </m:r>
                              <m:sSub>
                                <m:sSubPr>
                                  <m:ctrlPr>
                                    <a:rPr kumimoji="1" lang="en-US" altLang="ja-JP" sz="1200" i="1">
                                      <a:latin typeface="Cambria Math" panose="02040503050406030204" pitchFamily="18" charset="0"/>
                                    </a:rPr>
                                  </m:ctrlPr>
                                </m:sSubPr>
                                <m:e>
                                  <m:r>
                                    <a:rPr kumimoji="1" lang="en-US" altLang="ja-JP" sz="1200" i="1">
                                      <a:latin typeface="Cambria Math" panose="02040503050406030204" pitchFamily="18" charset="0"/>
                                    </a:rPr>
                                    <m:t>𝑏</m:t>
                                  </m:r>
                                </m:e>
                                <m:sub>
                                  <m:r>
                                    <a:rPr kumimoji="1" lang="en-US" altLang="ja-JP" sz="1200" i="1">
                                      <a:latin typeface="Cambria Math" panose="02040503050406030204" pitchFamily="18" charset="0"/>
                                    </a:rPr>
                                    <m:t>1</m:t>
                                  </m:r>
                                  <m:r>
                                    <a:rPr kumimoji="1" lang="en-US" altLang="ja-JP" sz="1200" b="0" i="1" smtClean="0">
                                      <a:latin typeface="Cambria Math" panose="02040503050406030204" pitchFamily="18" charset="0"/>
                                    </a:rPr>
                                    <m:t>2</m:t>
                                  </m:r>
                                </m:sub>
                              </m:sSub>
                            </m:e>
                          </m:mr>
                          <m:mr>
                            <m:e>
                              <m:r>
                                <a:rPr kumimoji="1" lang="en-US" altLang="ja-JP" sz="1200" i="1">
                                  <a:latin typeface="Cambria Math" panose="02040503050406030204" pitchFamily="18" charset="0"/>
                                </a:rPr>
                                <m:t>5</m:t>
                              </m:r>
                              <m:sSub>
                                <m:sSubPr>
                                  <m:ctrlPr>
                                    <a:rPr kumimoji="1" lang="en-US" altLang="ja-JP" sz="1200" i="1">
                                      <a:latin typeface="Cambria Math" panose="02040503050406030204" pitchFamily="18" charset="0"/>
                                    </a:rPr>
                                  </m:ctrlPr>
                                </m:sSubPr>
                                <m:e>
                                  <m:r>
                                    <a:rPr kumimoji="1" lang="en-US" altLang="ja-JP" sz="1200" i="1">
                                      <a:latin typeface="Cambria Math" panose="02040503050406030204" pitchFamily="18" charset="0"/>
                                    </a:rPr>
                                    <m:t>𝑏</m:t>
                                  </m:r>
                                </m:e>
                                <m:sub>
                                  <m:r>
                                    <a:rPr kumimoji="1" lang="en-US" altLang="ja-JP" sz="1200" i="1">
                                      <a:latin typeface="Cambria Math" panose="02040503050406030204" pitchFamily="18" charset="0"/>
                                    </a:rPr>
                                    <m:t>11</m:t>
                                  </m:r>
                                </m:sub>
                              </m:sSub>
                            </m:e>
                            <m:e>
                              <m:r>
                                <a:rPr kumimoji="1" lang="en-US" altLang="ja-JP" sz="1200" b="0" i="1" smtClean="0">
                                  <a:latin typeface="Cambria Math" panose="02040503050406030204" pitchFamily="18" charset="0"/>
                                </a:rPr>
                                <m:t>5</m:t>
                              </m:r>
                              <m:sSub>
                                <m:sSubPr>
                                  <m:ctrlPr>
                                    <a:rPr kumimoji="1" lang="en-US" altLang="ja-JP" sz="1200" i="1">
                                      <a:latin typeface="Cambria Math" panose="02040503050406030204" pitchFamily="18" charset="0"/>
                                    </a:rPr>
                                  </m:ctrlPr>
                                </m:sSubPr>
                                <m:e>
                                  <m:r>
                                    <a:rPr kumimoji="1" lang="en-US" altLang="ja-JP" sz="1200" i="1">
                                      <a:latin typeface="Cambria Math" panose="02040503050406030204" pitchFamily="18" charset="0"/>
                                    </a:rPr>
                                    <m:t>𝑏</m:t>
                                  </m:r>
                                </m:e>
                                <m:sub>
                                  <m:r>
                                    <a:rPr kumimoji="1" lang="en-US" altLang="ja-JP" sz="1200" i="1">
                                      <a:latin typeface="Cambria Math" panose="02040503050406030204" pitchFamily="18" charset="0"/>
                                    </a:rPr>
                                    <m:t>1</m:t>
                                  </m:r>
                                  <m:r>
                                    <a:rPr kumimoji="1" lang="en-US" altLang="ja-JP" sz="1200" b="0" i="1" smtClean="0">
                                      <a:latin typeface="Cambria Math" panose="02040503050406030204" pitchFamily="18" charset="0"/>
                                    </a:rPr>
                                    <m:t>2</m:t>
                                  </m:r>
                                </m:sub>
                              </m:sSub>
                            </m:e>
                          </m:mr>
                        </m:m>
                      </m:e>
                    </m:d>
                    <m:r>
                      <a:rPr kumimoji="1" lang="en-US" altLang="ja-JP" sz="1200" b="1" i="0" smtClean="0">
                        <a:latin typeface="Cambria Math" panose="02040503050406030204" pitchFamily="18" charset="0"/>
                      </a:rPr>
                      <m:t>+</m:t>
                    </m:r>
                    <m:d>
                      <m:dPr>
                        <m:begChr m:val="["/>
                        <m:endChr m:val="]"/>
                        <m:ctrlPr>
                          <a:rPr kumimoji="1" lang="en-US" altLang="ja-JP" sz="1200" b="1" i="1">
                            <a:latin typeface="Cambria Math" panose="02040503050406030204" pitchFamily="18" charset="0"/>
                          </a:rPr>
                        </m:ctrlPr>
                      </m:dPr>
                      <m:e>
                        <m:m>
                          <m:mPr>
                            <m:mcs>
                              <m:mc>
                                <m:mcPr>
                                  <m:count m:val="2"/>
                                  <m:mcJc m:val="center"/>
                                </m:mcPr>
                              </m:mc>
                            </m:mcs>
                            <m:ctrlPr>
                              <a:rPr kumimoji="1" lang="en-US" altLang="ja-JP" sz="1200" b="1" i="1">
                                <a:latin typeface="Cambria Math" panose="02040503050406030204" pitchFamily="18" charset="0"/>
                              </a:rPr>
                            </m:ctrlPr>
                          </m:mPr>
                          <m:mr>
                            <m:e>
                              <m:sSub>
                                <m:sSubPr>
                                  <m:ctrlPr>
                                    <a:rPr kumimoji="1" lang="en-US" altLang="ja-JP" sz="1200" i="1">
                                      <a:latin typeface="Cambria Math" panose="02040503050406030204" pitchFamily="18" charset="0"/>
                                    </a:rPr>
                                  </m:ctrlPr>
                                </m:sSubPr>
                                <m:e>
                                  <m:r>
                                    <a:rPr kumimoji="1" lang="en-US" altLang="ja-JP" sz="1200" b="0" i="1" smtClean="0">
                                      <a:latin typeface="Cambria Math" panose="02040503050406030204" pitchFamily="18" charset="0"/>
                                    </a:rPr>
                                    <m:t>2</m:t>
                                  </m:r>
                                  <m:r>
                                    <a:rPr kumimoji="1" lang="en-US" altLang="ja-JP" sz="1200" i="1">
                                      <a:latin typeface="Cambria Math" panose="02040503050406030204" pitchFamily="18" charset="0"/>
                                    </a:rPr>
                                    <m:t>𝑏</m:t>
                                  </m:r>
                                </m:e>
                                <m:sub>
                                  <m:r>
                                    <a:rPr kumimoji="1" lang="en-US" altLang="ja-JP" sz="1200" b="0" i="1" smtClean="0">
                                      <a:latin typeface="Cambria Math" panose="02040503050406030204" pitchFamily="18" charset="0"/>
                                    </a:rPr>
                                    <m:t>2</m:t>
                                  </m:r>
                                  <m:r>
                                    <a:rPr kumimoji="1" lang="en-US" altLang="ja-JP" sz="1200" i="1">
                                      <a:latin typeface="Cambria Math" panose="02040503050406030204" pitchFamily="18" charset="0"/>
                                    </a:rPr>
                                    <m:t>1</m:t>
                                  </m:r>
                                </m:sub>
                              </m:sSub>
                            </m:e>
                            <m:e>
                              <m:sSub>
                                <m:sSubPr>
                                  <m:ctrlPr>
                                    <a:rPr kumimoji="1" lang="en-US" altLang="ja-JP" sz="1200" i="1">
                                      <a:latin typeface="Cambria Math" panose="02040503050406030204" pitchFamily="18" charset="0"/>
                                    </a:rPr>
                                  </m:ctrlPr>
                                </m:sSubPr>
                                <m:e>
                                  <m:r>
                                    <a:rPr kumimoji="1" lang="en-US" altLang="ja-JP" sz="1200" b="0" i="1" smtClean="0">
                                      <a:latin typeface="Cambria Math" panose="02040503050406030204" pitchFamily="18" charset="0"/>
                                    </a:rPr>
                                    <m:t>2</m:t>
                                  </m:r>
                                  <m:r>
                                    <a:rPr kumimoji="1" lang="en-US" altLang="ja-JP" sz="1200" i="1">
                                      <a:latin typeface="Cambria Math" panose="02040503050406030204" pitchFamily="18" charset="0"/>
                                    </a:rPr>
                                    <m:t>𝑏</m:t>
                                  </m:r>
                                </m:e>
                                <m:sub>
                                  <m:r>
                                    <a:rPr kumimoji="1" lang="en-US" altLang="ja-JP" sz="1200" b="0" i="1" smtClean="0">
                                      <a:latin typeface="Cambria Math" panose="02040503050406030204" pitchFamily="18" charset="0"/>
                                    </a:rPr>
                                    <m:t>2</m:t>
                                  </m:r>
                                  <m:r>
                                    <a:rPr kumimoji="1" lang="en-US" altLang="ja-JP" sz="1200" i="1">
                                      <a:latin typeface="Cambria Math" panose="02040503050406030204" pitchFamily="18" charset="0"/>
                                    </a:rPr>
                                    <m:t>2</m:t>
                                  </m:r>
                                </m:sub>
                              </m:sSub>
                            </m:e>
                          </m:mr>
                          <m:mr>
                            <m:e>
                              <m:r>
                                <a:rPr kumimoji="1" lang="en-US" altLang="ja-JP" sz="1200" b="0" i="1" smtClean="0">
                                  <a:latin typeface="Cambria Math" panose="02040503050406030204" pitchFamily="18" charset="0"/>
                                </a:rPr>
                                <m:t>4</m:t>
                              </m:r>
                              <m:sSub>
                                <m:sSubPr>
                                  <m:ctrlPr>
                                    <a:rPr kumimoji="1" lang="en-US" altLang="ja-JP" sz="1200" i="1">
                                      <a:latin typeface="Cambria Math" panose="02040503050406030204" pitchFamily="18" charset="0"/>
                                    </a:rPr>
                                  </m:ctrlPr>
                                </m:sSubPr>
                                <m:e>
                                  <m:r>
                                    <a:rPr kumimoji="1" lang="en-US" altLang="ja-JP" sz="1200" i="1">
                                      <a:latin typeface="Cambria Math" panose="02040503050406030204" pitchFamily="18" charset="0"/>
                                    </a:rPr>
                                    <m:t>𝑏</m:t>
                                  </m:r>
                                </m:e>
                                <m:sub>
                                  <m:r>
                                    <a:rPr kumimoji="1" lang="en-US" altLang="ja-JP" sz="1200" b="0" i="1" smtClean="0">
                                      <a:latin typeface="Cambria Math" panose="02040503050406030204" pitchFamily="18" charset="0"/>
                                    </a:rPr>
                                    <m:t>2</m:t>
                                  </m:r>
                                  <m:r>
                                    <a:rPr kumimoji="1" lang="en-US" altLang="ja-JP" sz="1200" i="1">
                                      <a:latin typeface="Cambria Math" panose="02040503050406030204" pitchFamily="18" charset="0"/>
                                    </a:rPr>
                                    <m:t>1</m:t>
                                  </m:r>
                                </m:sub>
                              </m:sSub>
                            </m:e>
                            <m:e>
                              <m:r>
                                <a:rPr kumimoji="1" lang="en-US" altLang="ja-JP" sz="1200" i="1">
                                  <a:latin typeface="Cambria Math" panose="02040503050406030204" pitchFamily="18" charset="0"/>
                                </a:rPr>
                                <m:t>4</m:t>
                              </m:r>
                              <m:sSub>
                                <m:sSubPr>
                                  <m:ctrlPr>
                                    <a:rPr kumimoji="1" lang="en-US" altLang="ja-JP" sz="1200" i="1">
                                      <a:latin typeface="Cambria Math" panose="02040503050406030204" pitchFamily="18" charset="0"/>
                                    </a:rPr>
                                  </m:ctrlPr>
                                </m:sSubPr>
                                <m:e>
                                  <m:r>
                                    <a:rPr kumimoji="1" lang="en-US" altLang="ja-JP" sz="1200" i="1">
                                      <a:latin typeface="Cambria Math" panose="02040503050406030204" pitchFamily="18" charset="0"/>
                                    </a:rPr>
                                    <m:t>𝑏</m:t>
                                  </m:r>
                                </m:e>
                                <m:sub>
                                  <m:r>
                                    <a:rPr kumimoji="1" lang="en-US" altLang="ja-JP" sz="1200" b="0" i="1" smtClean="0">
                                      <a:latin typeface="Cambria Math" panose="02040503050406030204" pitchFamily="18" charset="0"/>
                                    </a:rPr>
                                    <m:t>2</m:t>
                                  </m:r>
                                  <m:r>
                                    <a:rPr kumimoji="1" lang="en-US" altLang="ja-JP" sz="1200" i="1">
                                      <a:latin typeface="Cambria Math" panose="02040503050406030204" pitchFamily="18" charset="0"/>
                                    </a:rPr>
                                    <m:t>2</m:t>
                                  </m:r>
                                </m:sub>
                              </m:sSub>
                            </m:e>
                          </m:mr>
                          <m:mr>
                            <m:e>
                              <m:r>
                                <a:rPr kumimoji="1" lang="en-US" altLang="ja-JP" sz="1200" b="0" i="1" smtClean="0">
                                  <a:latin typeface="Cambria Math" panose="02040503050406030204" pitchFamily="18" charset="0"/>
                                </a:rPr>
                                <m:t>6</m:t>
                              </m:r>
                              <m:sSub>
                                <m:sSubPr>
                                  <m:ctrlPr>
                                    <a:rPr kumimoji="1" lang="en-US" altLang="ja-JP" sz="1200" i="1">
                                      <a:latin typeface="Cambria Math" panose="02040503050406030204" pitchFamily="18" charset="0"/>
                                    </a:rPr>
                                  </m:ctrlPr>
                                </m:sSubPr>
                                <m:e>
                                  <m:r>
                                    <a:rPr kumimoji="1" lang="en-US" altLang="ja-JP" sz="1200" i="1">
                                      <a:latin typeface="Cambria Math" panose="02040503050406030204" pitchFamily="18" charset="0"/>
                                    </a:rPr>
                                    <m:t>𝑏</m:t>
                                  </m:r>
                                </m:e>
                                <m:sub>
                                  <m:r>
                                    <a:rPr kumimoji="1" lang="en-US" altLang="ja-JP" sz="1200" b="0" i="1" smtClean="0">
                                      <a:latin typeface="Cambria Math" panose="02040503050406030204" pitchFamily="18" charset="0"/>
                                    </a:rPr>
                                    <m:t>2</m:t>
                                  </m:r>
                                  <m:r>
                                    <a:rPr kumimoji="1" lang="en-US" altLang="ja-JP" sz="1200" i="1">
                                      <a:latin typeface="Cambria Math" panose="02040503050406030204" pitchFamily="18" charset="0"/>
                                    </a:rPr>
                                    <m:t>1</m:t>
                                  </m:r>
                                </m:sub>
                              </m:sSub>
                            </m:e>
                            <m:e>
                              <m:r>
                                <a:rPr kumimoji="1" lang="en-US" altLang="ja-JP" sz="1200" i="1">
                                  <a:latin typeface="Cambria Math" panose="02040503050406030204" pitchFamily="18" charset="0"/>
                                </a:rPr>
                                <m:t>6</m:t>
                              </m:r>
                              <m:sSub>
                                <m:sSubPr>
                                  <m:ctrlPr>
                                    <a:rPr kumimoji="1" lang="en-US" altLang="ja-JP" sz="1200" i="1">
                                      <a:latin typeface="Cambria Math" panose="02040503050406030204" pitchFamily="18" charset="0"/>
                                    </a:rPr>
                                  </m:ctrlPr>
                                </m:sSubPr>
                                <m:e>
                                  <m:r>
                                    <a:rPr kumimoji="1" lang="en-US" altLang="ja-JP" sz="1200" i="1">
                                      <a:latin typeface="Cambria Math" panose="02040503050406030204" pitchFamily="18" charset="0"/>
                                    </a:rPr>
                                    <m:t>𝑏</m:t>
                                  </m:r>
                                </m:e>
                                <m:sub>
                                  <m:r>
                                    <a:rPr kumimoji="1" lang="en-US" altLang="ja-JP" sz="1200" b="0" i="1" smtClean="0">
                                      <a:latin typeface="Cambria Math" panose="02040503050406030204" pitchFamily="18" charset="0"/>
                                    </a:rPr>
                                    <m:t>2</m:t>
                                  </m:r>
                                  <m:r>
                                    <a:rPr kumimoji="1" lang="en-US" altLang="ja-JP" sz="1200" i="1">
                                      <a:latin typeface="Cambria Math" panose="02040503050406030204" pitchFamily="18" charset="0"/>
                                    </a:rPr>
                                    <m:t>2</m:t>
                                  </m:r>
                                </m:sub>
                              </m:sSub>
                            </m:e>
                          </m:mr>
                        </m:m>
                      </m:e>
                    </m:d>
                  </m:oMath>
                </a14:m>
                <a:endParaRPr kumimoji="1" lang="ja-JP" altLang="en-US" sz="1200" b="1">
                  <a:latin typeface="Meiryo" panose="020B0604030504040204" pitchFamily="34" charset="-128"/>
                  <a:ea typeface="Meiryo" panose="020B0604030504040204" pitchFamily="34" charset="-128"/>
                </a:endParaRPr>
              </a:p>
            </p:txBody>
          </p:sp>
        </mc:Choice>
        <mc:Fallback xmlns="">
          <p:sp>
            <p:nvSpPr>
              <p:cNvPr id="329" name="テキスト ボックス 328">
                <a:extLst>
                  <a:ext uri="{FF2B5EF4-FFF2-40B4-BE49-F238E27FC236}">
                    <a16:creationId xmlns:a16="http://schemas.microsoft.com/office/drawing/2014/main" id="{91C55EC6-277B-FE44-9A06-28B066C9A7BE}"/>
                  </a:ext>
                </a:extLst>
              </p:cNvPr>
              <p:cNvSpPr txBox="1">
                <a:spLocks noRot="1" noChangeAspect="1" noMove="1" noResize="1" noEditPoints="1" noAdjustHandles="1" noChangeArrowheads="1" noChangeShapeType="1" noTextEdit="1"/>
              </p:cNvSpPr>
              <p:nvPr/>
            </p:nvSpPr>
            <p:spPr>
              <a:xfrm>
                <a:off x="4404687" y="4319020"/>
                <a:ext cx="4414522" cy="1025922"/>
              </a:xfrm>
              <a:prstGeom prst="rect">
                <a:avLst/>
              </a:prstGeom>
              <a:blipFill>
                <a:blip r:embed="rId9"/>
                <a:stretch>
                  <a:fillRect l="-862" t="-1235" b="-246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0" name="テキスト ボックス 129">
                <a:extLst>
                  <a:ext uri="{FF2B5EF4-FFF2-40B4-BE49-F238E27FC236}">
                    <a16:creationId xmlns:a16="http://schemas.microsoft.com/office/drawing/2014/main" id="{AD5C692C-57E1-CD4A-A749-31DA478537D5}"/>
                  </a:ext>
                </a:extLst>
              </p:cNvPr>
              <p:cNvSpPr txBox="1"/>
              <p:nvPr/>
            </p:nvSpPr>
            <p:spPr>
              <a:xfrm>
                <a:off x="4516332" y="1843111"/>
                <a:ext cx="4218591" cy="276999"/>
              </a:xfrm>
              <a:prstGeom prst="rect">
                <a:avLst/>
              </a:prstGeom>
              <a:noFill/>
            </p:spPr>
            <p:txBody>
              <a:bodyPr wrap="none" rtlCol="0">
                <a:spAutoFit/>
              </a:bodyPr>
              <a:lstStyle/>
              <a:p>
                <a:r>
                  <a:rPr kumimoji="1" lang="ja-JP" altLang="en-US" sz="1200">
                    <a:latin typeface="Meiryo" panose="020B0604030504040204" pitchFamily="34" charset="-128"/>
                    <a:ea typeface="Meiryo" panose="020B0604030504040204" pitchFamily="34" charset="-128"/>
                  </a:rPr>
                  <a:t>結果の各列 </a:t>
                </a:r>
                <a14:m>
                  <m:oMath xmlns:m="http://schemas.openxmlformats.org/officeDocument/2006/math">
                    <m:r>
                      <a:rPr kumimoji="1" lang="en-US" altLang="ja-JP" sz="1200" b="0" i="1">
                        <a:latin typeface="Cambria Math" panose="02040503050406030204" pitchFamily="18" charset="0"/>
                      </a:rPr>
                      <m:t>𝐴</m:t>
                    </m:r>
                    <m:r>
                      <a:rPr kumimoji="1" lang="en-US" altLang="ja-JP" sz="1200" b="1" i="1" smtClean="0">
                        <a:latin typeface="Cambria Math" panose="02040503050406030204" pitchFamily="18" charset="0"/>
                      </a:rPr>
                      <m:t>𝒙</m:t>
                    </m:r>
                    <m:r>
                      <a:rPr kumimoji="1" lang="en-US" altLang="ja-JP" sz="1200" b="0" i="1" smtClean="0">
                        <a:latin typeface="Cambria Math" panose="02040503050406030204" pitchFamily="18" charset="0"/>
                      </a:rPr>
                      <m:t>, </m:t>
                    </m:r>
                    <m:r>
                      <a:rPr kumimoji="1" lang="en-US" altLang="ja-JP" sz="1200" b="0" i="1" smtClean="0">
                        <a:latin typeface="Cambria Math" panose="02040503050406030204" pitchFamily="18" charset="0"/>
                      </a:rPr>
                      <m:t>𝐴</m:t>
                    </m:r>
                    <m:r>
                      <a:rPr kumimoji="1" lang="en-US" altLang="ja-JP" sz="1200" b="1" i="1" smtClean="0">
                        <a:latin typeface="Cambria Math" panose="02040503050406030204" pitchFamily="18" charset="0"/>
                      </a:rPr>
                      <m:t>𝒚</m:t>
                    </m:r>
                    <m:r>
                      <a:rPr kumimoji="1" lang="en-US" altLang="ja-JP" sz="1200" b="1" i="1" smtClean="0">
                        <a:latin typeface="Cambria Math" panose="02040503050406030204" pitchFamily="18" charset="0"/>
                      </a:rPr>
                      <m:t> </m:t>
                    </m:r>
                  </m:oMath>
                </a14:m>
                <a:r>
                  <a:rPr kumimoji="1" lang="ja-JP" altLang="en-US" sz="1200">
                    <a:latin typeface="Meiryo" panose="020B0604030504040204" pitchFamily="34" charset="-128"/>
                    <a:ea typeface="Meiryo" panose="020B0604030504040204" pitchFamily="34" charset="-128"/>
                  </a:rPr>
                  <a:t>は、それぞれ</a:t>
                </a:r>
                <a14:m>
                  <m:oMath xmlns:m="http://schemas.openxmlformats.org/officeDocument/2006/math">
                    <m:r>
                      <a:rPr kumimoji="1" lang="en-US" altLang="ja-JP" sz="1200" i="1">
                        <a:latin typeface="Cambria Math" panose="02040503050406030204" pitchFamily="18" charset="0"/>
                      </a:rPr>
                      <m:t>𝐴</m:t>
                    </m:r>
                    <m:r>
                      <a:rPr kumimoji="1" lang="en-US" altLang="ja-JP" sz="1200" i="1">
                        <a:latin typeface="Cambria Math" panose="02040503050406030204" pitchFamily="18" charset="0"/>
                      </a:rPr>
                      <m:t> </m:t>
                    </m:r>
                  </m:oMath>
                </a14:m>
                <a:r>
                  <a:rPr kumimoji="1" lang="ja-JP" altLang="en-US" sz="1200">
                    <a:latin typeface="Meiryo" panose="020B0604030504040204" pitchFamily="34" charset="-128"/>
                    <a:ea typeface="Meiryo" panose="020B0604030504040204" pitchFamily="34" charset="-128"/>
                  </a:rPr>
                  <a:t>の列ベクトルの線形結合</a:t>
                </a:r>
                <a:endParaRPr kumimoji="1" lang="en-US" altLang="ja-JP" sz="1200" dirty="0">
                  <a:latin typeface="Meiryo" panose="020B0604030504040204" pitchFamily="34" charset="-128"/>
                  <a:ea typeface="Meiryo" panose="020B0604030504040204" pitchFamily="34" charset="-128"/>
                </a:endParaRPr>
              </a:p>
            </p:txBody>
          </p:sp>
        </mc:Choice>
        <mc:Fallback xmlns="">
          <p:sp>
            <p:nvSpPr>
              <p:cNvPr id="130" name="テキスト ボックス 129">
                <a:extLst>
                  <a:ext uri="{FF2B5EF4-FFF2-40B4-BE49-F238E27FC236}">
                    <a16:creationId xmlns:a16="http://schemas.microsoft.com/office/drawing/2014/main" id="{AD5C692C-57E1-CD4A-A749-31DA478537D5}"/>
                  </a:ext>
                </a:extLst>
              </p:cNvPr>
              <p:cNvSpPr txBox="1">
                <a:spLocks noRot="1" noChangeAspect="1" noMove="1" noResize="1" noEditPoints="1" noAdjustHandles="1" noChangeArrowheads="1" noChangeShapeType="1" noTextEdit="1"/>
              </p:cNvSpPr>
              <p:nvPr/>
            </p:nvSpPr>
            <p:spPr>
              <a:xfrm>
                <a:off x="4516332" y="1843111"/>
                <a:ext cx="4218591" cy="276999"/>
              </a:xfrm>
              <a:prstGeom prst="rect">
                <a:avLst/>
              </a:prstGeom>
              <a:blipFill>
                <a:blip r:embed="rId10"/>
                <a:stretch>
                  <a:fillRect b="-125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2" name="テキスト ボックス 131">
                <a:extLst>
                  <a:ext uri="{FF2B5EF4-FFF2-40B4-BE49-F238E27FC236}">
                    <a16:creationId xmlns:a16="http://schemas.microsoft.com/office/drawing/2014/main" id="{458C0002-B698-BF40-9374-9562F9477EB0}"/>
                  </a:ext>
                </a:extLst>
              </p:cNvPr>
              <p:cNvSpPr txBox="1"/>
              <p:nvPr/>
            </p:nvSpPr>
            <p:spPr>
              <a:xfrm>
                <a:off x="517396" y="4871057"/>
                <a:ext cx="2321111" cy="586956"/>
              </a:xfrm>
              <a:prstGeom prst="rect">
                <a:avLst/>
              </a:prstGeom>
              <a:noFill/>
            </p:spPr>
            <p:txBody>
              <a:bodyPr wrap="square" lIns="0" tIns="0" rIns="0" bIns="0" rtlCol="0">
                <a:spAutoFit/>
              </a:bodyPr>
              <a:lstStyle/>
              <a:p>
                <a14:m>
                  <m:oMath xmlns:m="http://schemas.openxmlformats.org/officeDocument/2006/math">
                    <m:d>
                      <m:dPr>
                        <m:begChr m:val="["/>
                        <m:endChr m:val="]"/>
                        <m:ctrlPr>
                          <a:rPr kumimoji="1" lang="en-US" altLang="ja-JP" sz="1200" b="1" i="1" smtClean="0">
                            <a:latin typeface="Cambria Math" panose="02040503050406030204" pitchFamily="18" charset="0"/>
                          </a:rPr>
                        </m:ctrlPr>
                      </m:dPr>
                      <m:e>
                        <m:m>
                          <m:mPr>
                            <m:mcs>
                              <m:mc>
                                <m:mcPr>
                                  <m:count m:val="2"/>
                                  <m:mcJc m:val="center"/>
                                </m:mcPr>
                              </m:mc>
                            </m:mcs>
                            <m:ctrlPr>
                              <a:rPr kumimoji="1" lang="en-US" altLang="ja-JP" sz="1200" b="1" i="1" smtClean="0">
                                <a:latin typeface="Cambria Math" panose="02040503050406030204" pitchFamily="18" charset="0"/>
                              </a:rPr>
                            </m:ctrlPr>
                          </m:mPr>
                          <m:mr>
                            <m:e>
                              <m:r>
                                <m:rPr>
                                  <m:brk m:alnAt="7"/>
                                </m:rPr>
                                <a:rPr kumimoji="1" lang="en-US" altLang="ja-JP" sz="1200" b="0" i="1" smtClean="0">
                                  <a:latin typeface="Cambria Math" panose="02040503050406030204" pitchFamily="18" charset="0"/>
                                </a:rPr>
                                <m:t>1</m:t>
                              </m:r>
                            </m:e>
                            <m:e>
                              <m:r>
                                <a:rPr kumimoji="1" lang="en-US" altLang="ja-JP" sz="1200" b="0" i="1" smtClean="0">
                                  <a:latin typeface="Cambria Math" panose="02040503050406030204" pitchFamily="18" charset="0"/>
                                </a:rPr>
                                <m:t>2</m:t>
                              </m:r>
                            </m:e>
                          </m:mr>
                          <m:mr>
                            <m:e>
                              <m:r>
                                <a:rPr kumimoji="1" lang="en-US" altLang="ja-JP" sz="1200" b="0" i="1" smtClean="0">
                                  <a:latin typeface="Cambria Math" panose="02040503050406030204" pitchFamily="18" charset="0"/>
                                </a:rPr>
                                <m:t>3</m:t>
                              </m:r>
                            </m:e>
                            <m:e>
                              <m:r>
                                <a:rPr kumimoji="1" lang="en-US" altLang="ja-JP" sz="1200" b="0" i="1" smtClean="0">
                                  <a:latin typeface="Cambria Math" panose="02040503050406030204" pitchFamily="18" charset="0"/>
                                </a:rPr>
                                <m:t>4</m:t>
                              </m:r>
                            </m:e>
                          </m:mr>
                          <m:mr>
                            <m:e>
                              <m:r>
                                <a:rPr kumimoji="1" lang="en-US" altLang="ja-JP" sz="1200" b="0" i="1" smtClean="0">
                                  <a:latin typeface="Cambria Math" panose="02040503050406030204" pitchFamily="18" charset="0"/>
                                </a:rPr>
                                <m:t>5</m:t>
                              </m:r>
                            </m:e>
                            <m:e>
                              <m:r>
                                <a:rPr kumimoji="1" lang="en-US" altLang="ja-JP" sz="1200" b="0" i="1" smtClean="0">
                                  <a:latin typeface="Cambria Math" panose="02040503050406030204" pitchFamily="18" charset="0"/>
                                </a:rPr>
                                <m:t>6</m:t>
                              </m:r>
                            </m:e>
                          </m:mr>
                        </m:m>
                      </m:e>
                    </m:d>
                  </m:oMath>
                </a14:m>
                <a:r>
                  <a:rPr kumimoji="1" lang="en-US" altLang="ja-JP" sz="1200" b="1" dirty="0">
                    <a:latin typeface="Meiryo" panose="020B0604030504040204" pitchFamily="34" charset="-128"/>
                    <a:ea typeface="Meiryo" panose="020B0604030504040204" pitchFamily="34" charset="-128"/>
                  </a:rPr>
                  <a:t> </a:t>
                </a:r>
                <a14:m>
                  <m:oMath xmlns:m="http://schemas.openxmlformats.org/officeDocument/2006/math">
                    <m:d>
                      <m:dPr>
                        <m:begChr m:val="["/>
                        <m:endChr m:val="]"/>
                        <m:ctrlPr>
                          <a:rPr kumimoji="1" lang="en-US" altLang="ja-JP" sz="1200" b="1" i="1">
                            <a:latin typeface="Cambria Math" panose="02040503050406030204" pitchFamily="18" charset="0"/>
                          </a:rPr>
                        </m:ctrlPr>
                      </m:dPr>
                      <m:e>
                        <m:m>
                          <m:mPr>
                            <m:mcs>
                              <m:mc>
                                <m:mcPr>
                                  <m:count m:val="2"/>
                                  <m:mcJc m:val="center"/>
                                </m:mcPr>
                              </m:mc>
                            </m:mcs>
                            <m:ctrlPr>
                              <a:rPr kumimoji="1" lang="en-US" altLang="ja-JP" sz="1200" i="1" smtClean="0">
                                <a:latin typeface="Cambria Math" panose="02040503050406030204" pitchFamily="18" charset="0"/>
                              </a:rPr>
                            </m:ctrlPr>
                          </m:mPr>
                          <m:mr>
                            <m:e>
                              <m:sSub>
                                <m:sSubPr>
                                  <m:ctrlPr>
                                    <a:rPr kumimoji="1" lang="en-US" altLang="ja-JP" sz="1200" i="1" smtClean="0">
                                      <a:latin typeface="Cambria Math" panose="02040503050406030204" pitchFamily="18" charset="0"/>
                                    </a:rPr>
                                  </m:ctrlPr>
                                </m:sSubPr>
                                <m:e>
                                  <m:r>
                                    <a:rPr kumimoji="1" lang="en-US" altLang="ja-JP" sz="1200" b="0" i="1" smtClean="0">
                                      <a:latin typeface="Cambria Math" panose="02040503050406030204" pitchFamily="18" charset="0"/>
                                    </a:rPr>
                                    <m:t>𝑥</m:t>
                                  </m:r>
                                </m:e>
                                <m:sub>
                                  <m:r>
                                    <a:rPr kumimoji="1" lang="en-US" altLang="ja-JP" sz="1200" b="0" i="1" smtClean="0">
                                      <a:latin typeface="Cambria Math" panose="02040503050406030204" pitchFamily="18" charset="0"/>
                                    </a:rPr>
                                    <m:t>1</m:t>
                                  </m:r>
                                </m:sub>
                              </m:sSub>
                            </m:e>
                            <m:e>
                              <m:sSub>
                                <m:sSubPr>
                                  <m:ctrlPr>
                                    <a:rPr kumimoji="1" lang="en-US" altLang="ja-JP" sz="1200" i="1" smtClean="0">
                                      <a:latin typeface="Cambria Math" panose="02040503050406030204" pitchFamily="18" charset="0"/>
                                    </a:rPr>
                                  </m:ctrlPr>
                                </m:sSubPr>
                                <m:e>
                                  <m:r>
                                    <a:rPr kumimoji="1" lang="en-US" altLang="ja-JP" sz="1200" b="0" i="1" smtClean="0">
                                      <a:latin typeface="Cambria Math" panose="02040503050406030204" pitchFamily="18" charset="0"/>
                                    </a:rPr>
                                    <m:t>𝑦</m:t>
                                  </m:r>
                                </m:e>
                                <m:sub>
                                  <m:r>
                                    <a:rPr kumimoji="1" lang="en-US" altLang="ja-JP" sz="1200" b="0" i="1" smtClean="0">
                                      <a:latin typeface="Cambria Math" panose="02040503050406030204" pitchFamily="18" charset="0"/>
                                    </a:rPr>
                                    <m:t>1</m:t>
                                  </m:r>
                                </m:sub>
                              </m:sSub>
                            </m:e>
                          </m:mr>
                          <m:mr>
                            <m:e>
                              <m:sSub>
                                <m:sSubPr>
                                  <m:ctrlPr>
                                    <a:rPr kumimoji="1" lang="en-US" altLang="ja-JP" sz="1200" i="1" smtClean="0">
                                      <a:latin typeface="Cambria Math" panose="02040503050406030204" pitchFamily="18" charset="0"/>
                                    </a:rPr>
                                  </m:ctrlPr>
                                </m:sSubPr>
                                <m:e>
                                  <m:r>
                                    <a:rPr kumimoji="1" lang="en-US" altLang="ja-JP" sz="1200" b="0" i="1" smtClean="0">
                                      <a:latin typeface="Cambria Math" panose="02040503050406030204" pitchFamily="18" charset="0"/>
                                    </a:rPr>
                                    <m:t>𝑥</m:t>
                                  </m:r>
                                </m:e>
                                <m:sub>
                                  <m:r>
                                    <a:rPr kumimoji="1" lang="en-US" altLang="ja-JP" sz="1200" b="0" i="1" smtClean="0">
                                      <a:latin typeface="Cambria Math" panose="02040503050406030204" pitchFamily="18" charset="0"/>
                                    </a:rPr>
                                    <m:t>2</m:t>
                                  </m:r>
                                </m:sub>
                              </m:sSub>
                            </m:e>
                            <m:e>
                              <m:sSub>
                                <m:sSubPr>
                                  <m:ctrlPr>
                                    <a:rPr kumimoji="1" lang="en-US" altLang="ja-JP" sz="1200" i="1" smtClean="0">
                                      <a:latin typeface="Cambria Math" panose="02040503050406030204" pitchFamily="18" charset="0"/>
                                    </a:rPr>
                                  </m:ctrlPr>
                                </m:sSubPr>
                                <m:e>
                                  <m:r>
                                    <a:rPr kumimoji="1" lang="en-US" altLang="ja-JP" sz="1200" b="0" i="1" smtClean="0">
                                      <a:latin typeface="Cambria Math" panose="02040503050406030204" pitchFamily="18" charset="0"/>
                                    </a:rPr>
                                    <m:t>𝑦</m:t>
                                  </m:r>
                                </m:e>
                                <m:sub>
                                  <m:r>
                                    <a:rPr kumimoji="1" lang="en-US" altLang="ja-JP" sz="1200" b="0" i="1" smtClean="0">
                                      <a:latin typeface="Cambria Math" panose="02040503050406030204" pitchFamily="18" charset="0"/>
                                    </a:rPr>
                                    <m:t>2</m:t>
                                  </m:r>
                                </m:sub>
                              </m:sSub>
                            </m:e>
                          </m:mr>
                        </m:m>
                      </m:e>
                    </m:d>
                    <m:r>
                      <a:rPr kumimoji="1" lang="en-US" altLang="ja-JP" sz="1200" b="1" i="1">
                        <a:latin typeface="Cambria Math" panose="02040503050406030204" pitchFamily="18" charset="0"/>
                      </a:rPr>
                      <m:t>=</m:t>
                    </m:r>
                    <m:d>
                      <m:dPr>
                        <m:begChr m:val="["/>
                        <m:endChr m:val="]"/>
                        <m:ctrlPr>
                          <a:rPr kumimoji="1" lang="en-US" altLang="ja-JP" sz="1200" b="1" i="1">
                            <a:latin typeface="Cambria Math" panose="02040503050406030204" pitchFamily="18" charset="0"/>
                          </a:rPr>
                        </m:ctrlPr>
                      </m:dPr>
                      <m:e>
                        <m:eqArr>
                          <m:eqArrPr>
                            <m:ctrlPr>
                              <a:rPr kumimoji="1" lang="en-US" altLang="ja-JP" sz="1200" b="1" i="1">
                                <a:latin typeface="Cambria Math" panose="02040503050406030204" pitchFamily="18" charset="0"/>
                              </a:rPr>
                            </m:ctrlPr>
                          </m:eqArrPr>
                          <m:e>
                            <m:sSubSup>
                              <m:sSubSupPr>
                                <m:ctrlPr>
                                  <a:rPr kumimoji="1" lang="en-US" altLang="ja-JP" sz="1200" b="1" i="1">
                                    <a:latin typeface="Cambria Math" panose="02040503050406030204" pitchFamily="18" charset="0"/>
                                  </a:rPr>
                                </m:ctrlPr>
                              </m:sSubSupPr>
                              <m:e>
                                <m:r>
                                  <a:rPr kumimoji="1" lang="en-US" altLang="ja-JP" sz="1200" b="1" i="1" smtClean="0">
                                    <a:latin typeface="Cambria Math" panose="02040503050406030204" pitchFamily="18" charset="0"/>
                                  </a:rPr>
                                  <m:t>𝒂</m:t>
                                </m:r>
                              </m:e>
                              <m:sub>
                                <m:r>
                                  <a:rPr kumimoji="1" lang="en-US" altLang="ja-JP" sz="1200" b="1" i="1">
                                    <a:latin typeface="Cambria Math" panose="02040503050406030204" pitchFamily="18" charset="0"/>
                                  </a:rPr>
                                  <m:t>𝟏</m:t>
                                </m:r>
                              </m:sub>
                              <m:sup>
                                <m:r>
                                  <a:rPr kumimoji="1" lang="en-US" altLang="ja-JP" sz="1200" b="1" i="1">
                                    <a:latin typeface="Cambria Math" panose="02040503050406030204" pitchFamily="18" charset="0"/>
                                  </a:rPr>
                                  <m:t>∗</m:t>
                                </m:r>
                              </m:sup>
                            </m:sSubSup>
                          </m:e>
                          <m:e>
                            <m:sSubSup>
                              <m:sSubSupPr>
                                <m:ctrlPr>
                                  <a:rPr kumimoji="1" lang="en-US" altLang="ja-JP" sz="1200" b="1" i="1">
                                    <a:latin typeface="Cambria Math" panose="02040503050406030204" pitchFamily="18" charset="0"/>
                                  </a:rPr>
                                </m:ctrlPr>
                              </m:sSubSupPr>
                              <m:e>
                                <m:r>
                                  <a:rPr kumimoji="1" lang="en-US" altLang="ja-JP" sz="1200" b="1" i="1" smtClean="0">
                                    <a:latin typeface="Cambria Math" panose="02040503050406030204" pitchFamily="18" charset="0"/>
                                  </a:rPr>
                                  <m:t>𝒂</m:t>
                                </m:r>
                              </m:e>
                              <m:sub>
                                <m:r>
                                  <a:rPr kumimoji="1" lang="en-US" altLang="ja-JP" sz="1200" b="1" i="1">
                                    <a:latin typeface="Cambria Math" panose="02040503050406030204" pitchFamily="18" charset="0"/>
                                  </a:rPr>
                                  <m:t>𝟐</m:t>
                                </m:r>
                              </m:sub>
                              <m:sup>
                                <m:r>
                                  <a:rPr kumimoji="1" lang="en-US" altLang="ja-JP" sz="1200" b="1" i="1">
                                    <a:latin typeface="Cambria Math" panose="02040503050406030204" pitchFamily="18" charset="0"/>
                                  </a:rPr>
                                  <m:t>∗</m:t>
                                </m:r>
                              </m:sup>
                            </m:sSubSup>
                          </m:e>
                          <m:e>
                            <m:sSubSup>
                              <m:sSubSupPr>
                                <m:ctrlPr>
                                  <a:rPr kumimoji="1" lang="en-US" altLang="ja-JP" sz="1200" b="1" i="1">
                                    <a:latin typeface="Cambria Math" panose="02040503050406030204" pitchFamily="18" charset="0"/>
                                  </a:rPr>
                                </m:ctrlPr>
                              </m:sSubSupPr>
                              <m:e>
                                <m:r>
                                  <a:rPr kumimoji="1" lang="en-US" altLang="ja-JP" sz="1200" b="1" i="1">
                                    <a:latin typeface="Cambria Math" panose="02040503050406030204" pitchFamily="18" charset="0"/>
                                  </a:rPr>
                                  <m:t>𝒂</m:t>
                                </m:r>
                              </m:e>
                              <m:sub>
                                <m:r>
                                  <a:rPr kumimoji="1" lang="en-US" altLang="ja-JP" sz="1200" b="1" i="1" smtClean="0">
                                    <a:latin typeface="Cambria Math" panose="02040503050406030204" pitchFamily="18" charset="0"/>
                                  </a:rPr>
                                  <m:t>𝟑</m:t>
                                </m:r>
                              </m:sub>
                              <m:sup>
                                <m:r>
                                  <a:rPr kumimoji="1" lang="en-US" altLang="ja-JP" sz="1200" b="1" i="1">
                                    <a:latin typeface="Cambria Math" panose="02040503050406030204" pitchFamily="18" charset="0"/>
                                  </a:rPr>
                                  <m:t>∗</m:t>
                                </m:r>
                              </m:sup>
                            </m:sSubSup>
                          </m:e>
                        </m:eqArr>
                      </m:e>
                    </m:d>
                    <m:r>
                      <a:rPr kumimoji="1" lang="en-US" altLang="ja-JP" sz="1200" b="1" i="1" smtClean="0">
                        <a:latin typeface="Cambria Math" panose="02040503050406030204" pitchFamily="18" charset="0"/>
                      </a:rPr>
                      <m:t>𝑿</m:t>
                    </m:r>
                    <m:r>
                      <a:rPr kumimoji="1" lang="en-US" altLang="ja-JP" sz="1200" b="1" i="1" smtClean="0">
                        <a:latin typeface="Cambria Math" panose="02040503050406030204" pitchFamily="18" charset="0"/>
                      </a:rPr>
                      <m:t>=</m:t>
                    </m:r>
                    <m:d>
                      <m:dPr>
                        <m:begChr m:val="["/>
                        <m:endChr m:val="]"/>
                        <m:ctrlPr>
                          <a:rPr kumimoji="1" lang="en-US" altLang="ja-JP" sz="1200" b="1" i="1">
                            <a:latin typeface="Cambria Math" panose="02040503050406030204" pitchFamily="18" charset="0"/>
                          </a:rPr>
                        </m:ctrlPr>
                      </m:dPr>
                      <m:e>
                        <m:eqArr>
                          <m:eqArrPr>
                            <m:ctrlPr>
                              <a:rPr kumimoji="1" lang="en-US" altLang="ja-JP" sz="1200" b="1" i="1">
                                <a:latin typeface="Cambria Math" panose="02040503050406030204" pitchFamily="18" charset="0"/>
                              </a:rPr>
                            </m:ctrlPr>
                          </m:eqArrPr>
                          <m:e>
                            <m:sSubSup>
                              <m:sSubSupPr>
                                <m:ctrlPr>
                                  <a:rPr kumimoji="1" lang="en-US" altLang="ja-JP" sz="1200" b="1" i="1">
                                    <a:latin typeface="Cambria Math" panose="02040503050406030204" pitchFamily="18" charset="0"/>
                                  </a:rPr>
                                </m:ctrlPr>
                              </m:sSubSupPr>
                              <m:e>
                                <m:r>
                                  <a:rPr kumimoji="1" lang="en-US" altLang="ja-JP" sz="1200" b="1" i="1">
                                    <a:latin typeface="Cambria Math" panose="02040503050406030204" pitchFamily="18" charset="0"/>
                                  </a:rPr>
                                  <m:t>𝒂</m:t>
                                </m:r>
                              </m:e>
                              <m:sub>
                                <m:r>
                                  <a:rPr kumimoji="1" lang="en-US" altLang="ja-JP" sz="1200" b="1" i="1">
                                    <a:latin typeface="Cambria Math" panose="02040503050406030204" pitchFamily="18" charset="0"/>
                                  </a:rPr>
                                  <m:t>𝟏</m:t>
                                </m:r>
                              </m:sub>
                              <m:sup>
                                <m:r>
                                  <a:rPr kumimoji="1" lang="en-US" altLang="ja-JP" sz="1200" b="1" i="1">
                                    <a:latin typeface="Cambria Math" panose="02040503050406030204" pitchFamily="18" charset="0"/>
                                  </a:rPr>
                                  <m:t>∗</m:t>
                                </m:r>
                              </m:sup>
                            </m:sSubSup>
                            <m:r>
                              <a:rPr kumimoji="1" lang="en-US" altLang="ja-JP" sz="1200" b="1" i="1" smtClean="0">
                                <a:latin typeface="Cambria Math" panose="02040503050406030204" pitchFamily="18" charset="0"/>
                              </a:rPr>
                              <m:t>𝑿</m:t>
                            </m:r>
                          </m:e>
                          <m:e>
                            <m:sSubSup>
                              <m:sSubSupPr>
                                <m:ctrlPr>
                                  <a:rPr kumimoji="1" lang="en-US" altLang="ja-JP" sz="1200" b="1" i="1">
                                    <a:latin typeface="Cambria Math" panose="02040503050406030204" pitchFamily="18" charset="0"/>
                                  </a:rPr>
                                </m:ctrlPr>
                              </m:sSubSupPr>
                              <m:e>
                                <m:r>
                                  <a:rPr kumimoji="1" lang="en-US" altLang="ja-JP" sz="1200" b="1" i="1">
                                    <a:latin typeface="Cambria Math" panose="02040503050406030204" pitchFamily="18" charset="0"/>
                                  </a:rPr>
                                  <m:t>𝒂</m:t>
                                </m:r>
                              </m:e>
                              <m:sub>
                                <m:r>
                                  <a:rPr kumimoji="1" lang="en-US" altLang="ja-JP" sz="1200" b="1" i="1">
                                    <a:latin typeface="Cambria Math" panose="02040503050406030204" pitchFamily="18" charset="0"/>
                                  </a:rPr>
                                  <m:t>𝟐</m:t>
                                </m:r>
                              </m:sub>
                              <m:sup>
                                <m:r>
                                  <a:rPr kumimoji="1" lang="en-US" altLang="ja-JP" sz="1200" b="1" i="1">
                                    <a:latin typeface="Cambria Math" panose="02040503050406030204" pitchFamily="18" charset="0"/>
                                  </a:rPr>
                                  <m:t>∗</m:t>
                                </m:r>
                              </m:sup>
                            </m:sSubSup>
                            <m:r>
                              <a:rPr kumimoji="1" lang="en-US" altLang="ja-JP" sz="1200" b="1" i="1" smtClean="0">
                                <a:latin typeface="Cambria Math" panose="02040503050406030204" pitchFamily="18" charset="0"/>
                              </a:rPr>
                              <m:t>𝑿</m:t>
                            </m:r>
                          </m:e>
                          <m:e>
                            <m:sSubSup>
                              <m:sSubSupPr>
                                <m:ctrlPr>
                                  <a:rPr kumimoji="1" lang="en-US" altLang="ja-JP" sz="1200" b="1" i="1">
                                    <a:latin typeface="Cambria Math" panose="02040503050406030204" pitchFamily="18" charset="0"/>
                                  </a:rPr>
                                </m:ctrlPr>
                              </m:sSubSupPr>
                              <m:e>
                                <m:r>
                                  <a:rPr kumimoji="1" lang="en-US" altLang="ja-JP" sz="1200" b="1" i="1">
                                    <a:latin typeface="Cambria Math" panose="02040503050406030204" pitchFamily="18" charset="0"/>
                                  </a:rPr>
                                  <m:t>𝒂</m:t>
                                </m:r>
                              </m:e>
                              <m:sub>
                                <m:r>
                                  <a:rPr kumimoji="1" lang="en-US" altLang="ja-JP" sz="1200" b="1" i="1">
                                    <a:latin typeface="Cambria Math" panose="02040503050406030204" pitchFamily="18" charset="0"/>
                                  </a:rPr>
                                  <m:t>𝟑</m:t>
                                </m:r>
                              </m:sub>
                              <m:sup>
                                <m:r>
                                  <a:rPr kumimoji="1" lang="en-US" altLang="ja-JP" sz="1200" b="1" i="1">
                                    <a:latin typeface="Cambria Math" panose="02040503050406030204" pitchFamily="18" charset="0"/>
                                  </a:rPr>
                                  <m:t>∗</m:t>
                                </m:r>
                              </m:sup>
                            </m:sSubSup>
                            <m:r>
                              <a:rPr kumimoji="1" lang="en-US" altLang="ja-JP" sz="1200" b="1" i="1" smtClean="0">
                                <a:latin typeface="Cambria Math" panose="02040503050406030204" pitchFamily="18" charset="0"/>
                              </a:rPr>
                              <m:t>𝑿</m:t>
                            </m:r>
                          </m:e>
                        </m:eqArr>
                      </m:e>
                    </m:d>
                  </m:oMath>
                </a14:m>
                <a:endParaRPr kumimoji="1" lang="ja-JP" altLang="en-US" sz="1200" b="1">
                  <a:latin typeface="Meiryo" panose="020B0604030504040204" pitchFamily="34" charset="-128"/>
                  <a:ea typeface="Meiryo" panose="020B0604030504040204" pitchFamily="34" charset="-128"/>
                </a:endParaRPr>
              </a:p>
            </p:txBody>
          </p:sp>
        </mc:Choice>
        <mc:Fallback xmlns="">
          <p:sp>
            <p:nvSpPr>
              <p:cNvPr id="132" name="テキスト ボックス 131">
                <a:extLst>
                  <a:ext uri="{FF2B5EF4-FFF2-40B4-BE49-F238E27FC236}">
                    <a16:creationId xmlns:a16="http://schemas.microsoft.com/office/drawing/2014/main" id="{458C0002-B698-BF40-9374-9562F9477EB0}"/>
                  </a:ext>
                </a:extLst>
              </p:cNvPr>
              <p:cNvSpPr txBox="1">
                <a:spLocks noRot="1" noChangeAspect="1" noMove="1" noResize="1" noEditPoints="1" noAdjustHandles="1" noChangeArrowheads="1" noChangeShapeType="1" noTextEdit="1"/>
              </p:cNvSpPr>
              <p:nvPr/>
            </p:nvSpPr>
            <p:spPr>
              <a:xfrm>
                <a:off x="517396" y="4871057"/>
                <a:ext cx="2321111" cy="586956"/>
              </a:xfrm>
              <a:prstGeom prst="rect">
                <a:avLst/>
              </a:prstGeom>
              <a:blipFill>
                <a:blip r:embed="rId11"/>
                <a:stretch>
                  <a:fillRect b="-6383"/>
                </a:stretch>
              </a:blipFill>
            </p:spPr>
            <p:txBody>
              <a:bodyPr/>
              <a:lstStyle/>
              <a:p>
                <a:r>
                  <a:rPr lang="ja-JP" altLang="en-US">
                    <a:noFill/>
                  </a:rPr>
                  <a:t> </a:t>
                </a:r>
              </a:p>
            </p:txBody>
          </p:sp>
        </mc:Fallback>
      </mc:AlternateContent>
      <p:sp>
        <p:nvSpPr>
          <p:cNvPr id="129" name="テキスト ボックス 128">
            <a:extLst>
              <a:ext uri="{FF2B5EF4-FFF2-40B4-BE49-F238E27FC236}">
                <a16:creationId xmlns:a16="http://schemas.microsoft.com/office/drawing/2014/main" id="{5A557C5E-B067-B247-96D3-96931042ADBD}"/>
              </a:ext>
            </a:extLst>
          </p:cNvPr>
          <p:cNvSpPr txBox="1"/>
          <p:nvPr/>
        </p:nvSpPr>
        <p:spPr>
          <a:xfrm>
            <a:off x="4648978" y="3955693"/>
            <a:ext cx="3424592" cy="276999"/>
          </a:xfrm>
          <a:prstGeom prst="rect">
            <a:avLst/>
          </a:prstGeom>
          <a:noFill/>
        </p:spPr>
        <p:txBody>
          <a:bodyPr wrap="none" rtlCol="0">
            <a:spAutoFit/>
          </a:bodyPr>
          <a:lstStyle/>
          <a:p>
            <a:r>
              <a:rPr kumimoji="1" lang="ja-JP" altLang="en-US" sz="1200">
                <a:latin typeface="Meiryo" panose="020B0604030504040204" pitchFamily="34" charset="-128"/>
                <a:ea typeface="Meiryo" panose="020B0604030504040204" pitchFamily="34" charset="-128"/>
              </a:rPr>
              <a:t>行列の積は、</a:t>
            </a:r>
            <a:r>
              <a:rPr kumimoji="1" lang="en-US" altLang="ja-JP" sz="1200" dirty="0">
                <a:latin typeface="Meiryo" panose="020B0604030504040204" pitchFamily="34" charset="-128"/>
                <a:ea typeface="Meiryo" panose="020B0604030504040204" pitchFamily="34" charset="-128"/>
              </a:rPr>
              <a:t>Rank1</a:t>
            </a:r>
            <a:r>
              <a:rPr kumimoji="1" lang="ja-JP" altLang="en-US" sz="1200">
                <a:latin typeface="Meiryo" panose="020B0604030504040204" pitchFamily="34" charset="-128"/>
                <a:ea typeface="Meiryo" panose="020B0604030504040204" pitchFamily="34" charset="-128"/>
              </a:rPr>
              <a:t>の行列の和に分解される。</a:t>
            </a:r>
            <a:endParaRPr kumimoji="1" lang="en-US" altLang="ja-JP" sz="1200" dirty="0">
              <a:latin typeface="Meiryo" panose="020B0604030504040204" pitchFamily="34" charset="-128"/>
              <a:ea typeface="Meiryo" panose="020B0604030504040204" pitchFamily="34" charset="-128"/>
            </a:endParaRPr>
          </a:p>
        </p:txBody>
      </p:sp>
      <p:sp>
        <p:nvSpPr>
          <p:cNvPr id="131" name="テキスト ボックス 130">
            <a:extLst>
              <a:ext uri="{FF2B5EF4-FFF2-40B4-BE49-F238E27FC236}">
                <a16:creationId xmlns:a16="http://schemas.microsoft.com/office/drawing/2014/main" id="{CA273363-B31C-1749-85EA-4587753FB2D8}"/>
              </a:ext>
            </a:extLst>
          </p:cNvPr>
          <p:cNvSpPr txBox="1"/>
          <p:nvPr/>
        </p:nvSpPr>
        <p:spPr>
          <a:xfrm>
            <a:off x="217484" y="4500161"/>
            <a:ext cx="2800767" cy="276999"/>
          </a:xfrm>
          <a:prstGeom prst="rect">
            <a:avLst/>
          </a:prstGeom>
          <a:noFill/>
        </p:spPr>
        <p:txBody>
          <a:bodyPr wrap="none" rtlCol="0">
            <a:spAutoFit/>
          </a:bodyPr>
          <a:lstStyle/>
          <a:p>
            <a:r>
              <a:rPr kumimoji="1" lang="ja-JP" altLang="en-US" sz="1200">
                <a:latin typeface="Meiryo" panose="020B0604030504040204" pitchFamily="34" charset="-128"/>
                <a:ea typeface="Meiryo" panose="020B0604030504040204" pitchFamily="34" charset="-128"/>
              </a:rPr>
              <a:t>結果の各行は、行ベクトルの線形結合</a:t>
            </a:r>
            <a:endParaRPr kumimoji="1" lang="en-US" altLang="ja-JP" sz="1200" dirty="0">
              <a:latin typeface="Meiryo" panose="020B0604030504040204" pitchFamily="34" charset="-128"/>
              <a:ea typeface="Meiryo" panose="020B0604030504040204" pitchFamily="34" charset="-128"/>
            </a:endParaRPr>
          </a:p>
        </p:txBody>
      </p:sp>
      <p:sp>
        <p:nvSpPr>
          <p:cNvPr id="133" name="テキスト ボックス 132">
            <a:extLst>
              <a:ext uri="{FF2B5EF4-FFF2-40B4-BE49-F238E27FC236}">
                <a16:creationId xmlns:a16="http://schemas.microsoft.com/office/drawing/2014/main" id="{ED035FC5-DDEE-DF46-BB7E-9B75D5963F7F}"/>
              </a:ext>
            </a:extLst>
          </p:cNvPr>
          <p:cNvSpPr txBox="1"/>
          <p:nvPr/>
        </p:nvSpPr>
        <p:spPr>
          <a:xfrm>
            <a:off x="205453" y="1859946"/>
            <a:ext cx="3692036" cy="276999"/>
          </a:xfrm>
          <a:prstGeom prst="rect">
            <a:avLst/>
          </a:prstGeom>
          <a:noFill/>
        </p:spPr>
        <p:txBody>
          <a:bodyPr wrap="none" rtlCol="0">
            <a:spAutoFit/>
          </a:bodyPr>
          <a:lstStyle/>
          <a:p>
            <a:r>
              <a:rPr kumimoji="1" lang="ja-JP" altLang="en-US" sz="1200">
                <a:latin typeface="Meiryo" panose="020B0604030504040204" pitchFamily="34" charset="-128"/>
                <a:ea typeface="Meiryo" panose="020B0604030504040204" pitchFamily="34" charset="-128"/>
              </a:rPr>
              <a:t>結果の各要素は、行ベクトルと列ベクトルの内積</a:t>
            </a:r>
            <a:endParaRPr kumimoji="1" lang="en-US" altLang="ja-JP" sz="1200" dirty="0">
              <a:latin typeface="Meiryo" panose="020B0604030504040204" pitchFamily="34" charset="-128"/>
              <a:ea typeface="Meiryo" panose="020B0604030504040204" pitchFamily="34" charset="-128"/>
            </a:endParaRPr>
          </a:p>
        </p:txBody>
      </p:sp>
      <p:sp>
        <p:nvSpPr>
          <p:cNvPr id="134" name="円/楕円 133">
            <a:extLst>
              <a:ext uri="{FF2B5EF4-FFF2-40B4-BE49-F238E27FC236}">
                <a16:creationId xmlns:a16="http://schemas.microsoft.com/office/drawing/2014/main" id="{1B811C10-A187-9546-8501-97D7BA7BE4D5}"/>
              </a:ext>
            </a:extLst>
          </p:cNvPr>
          <p:cNvSpPr/>
          <p:nvPr/>
        </p:nvSpPr>
        <p:spPr>
          <a:xfrm>
            <a:off x="439643" y="1036130"/>
            <a:ext cx="360000" cy="360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100" dirty="0">
                <a:solidFill>
                  <a:schemeClr val="tx1"/>
                </a:solidFill>
                <a:latin typeface="Meiryo" panose="020B0604030504040204" pitchFamily="34" charset="-128"/>
                <a:ea typeface="Meiryo" panose="020B0604030504040204" pitchFamily="34" charset="-128"/>
              </a:rPr>
              <a:t>MM</a:t>
            </a:r>
          </a:p>
          <a:p>
            <a:pPr algn="ctr"/>
            <a:r>
              <a:rPr kumimoji="1" lang="en-US" altLang="ja-JP" sz="1100" dirty="0">
                <a:solidFill>
                  <a:schemeClr val="tx1"/>
                </a:solidFill>
                <a:latin typeface="Meiryo" panose="020B0604030504040204" pitchFamily="34" charset="-128"/>
                <a:ea typeface="Meiryo" panose="020B0604030504040204" pitchFamily="34" charset="-128"/>
              </a:rPr>
              <a:t>1</a:t>
            </a:r>
            <a:endParaRPr kumimoji="1" lang="ja-JP" altLang="en-US" sz="1100">
              <a:solidFill>
                <a:schemeClr val="tx1"/>
              </a:solidFill>
              <a:latin typeface="Meiryo" panose="020B0604030504040204" pitchFamily="34" charset="-128"/>
              <a:ea typeface="Meiryo" panose="020B0604030504040204" pitchFamily="34" charset="-128"/>
            </a:endParaRPr>
          </a:p>
        </p:txBody>
      </p:sp>
      <p:sp>
        <p:nvSpPr>
          <p:cNvPr id="135" name="円/楕円 134">
            <a:extLst>
              <a:ext uri="{FF2B5EF4-FFF2-40B4-BE49-F238E27FC236}">
                <a16:creationId xmlns:a16="http://schemas.microsoft.com/office/drawing/2014/main" id="{864F149C-0FF1-3947-AFE6-444D1707E26B}"/>
              </a:ext>
            </a:extLst>
          </p:cNvPr>
          <p:cNvSpPr/>
          <p:nvPr/>
        </p:nvSpPr>
        <p:spPr>
          <a:xfrm>
            <a:off x="4228207" y="1042824"/>
            <a:ext cx="360000" cy="360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100" dirty="0">
                <a:solidFill>
                  <a:schemeClr val="tx1"/>
                </a:solidFill>
                <a:latin typeface="Meiryo" panose="020B0604030504040204" pitchFamily="34" charset="-128"/>
                <a:ea typeface="Meiryo" panose="020B0604030504040204" pitchFamily="34" charset="-128"/>
              </a:rPr>
              <a:t>MM</a:t>
            </a:r>
          </a:p>
          <a:p>
            <a:pPr algn="ctr"/>
            <a:r>
              <a:rPr kumimoji="1" lang="en-US" altLang="ja-JP" sz="1100" dirty="0">
                <a:solidFill>
                  <a:schemeClr val="tx1"/>
                </a:solidFill>
                <a:latin typeface="Meiryo" panose="020B0604030504040204" pitchFamily="34" charset="-128"/>
                <a:ea typeface="Meiryo" panose="020B0604030504040204" pitchFamily="34" charset="-128"/>
              </a:rPr>
              <a:t>2</a:t>
            </a:r>
            <a:endParaRPr kumimoji="1" lang="ja-JP" altLang="en-US" sz="1100">
              <a:solidFill>
                <a:schemeClr val="tx1"/>
              </a:solidFill>
              <a:latin typeface="Meiryo" panose="020B0604030504040204" pitchFamily="34" charset="-128"/>
              <a:ea typeface="Meiryo" panose="020B0604030504040204" pitchFamily="34" charset="-128"/>
            </a:endParaRPr>
          </a:p>
        </p:txBody>
      </p:sp>
      <p:sp>
        <p:nvSpPr>
          <p:cNvPr id="136" name="円/楕円 135">
            <a:extLst>
              <a:ext uri="{FF2B5EF4-FFF2-40B4-BE49-F238E27FC236}">
                <a16:creationId xmlns:a16="http://schemas.microsoft.com/office/drawing/2014/main" id="{3169EAD0-7430-D940-AD71-41622BB01AD8}"/>
              </a:ext>
            </a:extLst>
          </p:cNvPr>
          <p:cNvSpPr/>
          <p:nvPr/>
        </p:nvSpPr>
        <p:spPr>
          <a:xfrm>
            <a:off x="433671" y="3051681"/>
            <a:ext cx="360000" cy="360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100" dirty="0">
                <a:solidFill>
                  <a:schemeClr val="tx1"/>
                </a:solidFill>
                <a:latin typeface="Meiryo" panose="020B0604030504040204" pitchFamily="34" charset="-128"/>
                <a:ea typeface="Meiryo" panose="020B0604030504040204" pitchFamily="34" charset="-128"/>
              </a:rPr>
              <a:t>MM</a:t>
            </a:r>
          </a:p>
          <a:p>
            <a:pPr algn="ctr"/>
            <a:r>
              <a:rPr kumimoji="1" lang="en-US" altLang="ja-JP" sz="1100" dirty="0">
                <a:solidFill>
                  <a:schemeClr val="tx1"/>
                </a:solidFill>
                <a:latin typeface="Meiryo" panose="020B0604030504040204" pitchFamily="34" charset="-128"/>
                <a:ea typeface="Meiryo" panose="020B0604030504040204" pitchFamily="34" charset="-128"/>
              </a:rPr>
              <a:t>3</a:t>
            </a:r>
            <a:endParaRPr kumimoji="1" lang="ja-JP" altLang="en-US" sz="1100">
              <a:solidFill>
                <a:schemeClr val="tx1"/>
              </a:solidFill>
              <a:latin typeface="Meiryo" panose="020B0604030504040204" pitchFamily="34" charset="-128"/>
              <a:ea typeface="Meiryo" panose="020B0604030504040204" pitchFamily="34" charset="-128"/>
            </a:endParaRPr>
          </a:p>
        </p:txBody>
      </p:sp>
      <p:sp>
        <p:nvSpPr>
          <p:cNvPr id="137" name="円/楕円 136">
            <a:extLst>
              <a:ext uri="{FF2B5EF4-FFF2-40B4-BE49-F238E27FC236}">
                <a16:creationId xmlns:a16="http://schemas.microsoft.com/office/drawing/2014/main" id="{32FAE1E0-12A8-344E-A1D8-02209D6CDAAA}"/>
              </a:ext>
            </a:extLst>
          </p:cNvPr>
          <p:cNvSpPr/>
          <p:nvPr/>
        </p:nvSpPr>
        <p:spPr>
          <a:xfrm>
            <a:off x="4224687" y="3019993"/>
            <a:ext cx="360000" cy="360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100" dirty="0">
                <a:solidFill>
                  <a:schemeClr val="tx1"/>
                </a:solidFill>
                <a:latin typeface="Meiryo" panose="020B0604030504040204" pitchFamily="34" charset="-128"/>
                <a:ea typeface="Meiryo" panose="020B0604030504040204" pitchFamily="34" charset="-128"/>
              </a:rPr>
              <a:t>MM</a:t>
            </a:r>
          </a:p>
          <a:p>
            <a:pPr algn="ctr"/>
            <a:r>
              <a:rPr kumimoji="1" lang="en-US" altLang="ja-JP" sz="1100" dirty="0">
                <a:solidFill>
                  <a:schemeClr val="tx1"/>
                </a:solidFill>
                <a:latin typeface="Meiryo" panose="020B0604030504040204" pitchFamily="34" charset="-128"/>
                <a:ea typeface="Meiryo" panose="020B0604030504040204" pitchFamily="34" charset="-128"/>
              </a:rPr>
              <a:t>4</a:t>
            </a:r>
            <a:endParaRPr kumimoji="1" lang="ja-JP" altLang="en-US" sz="1100">
              <a:solidFill>
                <a:schemeClr val="tx1"/>
              </a:solidFill>
              <a:latin typeface="Meiryo" panose="020B0604030504040204" pitchFamily="34" charset="-128"/>
              <a:ea typeface="Meiryo" panose="020B0604030504040204" pitchFamily="34" charset="-128"/>
            </a:endParaRPr>
          </a:p>
        </p:txBody>
      </p:sp>
      <p:sp>
        <p:nvSpPr>
          <p:cNvPr id="2" name="フッター プレースホルダー 1">
            <a:extLst>
              <a:ext uri="{FF2B5EF4-FFF2-40B4-BE49-F238E27FC236}">
                <a16:creationId xmlns:a16="http://schemas.microsoft.com/office/drawing/2014/main" id="{2C895350-0856-6540-A09E-42A0342FA3EB}"/>
              </a:ext>
            </a:extLst>
          </p:cNvPr>
          <p:cNvSpPr>
            <a:spLocks noGrp="1"/>
          </p:cNvSpPr>
          <p:nvPr>
            <p:ph type="ftr" sz="quarter" idx="11"/>
          </p:nvPr>
        </p:nvSpPr>
        <p:spPr/>
        <p:txBody>
          <a:bodyPr/>
          <a:lstStyle/>
          <a:p>
            <a:r>
              <a:rPr kumimoji="1" lang="en" altLang="ja-JP"/>
              <a:t>By Kenji Hiranabe with the kindest help of Prof. Gilbert Strang</a:t>
            </a:r>
            <a:endParaRPr kumimoji="1" lang="ja-JP" altLang="en-US"/>
          </a:p>
        </p:txBody>
      </p:sp>
      <p:sp>
        <p:nvSpPr>
          <p:cNvPr id="3" name="スライド番号プレースホルダー 2">
            <a:extLst>
              <a:ext uri="{FF2B5EF4-FFF2-40B4-BE49-F238E27FC236}">
                <a16:creationId xmlns:a16="http://schemas.microsoft.com/office/drawing/2014/main" id="{E89CE9AD-823C-F745-8991-C470B6337A53}"/>
              </a:ext>
            </a:extLst>
          </p:cNvPr>
          <p:cNvSpPr>
            <a:spLocks noGrp="1"/>
          </p:cNvSpPr>
          <p:nvPr>
            <p:ph type="sldNum" sz="quarter" idx="12"/>
          </p:nvPr>
        </p:nvSpPr>
        <p:spPr/>
        <p:txBody>
          <a:bodyPr/>
          <a:lstStyle/>
          <a:p>
            <a:fld id="{C29EF6B4-709F-0C4F-8D57-4E0D583B55F6}" type="slidenum">
              <a:rPr kumimoji="1" lang="ja-JP" altLang="en-US" smtClean="0"/>
              <a:t>10</a:t>
            </a:fld>
            <a:endParaRPr kumimoji="1" lang="ja-JP" altLang="en-US"/>
          </a:p>
        </p:txBody>
      </p:sp>
    </p:spTree>
    <p:extLst>
      <p:ext uri="{BB962C8B-B14F-4D97-AF65-F5344CB8AC3E}">
        <p14:creationId xmlns:p14="http://schemas.microsoft.com/office/powerpoint/2010/main" val="4179479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61B6D9F1-DFAF-BF95-BCAE-15F77B24509B}"/>
              </a:ext>
            </a:extLst>
          </p:cNvPr>
          <p:cNvGrpSpPr/>
          <p:nvPr/>
        </p:nvGrpSpPr>
        <p:grpSpPr>
          <a:xfrm>
            <a:off x="1364789" y="1159287"/>
            <a:ext cx="1804668" cy="634781"/>
            <a:chOff x="1008431" y="727180"/>
            <a:chExt cx="2005187" cy="705312"/>
          </a:xfrm>
        </p:grpSpPr>
        <p:grpSp>
          <p:nvGrpSpPr>
            <p:cNvPr id="255" name="グループ化 254">
              <a:extLst>
                <a:ext uri="{FF2B5EF4-FFF2-40B4-BE49-F238E27FC236}">
                  <a16:creationId xmlns:a16="http://schemas.microsoft.com/office/drawing/2014/main" id="{351D3C21-E1A2-C147-9375-AE4EA160426D}"/>
                </a:ext>
              </a:extLst>
            </p:cNvPr>
            <p:cNvGrpSpPr/>
            <p:nvPr/>
          </p:nvGrpSpPr>
          <p:grpSpPr>
            <a:xfrm>
              <a:off x="1008431" y="765919"/>
              <a:ext cx="481952" cy="666573"/>
              <a:chOff x="1829650" y="3384150"/>
              <a:chExt cx="481952" cy="666573"/>
            </a:xfrm>
          </p:grpSpPr>
          <p:grpSp>
            <p:nvGrpSpPr>
              <p:cNvPr id="155" name="グループ化 154">
                <a:extLst>
                  <a:ext uri="{FF2B5EF4-FFF2-40B4-BE49-F238E27FC236}">
                    <a16:creationId xmlns:a16="http://schemas.microsoft.com/office/drawing/2014/main" id="{BA6590F5-5A1A-8D41-BBA0-5BA7CDFAAD3D}"/>
                  </a:ext>
                </a:extLst>
              </p:cNvPr>
              <p:cNvGrpSpPr/>
              <p:nvPr/>
            </p:nvGrpSpPr>
            <p:grpSpPr>
              <a:xfrm>
                <a:off x="1829650" y="3384150"/>
                <a:ext cx="481952" cy="666573"/>
                <a:chOff x="1462419" y="107793"/>
                <a:chExt cx="258051" cy="356903"/>
              </a:xfrm>
            </p:grpSpPr>
            <p:sp>
              <p:nvSpPr>
                <p:cNvPr id="156" name="左大かっこ 155">
                  <a:extLst>
                    <a:ext uri="{FF2B5EF4-FFF2-40B4-BE49-F238E27FC236}">
                      <a16:creationId xmlns:a16="http://schemas.microsoft.com/office/drawing/2014/main" id="{694E4809-839A-534A-A991-B0D6549E1555}"/>
                    </a:ext>
                  </a:extLst>
                </p:cNvPr>
                <p:cNvSpPr/>
                <p:nvPr/>
              </p:nvSpPr>
              <p:spPr>
                <a:xfrm>
                  <a:off x="1462419" y="107793"/>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11480">
                    <a:defRPr/>
                  </a:pPr>
                  <a:endParaRPr lang="ja-JP" altLang="en-US" sz="1620">
                    <a:solidFill>
                      <a:prstClr val="black"/>
                    </a:solidFill>
                    <a:latin typeface="Calibri" panose="020F0502020204030204"/>
                    <a:ea typeface="游ゴシック" panose="020B0400000000000000" pitchFamily="34" charset="-128"/>
                  </a:endParaRPr>
                </a:p>
              </p:txBody>
            </p:sp>
            <p:sp>
              <p:nvSpPr>
                <p:cNvPr id="157" name="左大かっこ 156">
                  <a:extLst>
                    <a:ext uri="{FF2B5EF4-FFF2-40B4-BE49-F238E27FC236}">
                      <a16:creationId xmlns:a16="http://schemas.microsoft.com/office/drawing/2014/main" id="{C19F1334-406C-234B-9834-901AAA06BFFC}"/>
                    </a:ext>
                  </a:extLst>
                </p:cNvPr>
                <p:cNvSpPr/>
                <p:nvPr/>
              </p:nvSpPr>
              <p:spPr>
                <a:xfrm flipH="1">
                  <a:off x="1674751" y="107794"/>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11480">
                    <a:defRPr/>
                  </a:pPr>
                  <a:endParaRPr lang="ja-JP" altLang="en-US" sz="1620">
                    <a:solidFill>
                      <a:prstClr val="black"/>
                    </a:solidFill>
                    <a:latin typeface="Calibri" panose="020F0502020204030204"/>
                    <a:ea typeface="游ゴシック" panose="020B0400000000000000" pitchFamily="34" charset="-128"/>
                  </a:endParaRPr>
                </a:p>
              </p:txBody>
            </p:sp>
          </p:grpSp>
          <p:sp>
            <p:nvSpPr>
              <p:cNvPr id="158" name="正方形/長方形 157">
                <a:extLst>
                  <a:ext uri="{FF2B5EF4-FFF2-40B4-BE49-F238E27FC236}">
                    <a16:creationId xmlns:a16="http://schemas.microsoft.com/office/drawing/2014/main" id="{64EA3ADC-6F31-4D4D-A433-AF8FD5CB94D2}"/>
                  </a:ext>
                </a:extLst>
              </p:cNvPr>
              <p:cNvSpPr/>
              <p:nvPr/>
            </p:nvSpPr>
            <p:spPr>
              <a:xfrm rot="5400000">
                <a:off x="2000752" y="3304728"/>
                <a:ext cx="136800" cy="394437"/>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1480">
                  <a:defRPr/>
                </a:pPr>
                <a:endParaRPr lang="ja-JP" altLang="en-US" sz="1620">
                  <a:solidFill>
                    <a:prstClr val="white"/>
                  </a:solidFill>
                  <a:latin typeface="Calibri" panose="020F0502020204030204"/>
                  <a:ea typeface="游ゴシック" panose="020B0400000000000000" pitchFamily="34" charset="-128"/>
                </a:endParaRPr>
              </a:p>
            </p:txBody>
          </p:sp>
          <p:sp>
            <p:nvSpPr>
              <p:cNvPr id="159" name="正方形/長方形 158">
                <a:extLst>
                  <a:ext uri="{FF2B5EF4-FFF2-40B4-BE49-F238E27FC236}">
                    <a16:creationId xmlns:a16="http://schemas.microsoft.com/office/drawing/2014/main" id="{6EC994FA-0DEB-504C-BACE-1F3A1CED75F5}"/>
                  </a:ext>
                </a:extLst>
              </p:cNvPr>
              <p:cNvSpPr/>
              <p:nvPr/>
            </p:nvSpPr>
            <p:spPr>
              <a:xfrm rot="5400000">
                <a:off x="1994583" y="3520217"/>
                <a:ext cx="136800" cy="394437"/>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1480">
                  <a:defRPr/>
                </a:pPr>
                <a:endParaRPr lang="ja-JP" altLang="en-US" sz="1620">
                  <a:solidFill>
                    <a:prstClr val="white"/>
                  </a:solidFill>
                  <a:latin typeface="Calibri" panose="020F0502020204030204"/>
                  <a:ea typeface="游ゴシック" panose="020B0400000000000000" pitchFamily="34" charset="-128"/>
                </a:endParaRPr>
              </a:p>
            </p:txBody>
          </p:sp>
          <p:sp>
            <p:nvSpPr>
              <p:cNvPr id="160" name="正方形/長方形 159">
                <a:extLst>
                  <a:ext uri="{FF2B5EF4-FFF2-40B4-BE49-F238E27FC236}">
                    <a16:creationId xmlns:a16="http://schemas.microsoft.com/office/drawing/2014/main" id="{8CE60F77-9CCB-714E-9776-47555272A581}"/>
                  </a:ext>
                </a:extLst>
              </p:cNvPr>
              <p:cNvSpPr/>
              <p:nvPr/>
            </p:nvSpPr>
            <p:spPr>
              <a:xfrm rot="5400000">
                <a:off x="1999452" y="3737005"/>
                <a:ext cx="136800" cy="391837"/>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1480">
                  <a:defRPr/>
                </a:pPr>
                <a:endParaRPr lang="ja-JP" altLang="en-US" sz="1620">
                  <a:solidFill>
                    <a:prstClr val="white"/>
                  </a:solidFill>
                  <a:latin typeface="Calibri" panose="020F0502020204030204"/>
                  <a:ea typeface="游ゴシック" panose="020B0400000000000000" pitchFamily="34" charset="-128"/>
                </a:endParaRPr>
              </a:p>
            </p:txBody>
          </p:sp>
        </p:grpSp>
        <p:sp>
          <p:nvSpPr>
            <p:cNvPr id="169" name="正方形/長方形 168">
              <a:extLst>
                <a:ext uri="{FF2B5EF4-FFF2-40B4-BE49-F238E27FC236}">
                  <a16:creationId xmlns:a16="http://schemas.microsoft.com/office/drawing/2014/main" id="{28D4B08B-BC74-514E-BD81-DCFD0F18614B}"/>
                </a:ext>
              </a:extLst>
            </p:cNvPr>
            <p:cNvSpPr/>
            <p:nvPr/>
          </p:nvSpPr>
          <p:spPr>
            <a:xfrm>
              <a:off x="1648756" y="783276"/>
              <a:ext cx="116292" cy="363487"/>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1480">
                <a:defRPr/>
              </a:pPr>
              <a:endParaRPr lang="ja-JP" altLang="en-US" sz="1620">
                <a:solidFill>
                  <a:prstClr val="white"/>
                </a:solidFill>
                <a:latin typeface="Calibri" panose="020F0502020204030204"/>
                <a:ea typeface="游ゴシック" panose="020B0400000000000000" pitchFamily="34" charset="-128"/>
              </a:endParaRPr>
            </a:p>
          </p:txBody>
        </p:sp>
        <p:sp>
          <p:nvSpPr>
            <p:cNvPr id="170" name="左大かっこ 169">
              <a:extLst>
                <a:ext uri="{FF2B5EF4-FFF2-40B4-BE49-F238E27FC236}">
                  <a16:creationId xmlns:a16="http://schemas.microsoft.com/office/drawing/2014/main" id="{51FD661E-C3AE-B247-94A4-FA81147B619E}"/>
                </a:ext>
              </a:extLst>
            </p:cNvPr>
            <p:cNvSpPr/>
            <p:nvPr/>
          </p:nvSpPr>
          <p:spPr>
            <a:xfrm>
              <a:off x="1582038" y="759166"/>
              <a:ext cx="85388" cy="411709"/>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11480">
                <a:defRPr/>
              </a:pPr>
              <a:endParaRPr lang="ja-JP" altLang="en-US" sz="1620">
                <a:solidFill>
                  <a:prstClr val="black"/>
                </a:solidFill>
                <a:latin typeface="Calibri" panose="020F0502020204030204"/>
                <a:ea typeface="游ゴシック" panose="020B0400000000000000" pitchFamily="34" charset="-128"/>
              </a:endParaRPr>
            </a:p>
          </p:txBody>
        </p:sp>
        <p:sp>
          <p:nvSpPr>
            <p:cNvPr id="171" name="左大かっこ 170">
              <a:extLst>
                <a:ext uri="{FF2B5EF4-FFF2-40B4-BE49-F238E27FC236}">
                  <a16:creationId xmlns:a16="http://schemas.microsoft.com/office/drawing/2014/main" id="{F23A5D77-04C5-AD49-98D6-1EB6A902B97D}"/>
                </a:ext>
              </a:extLst>
            </p:cNvPr>
            <p:cNvSpPr/>
            <p:nvPr/>
          </p:nvSpPr>
          <p:spPr>
            <a:xfrm flipH="1">
              <a:off x="1950012" y="759168"/>
              <a:ext cx="74113" cy="411709"/>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11480">
                <a:defRPr/>
              </a:pPr>
              <a:endParaRPr lang="ja-JP" altLang="en-US" sz="1620">
                <a:solidFill>
                  <a:prstClr val="black"/>
                </a:solidFill>
                <a:latin typeface="Calibri" panose="020F0502020204030204"/>
                <a:ea typeface="游ゴシック" panose="020B0400000000000000" pitchFamily="34" charset="-128"/>
              </a:endParaRPr>
            </a:p>
          </p:txBody>
        </p:sp>
        <p:sp>
          <p:nvSpPr>
            <p:cNvPr id="172" name="正方形/長方形 171">
              <a:extLst>
                <a:ext uri="{FF2B5EF4-FFF2-40B4-BE49-F238E27FC236}">
                  <a16:creationId xmlns:a16="http://schemas.microsoft.com/office/drawing/2014/main" id="{A22FA50B-A003-4B42-921B-DDADFB13AA93}"/>
                </a:ext>
              </a:extLst>
            </p:cNvPr>
            <p:cNvSpPr/>
            <p:nvPr/>
          </p:nvSpPr>
          <p:spPr>
            <a:xfrm>
              <a:off x="1842194" y="779816"/>
              <a:ext cx="116292" cy="363487"/>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1480">
                <a:defRPr/>
              </a:pPr>
              <a:endParaRPr lang="ja-JP" altLang="en-US" sz="1620">
                <a:solidFill>
                  <a:prstClr val="white"/>
                </a:solidFill>
                <a:latin typeface="Calibri" panose="020F0502020204030204"/>
                <a:ea typeface="游ゴシック" panose="020B0400000000000000" pitchFamily="34" charset="-128"/>
              </a:endParaRPr>
            </a:p>
          </p:txBody>
        </p:sp>
        <mc:AlternateContent xmlns:mc="http://schemas.openxmlformats.org/markup-compatibility/2006" xmlns:a14="http://schemas.microsoft.com/office/drawing/2010/main">
          <mc:Choice Requires="a14">
            <p:sp>
              <p:nvSpPr>
                <p:cNvPr id="173" name="テキスト ボックス 172">
                  <a:extLst>
                    <a:ext uri="{FF2B5EF4-FFF2-40B4-BE49-F238E27FC236}">
                      <a16:creationId xmlns:a16="http://schemas.microsoft.com/office/drawing/2014/main" id="{63E12BBA-6C8C-1F4E-A5BA-6A05A6EE129B}"/>
                    </a:ext>
                  </a:extLst>
                </p:cNvPr>
                <p:cNvSpPr txBox="1"/>
                <p:nvPr/>
              </p:nvSpPr>
              <p:spPr>
                <a:xfrm>
                  <a:off x="2051471" y="727180"/>
                  <a:ext cx="422135" cy="276999"/>
                </a:xfrm>
                <a:prstGeom prst="rect">
                  <a:avLst/>
                </a:prstGeom>
                <a:noFill/>
              </p:spPr>
              <p:txBody>
                <a:bodyPr wrap="square" lIns="0" tIns="0" rIns="0" bIns="0" rtlCol="0">
                  <a:spAutoFit/>
                </a:bodyPr>
                <a:lstStyle/>
                <a:p>
                  <a:pPr defTabSz="411480">
                    <a:defRPr/>
                  </a:pPr>
                  <a14:m>
                    <m:oMathPara xmlns:m="http://schemas.openxmlformats.org/officeDocument/2006/math">
                      <m:oMathParaPr>
                        <m:jc m:val="centerGroup"/>
                      </m:oMathParaPr>
                      <m:oMath xmlns:m="http://schemas.openxmlformats.org/officeDocument/2006/math">
                        <m:r>
                          <a:rPr lang="en-US" altLang="ja-JP" sz="1620" i="1">
                            <a:solidFill>
                              <a:prstClr val="black"/>
                            </a:solidFill>
                            <a:latin typeface="Cambria Math" panose="02040503050406030204" pitchFamily="18" charset="0"/>
                          </a:rPr>
                          <m:t>=</m:t>
                        </m:r>
                      </m:oMath>
                    </m:oMathPara>
                  </a14:m>
                  <a:endParaRPr lang="ja-JP" altLang="en-US" sz="1620">
                    <a:solidFill>
                      <a:prstClr val="black"/>
                    </a:solidFill>
                    <a:latin typeface="Calibri" panose="020F0502020204030204"/>
                    <a:ea typeface="游ゴシック" panose="020B0400000000000000" pitchFamily="34" charset="-128"/>
                  </a:endParaRPr>
                </a:p>
              </p:txBody>
            </p:sp>
          </mc:Choice>
          <mc:Fallback xmlns="">
            <p:sp>
              <p:nvSpPr>
                <p:cNvPr id="173" name="テキスト ボックス 172">
                  <a:extLst>
                    <a:ext uri="{FF2B5EF4-FFF2-40B4-BE49-F238E27FC236}">
                      <a16:creationId xmlns:a16="http://schemas.microsoft.com/office/drawing/2014/main" id="{63E12BBA-6C8C-1F4E-A5BA-6A05A6EE129B}"/>
                    </a:ext>
                  </a:extLst>
                </p:cNvPr>
                <p:cNvSpPr txBox="1">
                  <a:spLocks noRot="1" noChangeAspect="1" noMove="1" noResize="1" noEditPoints="1" noAdjustHandles="1" noChangeArrowheads="1" noChangeShapeType="1" noTextEdit="1"/>
                </p:cNvSpPr>
                <p:nvPr/>
              </p:nvSpPr>
              <p:spPr>
                <a:xfrm>
                  <a:off x="2051471" y="727180"/>
                  <a:ext cx="422135" cy="276999"/>
                </a:xfrm>
                <a:prstGeom prst="rect">
                  <a:avLst/>
                </a:prstGeom>
                <a:blipFill>
                  <a:blip r:embed="rId2"/>
                  <a:stretch>
                    <a:fillRect/>
                  </a:stretch>
                </a:blipFill>
              </p:spPr>
              <p:txBody>
                <a:bodyPr/>
                <a:lstStyle/>
                <a:p>
                  <a:r>
                    <a:rPr lang="ja-JP" altLang="en-US">
                      <a:noFill/>
                    </a:rPr>
                    <a:t> </a:t>
                  </a:r>
                </a:p>
              </p:txBody>
            </p:sp>
          </mc:Fallback>
        </mc:AlternateContent>
        <p:grpSp>
          <p:nvGrpSpPr>
            <p:cNvPr id="174" name="グループ化 173">
              <a:extLst>
                <a:ext uri="{FF2B5EF4-FFF2-40B4-BE49-F238E27FC236}">
                  <a16:creationId xmlns:a16="http://schemas.microsoft.com/office/drawing/2014/main" id="{97903043-28DF-414C-8E52-689BF182ABE1}"/>
                </a:ext>
              </a:extLst>
            </p:cNvPr>
            <p:cNvGrpSpPr/>
            <p:nvPr/>
          </p:nvGrpSpPr>
          <p:grpSpPr>
            <a:xfrm>
              <a:off x="2460025" y="797582"/>
              <a:ext cx="196596" cy="194343"/>
              <a:chOff x="4163876" y="2548857"/>
              <a:chExt cx="196596" cy="194343"/>
            </a:xfrm>
          </p:grpSpPr>
          <p:sp>
            <p:nvSpPr>
              <p:cNvPr id="175" name="正方形/長方形 174">
                <a:extLst>
                  <a:ext uri="{FF2B5EF4-FFF2-40B4-BE49-F238E27FC236}">
                    <a16:creationId xmlns:a16="http://schemas.microsoft.com/office/drawing/2014/main" id="{293FE3AD-E844-FF4D-B55A-8F7F8B42C86A}"/>
                  </a:ext>
                </a:extLst>
              </p:cNvPr>
              <p:cNvSpPr/>
              <p:nvPr/>
            </p:nvSpPr>
            <p:spPr>
              <a:xfrm rot="5400000">
                <a:off x="4225552" y="2543611"/>
                <a:ext cx="73243" cy="196596"/>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1480">
                  <a:defRPr/>
                </a:pPr>
                <a:endParaRPr lang="ja-JP" altLang="en-US" sz="1620">
                  <a:solidFill>
                    <a:prstClr val="white"/>
                  </a:solidFill>
                  <a:latin typeface="Calibri" panose="020F0502020204030204"/>
                  <a:ea typeface="游ゴシック" panose="020B0400000000000000" pitchFamily="34" charset="-128"/>
                </a:endParaRPr>
              </a:p>
            </p:txBody>
          </p:sp>
          <p:sp>
            <p:nvSpPr>
              <p:cNvPr id="176" name="正方形/長方形 175">
                <a:extLst>
                  <a:ext uri="{FF2B5EF4-FFF2-40B4-BE49-F238E27FC236}">
                    <a16:creationId xmlns:a16="http://schemas.microsoft.com/office/drawing/2014/main" id="{BA20FF2F-36FF-5C4D-AD18-2C8DD9FEA036}"/>
                  </a:ext>
                </a:extLst>
              </p:cNvPr>
              <p:cNvSpPr/>
              <p:nvPr/>
            </p:nvSpPr>
            <p:spPr>
              <a:xfrm>
                <a:off x="4217188" y="2548857"/>
                <a:ext cx="85388" cy="194343"/>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1480">
                  <a:defRPr/>
                </a:pPr>
                <a:endParaRPr lang="ja-JP" altLang="en-US" sz="1620">
                  <a:solidFill>
                    <a:prstClr val="white"/>
                  </a:solidFill>
                  <a:latin typeface="Calibri" panose="020F0502020204030204"/>
                  <a:ea typeface="游ゴシック" panose="020B0400000000000000" pitchFamily="34" charset="-128"/>
                </a:endParaRPr>
              </a:p>
            </p:txBody>
          </p:sp>
        </p:grpSp>
        <p:grpSp>
          <p:nvGrpSpPr>
            <p:cNvPr id="177" name="グループ化 176">
              <a:extLst>
                <a:ext uri="{FF2B5EF4-FFF2-40B4-BE49-F238E27FC236}">
                  <a16:creationId xmlns:a16="http://schemas.microsoft.com/office/drawing/2014/main" id="{021BFF6A-E1AA-C647-A11D-C03B07587174}"/>
                </a:ext>
              </a:extLst>
            </p:cNvPr>
            <p:cNvGrpSpPr/>
            <p:nvPr/>
          </p:nvGrpSpPr>
          <p:grpSpPr>
            <a:xfrm>
              <a:off x="2465197" y="1011632"/>
              <a:ext cx="196596" cy="194343"/>
              <a:chOff x="4163876" y="2548857"/>
              <a:chExt cx="196596" cy="194343"/>
            </a:xfrm>
          </p:grpSpPr>
          <p:sp>
            <p:nvSpPr>
              <p:cNvPr id="178" name="正方形/長方形 177">
                <a:extLst>
                  <a:ext uri="{FF2B5EF4-FFF2-40B4-BE49-F238E27FC236}">
                    <a16:creationId xmlns:a16="http://schemas.microsoft.com/office/drawing/2014/main" id="{824E00D5-301D-3B47-9AA9-41E729C8A911}"/>
                  </a:ext>
                </a:extLst>
              </p:cNvPr>
              <p:cNvSpPr/>
              <p:nvPr/>
            </p:nvSpPr>
            <p:spPr>
              <a:xfrm rot="5400000">
                <a:off x="4225552" y="2543611"/>
                <a:ext cx="73243" cy="196596"/>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1480">
                  <a:defRPr/>
                </a:pPr>
                <a:endParaRPr lang="ja-JP" altLang="en-US" sz="1620">
                  <a:solidFill>
                    <a:prstClr val="white"/>
                  </a:solidFill>
                  <a:latin typeface="Calibri" panose="020F0502020204030204"/>
                  <a:ea typeface="游ゴシック" panose="020B0400000000000000" pitchFamily="34" charset="-128"/>
                </a:endParaRPr>
              </a:p>
            </p:txBody>
          </p:sp>
          <p:sp>
            <p:nvSpPr>
              <p:cNvPr id="179" name="正方形/長方形 178">
                <a:extLst>
                  <a:ext uri="{FF2B5EF4-FFF2-40B4-BE49-F238E27FC236}">
                    <a16:creationId xmlns:a16="http://schemas.microsoft.com/office/drawing/2014/main" id="{4887A779-ADFB-8F49-B71C-ECA606ED82DD}"/>
                  </a:ext>
                </a:extLst>
              </p:cNvPr>
              <p:cNvSpPr/>
              <p:nvPr/>
            </p:nvSpPr>
            <p:spPr>
              <a:xfrm>
                <a:off x="4217188" y="2548857"/>
                <a:ext cx="85388" cy="194343"/>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1480">
                  <a:defRPr/>
                </a:pPr>
                <a:endParaRPr lang="ja-JP" altLang="en-US" sz="1620">
                  <a:solidFill>
                    <a:prstClr val="white"/>
                  </a:solidFill>
                  <a:latin typeface="Calibri" panose="020F0502020204030204"/>
                  <a:ea typeface="游ゴシック" panose="020B0400000000000000" pitchFamily="34" charset="-128"/>
                </a:endParaRPr>
              </a:p>
            </p:txBody>
          </p:sp>
        </p:grpSp>
        <p:grpSp>
          <p:nvGrpSpPr>
            <p:cNvPr id="180" name="グループ化 179">
              <a:extLst>
                <a:ext uri="{FF2B5EF4-FFF2-40B4-BE49-F238E27FC236}">
                  <a16:creationId xmlns:a16="http://schemas.microsoft.com/office/drawing/2014/main" id="{B38BC3B0-C15E-8C41-B502-A04BB1064D7C}"/>
                </a:ext>
              </a:extLst>
            </p:cNvPr>
            <p:cNvGrpSpPr/>
            <p:nvPr/>
          </p:nvGrpSpPr>
          <p:grpSpPr>
            <a:xfrm>
              <a:off x="2470369" y="1225682"/>
              <a:ext cx="196596" cy="194343"/>
              <a:chOff x="4163876" y="2548857"/>
              <a:chExt cx="196596" cy="194343"/>
            </a:xfrm>
          </p:grpSpPr>
          <p:sp>
            <p:nvSpPr>
              <p:cNvPr id="181" name="正方形/長方形 180">
                <a:extLst>
                  <a:ext uri="{FF2B5EF4-FFF2-40B4-BE49-F238E27FC236}">
                    <a16:creationId xmlns:a16="http://schemas.microsoft.com/office/drawing/2014/main" id="{DC9AC190-94F5-434B-AF65-CCC2AC40A13A}"/>
                  </a:ext>
                </a:extLst>
              </p:cNvPr>
              <p:cNvSpPr/>
              <p:nvPr/>
            </p:nvSpPr>
            <p:spPr>
              <a:xfrm rot="5400000">
                <a:off x="4225552" y="2543611"/>
                <a:ext cx="73243" cy="196596"/>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1480">
                  <a:defRPr/>
                </a:pPr>
                <a:endParaRPr lang="ja-JP" altLang="en-US" sz="1620">
                  <a:solidFill>
                    <a:prstClr val="white"/>
                  </a:solidFill>
                  <a:latin typeface="Calibri" panose="020F0502020204030204"/>
                  <a:ea typeface="游ゴシック" panose="020B0400000000000000" pitchFamily="34" charset="-128"/>
                </a:endParaRPr>
              </a:p>
            </p:txBody>
          </p:sp>
          <p:sp>
            <p:nvSpPr>
              <p:cNvPr id="182" name="正方形/長方形 181">
                <a:extLst>
                  <a:ext uri="{FF2B5EF4-FFF2-40B4-BE49-F238E27FC236}">
                    <a16:creationId xmlns:a16="http://schemas.microsoft.com/office/drawing/2014/main" id="{5BCBBC23-A92D-6141-9082-8EF5094790F6}"/>
                  </a:ext>
                </a:extLst>
              </p:cNvPr>
              <p:cNvSpPr/>
              <p:nvPr/>
            </p:nvSpPr>
            <p:spPr>
              <a:xfrm>
                <a:off x="4217188" y="2548857"/>
                <a:ext cx="85388" cy="194343"/>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1480">
                  <a:defRPr/>
                </a:pPr>
                <a:endParaRPr lang="ja-JP" altLang="en-US" sz="1620">
                  <a:solidFill>
                    <a:prstClr val="white"/>
                  </a:solidFill>
                  <a:latin typeface="Calibri" panose="020F0502020204030204"/>
                  <a:ea typeface="游ゴシック" panose="020B0400000000000000" pitchFamily="34" charset="-128"/>
                </a:endParaRPr>
              </a:p>
            </p:txBody>
          </p:sp>
        </p:grpSp>
        <p:sp>
          <p:nvSpPr>
            <p:cNvPr id="183" name="左大かっこ 182">
              <a:extLst>
                <a:ext uri="{FF2B5EF4-FFF2-40B4-BE49-F238E27FC236}">
                  <a16:creationId xmlns:a16="http://schemas.microsoft.com/office/drawing/2014/main" id="{AA12934E-4D17-DB4D-A63A-2BF2286FAC94}"/>
                </a:ext>
              </a:extLst>
            </p:cNvPr>
            <p:cNvSpPr/>
            <p:nvPr/>
          </p:nvSpPr>
          <p:spPr>
            <a:xfrm>
              <a:off x="2417938" y="753452"/>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11480">
                <a:defRPr/>
              </a:pPr>
              <a:endParaRPr lang="ja-JP" altLang="en-US" sz="1620">
                <a:solidFill>
                  <a:prstClr val="black"/>
                </a:solidFill>
                <a:latin typeface="Calibri" panose="020F0502020204030204"/>
                <a:ea typeface="游ゴシック" panose="020B0400000000000000" pitchFamily="34" charset="-128"/>
              </a:endParaRPr>
            </a:p>
          </p:txBody>
        </p:sp>
        <p:sp>
          <p:nvSpPr>
            <p:cNvPr id="184" name="左大かっこ 183">
              <a:extLst>
                <a:ext uri="{FF2B5EF4-FFF2-40B4-BE49-F238E27FC236}">
                  <a16:creationId xmlns:a16="http://schemas.microsoft.com/office/drawing/2014/main" id="{19AAA353-C74C-B64F-A01D-492A76EB33E2}"/>
                </a:ext>
              </a:extLst>
            </p:cNvPr>
            <p:cNvSpPr/>
            <p:nvPr/>
          </p:nvSpPr>
          <p:spPr>
            <a:xfrm flipH="1">
              <a:off x="2928230" y="753454"/>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11480">
                <a:defRPr/>
              </a:pPr>
              <a:endParaRPr lang="ja-JP" altLang="en-US" sz="1620">
                <a:solidFill>
                  <a:prstClr val="black"/>
                </a:solidFill>
                <a:latin typeface="Calibri" panose="020F0502020204030204"/>
                <a:ea typeface="游ゴシック" panose="020B0400000000000000" pitchFamily="34" charset="-128"/>
              </a:endParaRPr>
            </a:p>
          </p:txBody>
        </p:sp>
        <p:grpSp>
          <p:nvGrpSpPr>
            <p:cNvPr id="185" name="グループ化 184">
              <a:extLst>
                <a:ext uri="{FF2B5EF4-FFF2-40B4-BE49-F238E27FC236}">
                  <a16:creationId xmlns:a16="http://schemas.microsoft.com/office/drawing/2014/main" id="{525DE231-1F63-834E-AD57-235E1EE37544}"/>
                </a:ext>
              </a:extLst>
            </p:cNvPr>
            <p:cNvGrpSpPr/>
            <p:nvPr/>
          </p:nvGrpSpPr>
          <p:grpSpPr>
            <a:xfrm>
              <a:off x="2742501" y="797582"/>
              <a:ext cx="196596" cy="194343"/>
              <a:chOff x="4163876" y="2548857"/>
              <a:chExt cx="196596" cy="194343"/>
            </a:xfrm>
          </p:grpSpPr>
          <p:sp>
            <p:nvSpPr>
              <p:cNvPr id="186" name="正方形/長方形 185">
                <a:extLst>
                  <a:ext uri="{FF2B5EF4-FFF2-40B4-BE49-F238E27FC236}">
                    <a16:creationId xmlns:a16="http://schemas.microsoft.com/office/drawing/2014/main" id="{69726C8C-7BB8-FB4B-AA8F-07A4A2D32385}"/>
                  </a:ext>
                </a:extLst>
              </p:cNvPr>
              <p:cNvSpPr/>
              <p:nvPr/>
            </p:nvSpPr>
            <p:spPr>
              <a:xfrm rot="5400000">
                <a:off x="4225552" y="2543611"/>
                <a:ext cx="73243" cy="196596"/>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1480">
                  <a:defRPr/>
                </a:pPr>
                <a:endParaRPr lang="ja-JP" altLang="en-US" sz="1620">
                  <a:solidFill>
                    <a:prstClr val="white"/>
                  </a:solidFill>
                  <a:latin typeface="Calibri" panose="020F0502020204030204"/>
                  <a:ea typeface="游ゴシック" panose="020B0400000000000000" pitchFamily="34" charset="-128"/>
                </a:endParaRPr>
              </a:p>
            </p:txBody>
          </p:sp>
          <p:sp>
            <p:nvSpPr>
              <p:cNvPr id="187" name="正方形/長方形 186">
                <a:extLst>
                  <a:ext uri="{FF2B5EF4-FFF2-40B4-BE49-F238E27FC236}">
                    <a16:creationId xmlns:a16="http://schemas.microsoft.com/office/drawing/2014/main" id="{849FB003-480B-6B4B-A5AD-4623E3D4DBAC}"/>
                  </a:ext>
                </a:extLst>
              </p:cNvPr>
              <p:cNvSpPr/>
              <p:nvPr/>
            </p:nvSpPr>
            <p:spPr>
              <a:xfrm>
                <a:off x="4217188" y="2548857"/>
                <a:ext cx="85388" cy="194343"/>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1480">
                  <a:defRPr/>
                </a:pPr>
                <a:endParaRPr lang="ja-JP" altLang="en-US" sz="1620">
                  <a:solidFill>
                    <a:prstClr val="white"/>
                  </a:solidFill>
                  <a:latin typeface="Calibri" panose="020F0502020204030204"/>
                  <a:ea typeface="游ゴシック" panose="020B0400000000000000" pitchFamily="34" charset="-128"/>
                </a:endParaRPr>
              </a:p>
            </p:txBody>
          </p:sp>
        </p:grpSp>
        <p:grpSp>
          <p:nvGrpSpPr>
            <p:cNvPr id="188" name="グループ化 187">
              <a:extLst>
                <a:ext uri="{FF2B5EF4-FFF2-40B4-BE49-F238E27FC236}">
                  <a16:creationId xmlns:a16="http://schemas.microsoft.com/office/drawing/2014/main" id="{32A2A283-2BF7-5D40-854F-8140A6EC0180}"/>
                </a:ext>
              </a:extLst>
            </p:cNvPr>
            <p:cNvGrpSpPr/>
            <p:nvPr/>
          </p:nvGrpSpPr>
          <p:grpSpPr>
            <a:xfrm>
              <a:off x="2747673" y="1011632"/>
              <a:ext cx="196596" cy="194343"/>
              <a:chOff x="4163876" y="2548857"/>
              <a:chExt cx="196596" cy="194343"/>
            </a:xfrm>
          </p:grpSpPr>
          <p:sp>
            <p:nvSpPr>
              <p:cNvPr id="189" name="正方形/長方形 188">
                <a:extLst>
                  <a:ext uri="{FF2B5EF4-FFF2-40B4-BE49-F238E27FC236}">
                    <a16:creationId xmlns:a16="http://schemas.microsoft.com/office/drawing/2014/main" id="{40A7A11B-9100-3A49-85DA-9BEC1314E0E3}"/>
                  </a:ext>
                </a:extLst>
              </p:cNvPr>
              <p:cNvSpPr/>
              <p:nvPr/>
            </p:nvSpPr>
            <p:spPr>
              <a:xfrm rot="5400000">
                <a:off x="4225552" y="2543611"/>
                <a:ext cx="73243" cy="196596"/>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1480">
                  <a:defRPr/>
                </a:pPr>
                <a:endParaRPr lang="ja-JP" altLang="en-US" sz="1620">
                  <a:solidFill>
                    <a:prstClr val="white"/>
                  </a:solidFill>
                  <a:latin typeface="Calibri" panose="020F0502020204030204"/>
                  <a:ea typeface="游ゴシック" panose="020B0400000000000000" pitchFamily="34" charset="-128"/>
                </a:endParaRPr>
              </a:p>
            </p:txBody>
          </p:sp>
          <p:sp>
            <p:nvSpPr>
              <p:cNvPr id="190" name="正方形/長方形 189">
                <a:extLst>
                  <a:ext uri="{FF2B5EF4-FFF2-40B4-BE49-F238E27FC236}">
                    <a16:creationId xmlns:a16="http://schemas.microsoft.com/office/drawing/2014/main" id="{AA5F8EC7-2A68-5043-8569-34F1A814F849}"/>
                  </a:ext>
                </a:extLst>
              </p:cNvPr>
              <p:cNvSpPr/>
              <p:nvPr/>
            </p:nvSpPr>
            <p:spPr>
              <a:xfrm>
                <a:off x="4217188" y="2548857"/>
                <a:ext cx="85388" cy="194343"/>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1480">
                  <a:defRPr/>
                </a:pPr>
                <a:endParaRPr lang="ja-JP" altLang="en-US" sz="1620">
                  <a:solidFill>
                    <a:prstClr val="white"/>
                  </a:solidFill>
                  <a:latin typeface="Calibri" panose="020F0502020204030204"/>
                  <a:ea typeface="游ゴシック" panose="020B0400000000000000" pitchFamily="34" charset="-128"/>
                </a:endParaRPr>
              </a:p>
            </p:txBody>
          </p:sp>
        </p:grpSp>
        <p:grpSp>
          <p:nvGrpSpPr>
            <p:cNvPr id="191" name="グループ化 190">
              <a:extLst>
                <a:ext uri="{FF2B5EF4-FFF2-40B4-BE49-F238E27FC236}">
                  <a16:creationId xmlns:a16="http://schemas.microsoft.com/office/drawing/2014/main" id="{C7D18126-8AC1-C14B-A23B-44317C577EB5}"/>
                </a:ext>
              </a:extLst>
            </p:cNvPr>
            <p:cNvGrpSpPr/>
            <p:nvPr/>
          </p:nvGrpSpPr>
          <p:grpSpPr>
            <a:xfrm>
              <a:off x="2752845" y="1225682"/>
              <a:ext cx="196596" cy="194343"/>
              <a:chOff x="4163876" y="2548857"/>
              <a:chExt cx="196596" cy="194343"/>
            </a:xfrm>
          </p:grpSpPr>
          <p:sp>
            <p:nvSpPr>
              <p:cNvPr id="192" name="正方形/長方形 191">
                <a:extLst>
                  <a:ext uri="{FF2B5EF4-FFF2-40B4-BE49-F238E27FC236}">
                    <a16:creationId xmlns:a16="http://schemas.microsoft.com/office/drawing/2014/main" id="{972902E8-0848-3749-A58F-65979BC8714E}"/>
                  </a:ext>
                </a:extLst>
              </p:cNvPr>
              <p:cNvSpPr/>
              <p:nvPr/>
            </p:nvSpPr>
            <p:spPr>
              <a:xfrm rot="5400000">
                <a:off x="4225552" y="2543611"/>
                <a:ext cx="73243" cy="196596"/>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1480">
                  <a:defRPr/>
                </a:pPr>
                <a:endParaRPr lang="ja-JP" altLang="en-US" sz="1620">
                  <a:solidFill>
                    <a:prstClr val="white"/>
                  </a:solidFill>
                  <a:latin typeface="Calibri" panose="020F0502020204030204"/>
                  <a:ea typeface="游ゴシック" panose="020B0400000000000000" pitchFamily="34" charset="-128"/>
                </a:endParaRPr>
              </a:p>
            </p:txBody>
          </p:sp>
          <p:sp>
            <p:nvSpPr>
              <p:cNvPr id="193" name="正方形/長方形 192">
                <a:extLst>
                  <a:ext uri="{FF2B5EF4-FFF2-40B4-BE49-F238E27FC236}">
                    <a16:creationId xmlns:a16="http://schemas.microsoft.com/office/drawing/2014/main" id="{4ACB8ABB-C327-0B4A-8D1E-BE1359C40BA7}"/>
                  </a:ext>
                </a:extLst>
              </p:cNvPr>
              <p:cNvSpPr/>
              <p:nvPr/>
            </p:nvSpPr>
            <p:spPr>
              <a:xfrm>
                <a:off x="4217188" y="2548857"/>
                <a:ext cx="85388" cy="194343"/>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1480">
                  <a:defRPr/>
                </a:pPr>
                <a:endParaRPr lang="ja-JP" altLang="en-US" sz="1620">
                  <a:solidFill>
                    <a:prstClr val="white"/>
                  </a:solidFill>
                  <a:latin typeface="Calibri" panose="020F0502020204030204"/>
                  <a:ea typeface="游ゴシック" panose="020B0400000000000000" pitchFamily="34" charset="-128"/>
                </a:endParaRPr>
              </a:p>
            </p:txBody>
          </p:sp>
        </p:grpSp>
      </p:grpSp>
      <p:grpSp>
        <p:nvGrpSpPr>
          <p:cNvPr id="3" name="グループ化 2">
            <a:extLst>
              <a:ext uri="{FF2B5EF4-FFF2-40B4-BE49-F238E27FC236}">
                <a16:creationId xmlns:a16="http://schemas.microsoft.com/office/drawing/2014/main" id="{B9E1F488-EAC5-431E-2052-5BF94C4A97D1}"/>
              </a:ext>
            </a:extLst>
          </p:cNvPr>
          <p:cNvGrpSpPr/>
          <p:nvPr/>
        </p:nvGrpSpPr>
        <p:grpSpPr>
          <a:xfrm>
            <a:off x="4946150" y="2472985"/>
            <a:ext cx="2362778" cy="653279"/>
            <a:chOff x="4987721" y="2186844"/>
            <a:chExt cx="2625309" cy="725866"/>
          </a:xfrm>
        </p:grpSpPr>
        <p:sp>
          <p:nvSpPr>
            <p:cNvPr id="253" name="左大かっこ 252">
              <a:extLst>
                <a:ext uri="{FF2B5EF4-FFF2-40B4-BE49-F238E27FC236}">
                  <a16:creationId xmlns:a16="http://schemas.microsoft.com/office/drawing/2014/main" id="{90A95D84-CB9B-D549-AD48-07445B02A9F7}"/>
                </a:ext>
              </a:extLst>
            </p:cNvPr>
            <p:cNvSpPr/>
            <p:nvPr/>
          </p:nvSpPr>
          <p:spPr>
            <a:xfrm>
              <a:off x="4987721" y="2246137"/>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11480">
                <a:defRPr/>
              </a:pPr>
              <a:endParaRPr lang="ja-JP" altLang="en-US" sz="1620">
                <a:solidFill>
                  <a:prstClr val="black"/>
                </a:solidFill>
                <a:latin typeface="Calibri" panose="020F0502020204030204"/>
                <a:ea typeface="游ゴシック" panose="020B0400000000000000" pitchFamily="34" charset="-128"/>
              </a:endParaRPr>
            </a:p>
          </p:txBody>
        </p:sp>
        <p:sp>
          <p:nvSpPr>
            <p:cNvPr id="254" name="左大かっこ 253">
              <a:extLst>
                <a:ext uri="{FF2B5EF4-FFF2-40B4-BE49-F238E27FC236}">
                  <a16:creationId xmlns:a16="http://schemas.microsoft.com/office/drawing/2014/main" id="{4712A7EF-26B0-134F-8F49-506A404AACDF}"/>
                </a:ext>
              </a:extLst>
            </p:cNvPr>
            <p:cNvSpPr/>
            <p:nvPr/>
          </p:nvSpPr>
          <p:spPr>
            <a:xfrm flipH="1">
              <a:off x="5364407" y="2246139"/>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11480">
                <a:defRPr/>
              </a:pPr>
              <a:endParaRPr lang="ja-JP" altLang="en-US" sz="1620">
                <a:solidFill>
                  <a:prstClr val="black"/>
                </a:solidFill>
                <a:latin typeface="Calibri" panose="020F0502020204030204"/>
                <a:ea typeface="游ゴシック" panose="020B0400000000000000" pitchFamily="34" charset="-128"/>
              </a:endParaRPr>
            </a:p>
          </p:txBody>
        </p:sp>
        <p:sp>
          <p:nvSpPr>
            <p:cNvPr id="251" name="正方形/長方形 250">
              <a:extLst>
                <a:ext uri="{FF2B5EF4-FFF2-40B4-BE49-F238E27FC236}">
                  <a16:creationId xmlns:a16="http://schemas.microsoft.com/office/drawing/2014/main" id="{89FB1088-FC83-9946-88A8-C63464CC9026}"/>
                </a:ext>
              </a:extLst>
            </p:cNvPr>
            <p:cNvSpPr/>
            <p:nvPr/>
          </p:nvSpPr>
          <p:spPr>
            <a:xfrm>
              <a:off x="5048306" y="2284471"/>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1480">
                <a:defRPr/>
              </a:pPr>
              <a:endParaRPr lang="ja-JP" altLang="en-US" sz="1620">
                <a:solidFill>
                  <a:prstClr val="white"/>
                </a:solidFill>
                <a:latin typeface="Calibri" panose="020F0502020204030204"/>
                <a:ea typeface="游ゴシック" panose="020B0400000000000000" pitchFamily="34" charset="-128"/>
              </a:endParaRPr>
            </a:p>
          </p:txBody>
        </p:sp>
        <p:sp>
          <p:nvSpPr>
            <p:cNvPr id="252" name="正方形/長方形 251">
              <a:extLst>
                <a:ext uri="{FF2B5EF4-FFF2-40B4-BE49-F238E27FC236}">
                  <a16:creationId xmlns:a16="http://schemas.microsoft.com/office/drawing/2014/main" id="{F9B3247D-0F86-EB47-BC83-DD5A890EDB32}"/>
                </a:ext>
              </a:extLst>
            </p:cNvPr>
            <p:cNvSpPr/>
            <p:nvPr/>
          </p:nvSpPr>
          <p:spPr>
            <a:xfrm>
              <a:off x="5253801" y="2284471"/>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1480">
                <a:defRPr/>
              </a:pPr>
              <a:endParaRPr lang="ja-JP" altLang="en-US" sz="1620">
                <a:solidFill>
                  <a:prstClr val="white"/>
                </a:solidFill>
                <a:latin typeface="Calibri" panose="020F0502020204030204"/>
                <a:ea typeface="游ゴシック" panose="020B0400000000000000" pitchFamily="34" charset="-128"/>
              </a:endParaRPr>
            </a:p>
          </p:txBody>
        </p:sp>
        <p:grpSp>
          <p:nvGrpSpPr>
            <p:cNvPr id="257" name="グループ化 256">
              <a:extLst>
                <a:ext uri="{FF2B5EF4-FFF2-40B4-BE49-F238E27FC236}">
                  <a16:creationId xmlns:a16="http://schemas.microsoft.com/office/drawing/2014/main" id="{BEFCBB3C-0561-7643-AEE4-FA45C794097F}"/>
                </a:ext>
              </a:extLst>
            </p:cNvPr>
            <p:cNvGrpSpPr/>
            <p:nvPr/>
          </p:nvGrpSpPr>
          <p:grpSpPr>
            <a:xfrm>
              <a:off x="5538835" y="2231036"/>
              <a:ext cx="481952" cy="498677"/>
              <a:chOff x="1462419" y="107793"/>
              <a:chExt cx="258051" cy="356903"/>
            </a:xfrm>
          </p:grpSpPr>
          <p:sp>
            <p:nvSpPr>
              <p:cNvPr id="261" name="左大かっこ 260">
                <a:extLst>
                  <a:ext uri="{FF2B5EF4-FFF2-40B4-BE49-F238E27FC236}">
                    <a16:creationId xmlns:a16="http://schemas.microsoft.com/office/drawing/2014/main" id="{CEA59F26-122B-E14C-A8AF-5D809CBA33BE}"/>
                  </a:ext>
                </a:extLst>
              </p:cNvPr>
              <p:cNvSpPr/>
              <p:nvPr/>
            </p:nvSpPr>
            <p:spPr>
              <a:xfrm>
                <a:off x="1462419" y="107793"/>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11480">
                  <a:defRPr/>
                </a:pPr>
                <a:endParaRPr lang="ja-JP" altLang="en-US" sz="1620">
                  <a:solidFill>
                    <a:prstClr val="black"/>
                  </a:solidFill>
                  <a:latin typeface="Calibri" panose="020F0502020204030204"/>
                  <a:ea typeface="游ゴシック" panose="020B0400000000000000" pitchFamily="34" charset="-128"/>
                </a:endParaRPr>
              </a:p>
            </p:txBody>
          </p:sp>
          <p:sp>
            <p:nvSpPr>
              <p:cNvPr id="262" name="左大かっこ 261">
                <a:extLst>
                  <a:ext uri="{FF2B5EF4-FFF2-40B4-BE49-F238E27FC236}">
                    <a16:creationId xmlns:a16="http://schemas.microsoft.com/office/drawing/2014/main" id="{B7A98BEE-81A7-A24E-99FC-6B975EE3A032}"/>
                  </a:ext>
                </a:extLst>
              </p:cNvPr>
              <p:cNvSpPr/>
              <p:nvPr/>
            </p:nvSpPr>
            <p:spPr>
              <a:xfrm flipH="1">
                <a:off x="1674751" y="107794"/>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11480">
                  <a:defRPr/>
                </a:pPr>
                <a:endParaRPr lang="ja-JP" altLang="en-US" sz="1620">
                  <a:solidFill>
                    <a:prstClr val="black"/>
                  </a:solidFill>
                  <a:latin typeface="Calibri" panose="020F0502020204030204"/>
                  <a:ea typeface="游ゴシック" panose="020B0400000000000000" pitchFamily="34" charset="-128"/>
                </a:endParaRPr>
              </a:p>
            </p:txBody>
          </p:sp>
        </p:grpSp>
        <p:sp>
          <p:nvSpPr>
            <p:cNvPr id="258" name="正方形/長方形 257">
              <a:extLst>
                <a:ext uri="{FF2B5EF4-FFF2-40B4-BE49-F238E27FC236}">
                  <a16:creationId xmlns:a16="http://schemas.microsoft.com/office/drawing/2014/main" id="{AC888C8C-AA4C-534E-8BA2-D8AB4512C7BF}"/>
                </a:ext>
              </a:extLst>
            </p:cNvPr>
            <p:cNvSpPr/>
            <p:nvPr/>
          </p:nvSpPr>
          <p:spPr>
            <a:xfrm rot="5400000">
              <a:off x="5709937" y="2179895"/>
              <a:ext cx="136800" cy="394437"/>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1480">
                <a:defRPr/>
              </a:pPr>
              <a:endParaRPr lang="ja-JP" altLang="en-US" sz="1620">
                <a:solidFill>
                  <a:prstClr val="white"/>
                </a:solidFill>
                <a:latin typeface="Calibri" panose="020F0502020204030204"/>
                <a:ea typeface="游ゴシック" panose="020B0400000000000000" pitchFamily="34" charset="-128"/>
              </a:endParaRPr>
            </a:p>
          </p:txBody>
        </p:sp>
        <p:sp>
          <p:nvSpPr>
            <p:cNvPr id="259" name="正方形/長方形 258">
              <a:extLst>
                <a:ext uri="{FF2B5EF4-FFF2-40B4-BE49-F238E27FC236}">
                  <a16:creationId xmlns:a16="http://schemas.microsoft.com/office/drawing/2014/main" id="{0FFC5842-EA41-F74C-86F9-2AF9BE1BB693}"/>
                </a:ext>
              </a:extLst>
            </p:cNvPr>
            <p:cNvSpPr/>
            <p:nvPr/>
          </p:nvSpPr>
          <p:spPr>
            <a:xfrm rot="5400000">
              <a:off x="5703768" y="2395384"/>
              <a:ext cx="136800" cy="394437"/>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1480">
                <a:defRPr/>
              </a:pPr>
              <a:endParaRPr lang="ja-JP" altLang="en-US" sz="1620">
                <a:solidFill>
                  <a:prstClr val="white"/>
                </a:solidFill>
                <a:latin typeface="Calibri" panose="020F0502020204030204"/>
                <a:ea typeface="游ゴシック" panose="020B0400000000000000" pitchFamily="34" charset="-128"/>
              </a:endParaRPr>
            </a:p>
          </p:txBody>
        </p:sp>
        <mc:AlternateContent xmlns:mc="http://schemas.openxmlformats.org/markup-compatibility/2006" xmlns:a14="http://schemas.microsoft.com/office/drawing/2010/main">
          <mc:Choice Requires="a14">
            <p:sp>
              <p:nvSpPr>
                <p:cNvPr id="263" name="テキスト ボックス 262">
                  <a:extLst>
                    <a:ext uri="{FF2B5EF4-FFF2-40B4-BE49-F238E27FC236}">
                      <a16:creationId xmlns:a16="http://schemas.microsoft.com/office/drawing/2014/main" id="{2B4DAE4E-15AD-EC48-9893-6AFB7EB4A0A5}"/>
                    </a:ext>
                  </a:extLst>
                </p:cNvPr>
                <p:cNvSpPr txBox="1"/>
                <p:nvPr/>
              </p:nvSpPr>
              <p:spPr>
                <a:xfrm>
                  <a:off x="5998177" y="2186844"/>
                  <a:ext cx="422134" cy="276999"/>
                </a:xfrm>
                <a:prstGeom prst="rect">
                  <a:avLst/>
                </a:prstGeom>
                <a:noFill/>
              </p:spPr>
              <p:txBody>
                <a:bodyPr wrap="square" lIns="0" tIns="0" rIns="0" bIns="0" rtlCol="0">
                  <a:spAutoFit/>
                </a:bodyPr>
                <a:lstStyle/>
                <a:p>
                  <a:pPr defTabSz="411480">
                    <a:defRPr/>
                  </a:pPr>
                  <a14:m>
                    <m:oMathPara xmlns:m="http://schemas.openxmlformats.org/officeDocument/2006/math">
                      <m:oMathParaPr>
                        <m:jc m:val="centerGroup"/>
                      </m:oMathParaPr>
                      <m:oMath xmlns:m="http://schemas.openxmlformats.org/officeDocument/2006/math">
                        <m:r>
                          <a:rPr lang="en-US" altLang="ja-JP" sz="1620" i="1">
                            <a:solidFill>
                              <a:prstClr val="black"/>
                            </a:solidFill>
                            <a:latin typeface="Cambria Math" panose="02040503050406030204" pitchFamily="18" charset="0"/>
                          </a:rPr>
                          <m:t>=</m:t>
                        </m:r>
                      </m:oMath>
                    </m:oMathPara>
                  </a14:m>
                  <a:endParaRPr lang="ja-JP" altLang="en-US" sz="1620">
                    <a:solidFill>
                      <a:prstClr val="black"/>
                    </a:solidFill>
                    <a:latin typeface="Calibri" panose="020F0502020204030204"/>
                    <a:ea typeface="游ゴシック" panose="020B0400000000000000" pitchFamily="34" charset="-128"/>
                  </a:endParaRPr>
                </a:p>
              </p:txBody>
            </p:sp>
          </mc:Choice>
          <mc:Fallback xmlns="">
            <p:sp>
              <p:nvSpPr>
                <p:cNvPr id="263" name="テキスト ボックス 262">
                  <a:extLst>
                    <a:ext uri="{FF2B5EF4-FFF2-40B4-BE49-F238E27FC236}">
                      <a16:creationId xmlns:a16="http://schemas.microsoft.com/office/drawing/2014/main" id="{2B4DAE4E-15AD-EC48-9893-6AFB7EB4A0A5}"/>
                    </a:ext>
                  </a:extLst>
                </p:cNvPr>
                <p:cNvSpPr txBox="1">
                  <a:spLocks noRot="1" noChangeAspect="1" noMove="1" noResize="1" noEditPoints="1" noAdjustHandles="1" noChangeArrowheads="1" noChangeShapeType="1" noTextEdit="1"/>
                </p:cNvSpPr>
                <p:nvPr/>
              </p:nvSpPr>
              <p:spPr>
                <a:xfrm>
                  <a:off x="5998177" y="2186844"/>
                  <a:ext cx="422134" cy="276999"/>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3" name="テキスト ボックス 292">
                  <a:extLst>
                    <a:ext uri="{FF2B5EF4-FFF2-40B4-BE49-F238E27FC236}">
                      <a16:creationId xmlns:a16="http://schemas.microsoft.com/office/drawing/2014/main" id="{89E10889-1957-4D46-99DF-8E79DBBB5A72}"/>
                    </a:ext>
                  </a:extLst>
                </p:cNvPr>
                <p:cNvSpPr txBox="1"/>
                <p:nvPr/>
              </p:nvSpPr>
              <p:spPr>
                <a:xfrm>
                  <a:off x="6796826" y="2391285"/>
                  <a:ext cx="422134" cy="276999"/>
                </a:xfrm>
                <a:prstGeom prst="rect">
                  <a:avLst/>
                </a:prstGeom>
                <a:noFill/>
              </p:spPr>
              <p:txBody>
                <a:bodyPr wrap="square" lIns="0" tIns="0" rIns="0" bIns="0" rtlCol="0">
                  <a:spAutoFit/>
                </a:bodyPr>
                <a:lstStyle/>
                <a:p>
                  <a:pPr defTabSz="411480">
                    <a:defRPr/>
                  </a:pPr>
                  <a14:m>
                    <m:oMathPara xmlns:m="http://schemas.openxmlformats.org/officeDocument/2006/math">
                      <m:oMathParaPr>
                        <m:jc m:val="centerGroup"/>
                      </m:oMathParaPr>
                      <m:oMath xmlns:m="http://schemas.openxmlformats.org/officeDocument/2006/math">
                        <m:r>
                          <a:rPr lang="en-US" altLang="ja-JP" sz="1620" i="1">
                            <a:solidFill>
                              <a:prstClr val="black"/>
                            </a:solidFill>
                            <a:latin typeface="Cambria Math" panose="02040503050406030204" pitchFamily="18" charset="0"/>
                          </a:rPr>
                          <m:t>+</m:t>
                        </m:r>
                      </m:oMath>
                    </m:oMathPara>
                  </a14:m>
                  <a:endParaRPr lang="ja-JP" altLang="en-US" sz="1620">
                    <a:solidFill>
                      <a:prstClr val="black"/>
                    </a:solidFill>
                    <a:latin typeface="Calibri" panose="020F0502020204030204"/>
                    <a:ea typeface="游ゴシック" panose="020B0400000000000000" pitchFamily="34" charset="-128"/>
                  </a:endParaRPr>
                </a:p>
              </p:txBody>
            </p:sp>
          </mc:Choice>
          <mc:Fallback xmlns="">
            <p:sp>
              <p:nvSpPr>
                <p:cNvPr id="293" name="テキスト ボックス 292">
                  <a:extLst>
                    <a:ext uri="{FF2B5EF4-FFF2-40B4-BE49-F238E27FC236}">
                      <a16:creationId xmlns:a16="http://schemas.microsoft.com/office/drawing/2014/main" id="{89E10889-1957-4D46-99DF-8E79DBBB5A72}"/>
                    </a:ext>
                  </a:extLst>
                </p:cNvPr>
                <p:cNvSpPr txBox="1">
                  <a:spLocks noRot="1" noChangeAspect="1" noMove="1" noResize="1" noEditPoints="1" noAdjustHandles="1" noChangeArrowheads="1" noChangeShapeType="1" noTextEdit="1"/>
                </p:cNvSpPr>
                <p:nvPr/>
              </p:nvSpPr>
              <p:spPr>
                <a:xfrm>
                  <a:off x="6796826" y="2391285"/>
                  <a:ext cx="422134" cy="276999"/>
                </a:xfrm>
                <a:prstGeom prst="rect">
                  <a:avLst/>
                </a:prstGeom>
                <a:blipFill>
                  <a:blip r:embed="rId4"/>
                  <a:stretch>
                    <a:fillRect b="-5000"/>
                  </a:stretch>
                </a:blipFill>
              </p:spPr>
              <p:txBody>
                <a:bodyPr/>
                <a:lstStyle/>
                <a:p>
                  <a:r>
                    <a:rPr lang="ja-JP" altLang="en-US">
                      <a:noFill/>
                    </a:rPr>
                    <a:t> </a:t>
                  </a:r>
                </a:p>
              </p:txBody>
            </p:sp>
          </mc:Fallback>
        </mc:AlternateContent>
        <p:grpSp>
          <p:nvGrpSpPr>
            <p:cNvPr id="373" name="グループ化 372">
              <a:extLst>
                <a:ext uri="{FF2B5EF4-FFF2-40B4-BE49-F238E27FC236}">
                  <a16:creationId xmlns:a16="http://schemas.microsoft.com/office/drawing/2014/main" id="{2F409344-9312-0C46-ABDB-88370591FAEF}"/>
                </a:ext>
              </a:extLst>
            </p:cNvPr>
            <p:cNvGrpSpPr/>
            <p:nvPr/>
          </p:nvGrpSpPr>
          <p:grpSpPr>
            <a:xfrm>
              <a:off x="6411012" y="2208464"/>
              <a:ext cx="481952" cy="666573"/>
              <a:chOff x="6582673" y="1895026"/>
              <a:chExt cx="481952" cy="666573"/>
            </a:xfrm>
          </p:grpSpPr>
          <p:sp>
            <p:nvSpPr>
              <p:cNvPr id="374" name="正方形/長方形 373">
                <a:extLst>
                  <a:ext uri="{FF2B5EF4-FFF2-40B4-BE49-F238E27FC236}">
                    <a16:creationId xmlns:a16="http://schemas.microsoft.com/office/drawing/2014/main" id="{BAEC84A4-2B45-3A40-8D09-5590E2DD3FE0}"/>
                  </a:ext>
                </a:extLst>
              </p:cNvPr>
              <p:cNvSpPr/>
              <p:nvPr/>
            </p:nvSpPr>
            <p:spPr>
              <a:xfrm>
                <a:off x="6615487" y="1947645"/>
                <a:ext cx="409544" cy="58849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1480">
                  <a:defRPr/>
                </a:pPr>
                <a:endParaRPr lang="ja-JP" altLang="en-US" sz="1620">
                  <a:solidFill>
                    <a:prstClr val="white"/>
                  </a:solidFill>
                  <a:latin typeface="Calibri" panose="020F0502020204030204"/>
                  <a:ea typeface="游ゴシック" panose="020B0400000000000000" pitchFamily="34" charset="-128"/>
                </a:endParaRPr>
              </a:p>
            </p:txBody>
          </p:sp>
          <p:grpSp>
            <p:nvGrpSpPr>
              <p:cNvPr id="375" name="グループ化 374">
                <a:extLst>
                  <a:ext uri="{FF2B5EF4-FFF2-40B4-BE49-F238E27FC236}">
                    <a16:creationId xmlns:a16="http://schemas.microsoft.com/office/drawing/2014/main" id="{4C8EFF7F-02E9-014D-A53F-746E03878BE0}"/>
                  </a:ext>
                </a:extLst>
              </p:cNvPr>
              <p:cNvGrpSpPr/>
              <p:nvPr/>
            </p:nvGrpSpPr>
            <p:grpSpPr>
              <a:xfrm>
                <a:off x="6582673" y="1895026"/>
                <a:ext cx="481952" cy="666573"/>
                <a:chOff x="5878563" y="4348528"/>
                <a:chExt cx="481952" cy="666573"/>
              </a:xfrm>
            </p:grpSpPr>
            <p:sp>
              <p:nvSpPr>
                <p:cNvPr id="376" name="正方形/長方形 375">
                  <a:extLst>
                    <a:ext uri="{FF2B5EF4-FFF2-40B4-BE49-F238E27FC236}">
                      <a16:creationId xmlns:a16="http://schemas.microsoft.com/office/drawing/2014/main" id="{9B0FFB0E-E4B3-0D48-8F09-A17771F3C5AC}"/>
                    </a:ext>
                  </a:extLst>
                </p:cNvPr>
                <p:cNvSpPr/>
                <p:nvPr/>
              </p:nvSpPr>
              <p:spPr>
                <a:xfrm>
                  <a:off x="5921129" y="4403534"/>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1480">
                    <a:defRPr/>
                  </a:pPr>
                  <a:endParaRPr lang="ja-JP" altLang="en-US" sz="1620">
                    <a:solidFill>
                      <a:prstClr val="white"/>
                    </a:solidFill>
                    <a:latin typeface="Calibri" panose="020F0502020204030204"/>
                    <a:ea typeface="游ゴシック" panose="020B0400000000000000" pitchFamily="34" charset="-128"/>
                  </a:endParaRPr>
                </a:p>
              </p:txBody>
            </p:sp>
            <p:sp>
              <p:nvSpPr>
                <p:cNvPr id="377" name="正方形/長方形 376">
                  <a:extLst>
                    <a:ext uri="{FF2B5EF4-FFF2-40B4-BE49-F238E27FC236}">
                      <a16:creationId xmlns:a16="http://schemas.microsoft.com/office/drawing/2014/main" id="{4239E69D-619B-3045-9870-6FBE51381943}"/>
                    </a:ext>
                  </a:extLst>
                </p:cNvPr>
                <p:cNvSpPr/>
                <p:nvPr/>
              </p:nvSpPr>
              <p:spPr>
                <a:xfrm rot="5400000">
                  <a:off x="6049947" y="4274716"/>
                  <a:ext cx="136800" cy="394437"/>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1480">
                    <a:defRPr/>
                  </a:pPr>
                  <a:endParaRPr lang="ja-JP" altLang="en-US" sz="1620">
                    <a:solidFill>
                      <a:prstClr val="white"/>
                    </a:solidFill>
                    <a:latin typeface="Calibri" panose="020F0502020204030204"/>
                    <a:ea typeface="游ゴシック" panose="020B0400000000000000" pitchFamily="34" charset="-128"/>
                  </a:endParaRPr>
                </a:p>
              </p:txBody>
            </p:sp>
            <p:grpSp>
              <p:nvGrpSpPr>
                <p:cNvPr id="378" name="グループ化 377">
                  <a:extLst>
                    <a:ext uri="{FF2B5EF4-FFF2-40B4-BE49-F238E27FC236}">
                      <a16:creationId xmlns:a16="http://schemas.microsoft.com/office/drawing/2014/main" id="{5AC27A35-3475-B740-90C7-DF39EC5BC716}"/>
                    </a:ext>
                  </a:extLst>
                </p:cNvPr>
                <p:cNvGrpSpPr/>
                <p:nvPr/>
              </p:nvGrpSpPr>
              <p:grpSpPr>
                <a:xfrm>
                  <a:off x="5878563" y="4348528"/>
                  <a:ext cx="481952" cy="666573"/>
                  <a:chOff x="1462419" y="107793"/>
                  <a:chExt cx="258051" cy="356903"/>
                </a:xfrm>
              </p:grpSpPr>
              <p:sp>
                <p:nvSpPr>
                  <p:cNvPr id="379" name="左大かっこ 378">
                    <a:extLst>
                      <a:ext uri="{FF2B5EF4-FFF2-40B4-BE49-F238E27FC236}">
                        <a16:creationId xmlns:a16="http://schemas.microsoft.com/office/drawing/2014/main" id="{3F379BA6-1CCA-854F-90D2-68A23A2051BD}"/>
                      </a:ext>
                    </a:extLst>
                  </p:cNvPr>
                  <p:cNvSpPr/>
                  <p:nvPr/>
                </p:nvSpPr>
                <p:spPr>
                  <a:xfrm>
                    <a:off x="1462419" y="107793"/>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11480">
                      <a:defRPr/>
                    </a:pPr>
                    <a:endParaRPr lang="ja-JP" altLang="en-US" sz="1620">
                      <a:solidFill>
                        <a:prstClr val="black"/>
                      </a:solidFill>
                      <a:latin typeface="Calibri" panose="020F0502020204030204"/>
                      <a:ea typeface="游ゴシック" panose="020B0400000000000000" pitchFamily="34" charset="-128"/>
                    </a:endParaRPr>
                  </a:p>
                </p:txBody>
              </p:sp>
              <p:sp>
                <p:nvSpPr>
                  <p:cNvPr id="380" name="左大かっこ 379">
                    <a:extLst>
                      <a:ext uri="{FF2B5EF4-FFF2-40B4-BE49-F238E27FC236}">
                        <a16:creationId xmlns:a16="http://schemas.microsoft.com/office/drawing/2014/main" id="{1351B8DA-A16B-1E4A-8A0E-5199671A7F54}"/>
                      </a:ext>
                    </a:extLst>
                  </p:cNvPr>
                  <p:cNvSpPr/>
                  <p:nvPr/>
                </p:nvSpPr>
                <p:spPr>
                  <a:xfrm flipH="1">
                    <a:off x="1674751" y="107794"/>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11480">
                      <a:defRPr/>
                    </a:pPr>
                    <a:endParaRPr lang="ja-JP" altLang="en-US" sz="1620">
                      <a:solidFill>
                        <a:prstClr val="black"/>
                      </a:solidFill>
                      <a:latin typeface="Calibri" panose="020F0502020204030204"/>
                      <a:ea typeface="游ゴシック" panose="020B0400000000000000" pitchFamily="34" charset="-128"/>
                    </a:endParaRPr>
                  </a:p>
                </p:txBody>
              </p:sp>
            </p:grpSp>
          </p:grpSp>
        </p:grpSp>
        <p:grpSp>
          <p:nvGrpSpPr>
            <p:cNvPr id="381" name="グループ化 380">
              <a:extLst>
                <a:ext uri="{FF2B5EF4-FFF2-40B4-BE49-F238E27FC236}">
                  <a16:creationId xmlns:a16="http://schemas.microsoft.com/office/drawing/2014/main" id="{F62A286D-E1F4-D448-8956-9C68DFE34D63}"/>
                </a:ext>
              </a:extLst>
            </p:cNvPr>
            <p:cNvGrpSpPr/>
            <p:nvPr/>
          </p:nvGrpSpPr>
          <p:grpSpPr>
            <a:xfrm>
              <a:off x="7131078" y="2206396"/>
              <a:ext cx="481952" cy="666573"/>
              <a:chOff x="6582673" y="1895026"/>
              <a:chExt cx="481952" cy="666573"/>
            </a:xfrm>
          </p:grpSpPr>
          <p:sp>
            <p:nvSpPr>
              <p:cNvPr id="382" name="正方形/長方形 381">
                <a:extLst>
                  <a:ext uri="{FF2B5EF4-FFF2-40B4-BE49-F238E27FC236}">
                    <a16:creationId xmlns:a16="http://schemas.microsoft.com/office/drawing/2014/main" id="{1FC1B1AA-3B3A-F848-87FE-25742F20539B}"/>
                  </a:ext>
                </a:extLst>
              </p:cNvPr>
              <p:cNvSpPr/>
              <p:nvPr/>
            </p:nvSpPr>
            <p:spPr>
              <a:xfrm>
                <a:off x="6615487" y="1947645"/>
                <a:ext cx="409544" cy="58849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1480">
                  <a:defRPr/>
                </a:pPr>
                <a:endParaRPr lang="ja-JP" altLang="en-US" sz="1620">
                  <a:solidFill>
                    <a:prstClr val="white"/>
                  </a:solidFill>
                  <a:latin typeface="Calibri" panose="020F0502020204030204"/>
                  <a:ea typeface="游ゴシック" panose="020B0400000000000000" pitchFamily="34" charset="-128"/>
                </a:endParaRPr>
              </a:p>
            </p:txBody>
          </p:sp>
          <p:grpSp>
            <p:nvGrpSpPr>
              <p:cNvPr id="383" name="グループ化 382">
                <a:extLst>
                  <a:ext uri="{FF2B5EF4-FFF2-40B4-BE49-F238E27FC236}">
                    <a16:creationId xmlns:a16="http://schemas.microsoft.com/office/drawing/2014/main" id="{F948F722-D992-BC47-B252-F1F93B9EAB71}"/>
                  </a:ext>
                </a:extLst>
              </p:cNvPr>
              <p:cNvGrpSpPr/>
              <p:nvPr/>
            </p:nvGrpSpPr>
            <p:grpSpPr>
              <a:xfrm>
                <a:off x="6582673" y="1895026"/>
                <a:ext cx="481952" cy="666573"/>
                <a:chOff x="5878563" y="4348528"/>
                <a:chExt cx="481952" cy="666573"/>
              </a:xfrm>
            </p:grpSpPr>
            <p:sp>
              <p:nvSpPr>
                <p:cNvPr id="384" name="正方形/長方形 383">
                  <a:extLst>
                    <a:ext uri="{FF2B5EF4-FFF2-40B4-BE49-F238E27FC236}">
                      <a16:creationId xmlns:a16="http://schemas.microsoft.com/office/drawing/2014/main" id="{8A990C74-DB61-5B4F-9FC1-003CC35D00A0}"/>
                    </a:ext>
                  </a:extLst>
                </p:cNvPr>
                <p:cNvSpPr/>
                <p:nvPr/>
              </p:nvSpPr>
              <p:spPr>
                <a:xfrm>
                  <a:off x="6181321" y="4403534"/>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1480">
                    <a:defRPr/>
                  </a:pPr>
                  <a:endParaRPr lang="ja-JP" altLang="en-US" sz="1620">
                    <a:solidFill>
                      <a:prstClr val="white"/>
                    </a:solidFill>
                    <a:latin typeface="Calibri" panose="020F0502020204030204"/>
                    <a:ea typeface="游ゴシック" panose="020B0400000000000000" pitchFamily="34" charset="-128"/>
                  </a:endParaRPr>
                </a:p>
              </p:txBody>
            </p:sp>
            <p:sp>
              <p:nvSpPr>
                <p:cNvPr id="385" name="正方形/長方形 384">
                  <a:extLst>
                    <a:ext uri="{FF2B5EF4-FFF2-40B4-BE49-F238E27FC236}">
                      <a16:creationId xmlns:a16="http://schemas.microsoft.com/office/drawing/2014/main" id="{0EBBC96C-75EE-7D44-BC99-5D00C6D36661}"/>
                    </a:ext>
                  </a:extLst>
                </p:cNvPr>
                <p:cNvSpPr/>
                <p:nvPr/>
              </p:nvSpPr>
              <p:spPr>
                <a:xfrm rot="5400000">
                  <a:off x="6049947" y="4720762"/>
                  <a:ext cx="136800" cy="394437"/>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1480">
                    <a:defRPr/>
                  </a:pPr>
                  <a:endParaRPr lang="ja-JP" altLang="en-US" sz="1620">
                    <a:solidFill>
                      <a:prstClr val="white"/>
                    </a:solidFill>
                    <a:latin typeface="Calibri" panose="020F0502020204030204"/>
                    <a:ea typeface="游ゴシック" panose="020B0400000000000000" pitchFamily="34" charset="-128"/>
                  </a:endParaRPr>
                </a:p>
              </p:txBody>
            </p:sp>
            <p:grpSp>
              <p:nvGrpSpPr>
                <p:cNvPr id="386" name="グループ化 385">
                  <a:extLst>
                    <a:ext uri="{FF2B5EF4-FFF2-40B4-BE49-F238E27FC236}">
                      <a16:creationId xmlns:a16="http://schemas.microsoft.com/office/drawing/2014/main" id="{4486F6BA-8C23-A149-8F03-54CBB24BE19D}"/>
                    </a:ext>
                  </a:extLst>
                </p:cNvPr>
                <p:cNvGrpSpPr/>
                <p:nvPr/>
              </p:nvGrpSpPr>
              <p:grpSpPr>
                <a:xfrm>
                  <a:off x="5878563" y="4348528"/>
                  <a:ext cx="481952" cy="666573"/>
                  <a:chOff x="1462419" y="107793"/>
                  <a:chExt cx="258051" cy="356903"/>
                </a:xfrm>
              </p:grpSpPr>
              <p:sp>
                <p:nvSpPr>
                  <p:cNvPr id="387" name="左大かっこ 386">
                    <a:extLst>
                      <a:ext uri="{FF2B5EF4-FFF2-40B4-BE49-F238E27FC236}">
                        <a16:creationId xmlns:a16="http://schemas.microsoft.com/office/drawing/2014/main" id="{02D08635-1C7F-EF4B-8D54-AB93789E29A7}"/>
                      </a:ext>
                    </a:extLst>
                  </p:cNvPr>
                  <p:cNvSpPr/>
                  <p:nvPr/>
                </p:nvSpPr>
                <p:spPr>
                  <a:xfrm>
                    <a:off x="1462419" y="107793"/>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11480">
                      <a:defRPr/>
                    </a:pPr>
                    <a:endParaRPr lang="ja-JP" altLang="en-US" sz="1620">
                      <a:solidFill>
                        <a:prstClr val="black"/>
                      </a:solidFill>
                      <a:latin typeface="Calibri" panose="020F0502020204030204"/>
                      <a:ea typeface="游ゴシック" panose="020B0400000000000000" pitchFamily="34" charset="-128"/>
                    </a:endParaRPr>
                  </a:p>
                </p:txBody>
              </p:sp>
              <p:sp>
                <p:nvSpPr>
                  <p:cNvPr id="388" name="左大かっこ 387">
                    <a:extLst>
                      <a:ext uri="{FF2B5EF4-FFF2-40B4-BE49-F238E27FC236}">
                        <a16:creationId xmlns:a16="http://schemas.microsoft.com/office/drawing/2014/main" id="{197189C7-EC7F-0647-BEE6-834B5CDE4BF9}"/>
                      </a:ext>
                    </a:extLst>
                  </p:cNvPr>
                  <p:cNvSpPr/>
                  <p:nvPr/>
                </p:nvSpPr>
                <p:spPr>
                  <a:xfrm flipH="1">
                    <a:off x="1674751" y="107794"/>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11480">
                      <a:defRPr/>
                    </a:pPr>
                    <a:endParaRPr lang="ja-JP" altLang="en-US" sz="1620">
                      <a:solidFill>
                        <a:prstClr val="black"/>
                      </a:solidFill>
                      <a:latin typeface="Calibri" panose="020F0502020204030204"/>
                      <a:ea typeface="游ゴシック" panose="020B0400000000000000" pitchFamily="34" charset="-128"/>
                    </a:endParaRPr>
                  </a:p>
                </p:txBody>
              </p:sp>
            </p:grpSp>
          </p:grpSp>
        </p:grpSp>
      </p:grpSp>
      <p:grpSp>
        <p:nvGrpSpPr>
          <p:cNvPr id="16" name="グループ化 15">
            <a:extLst>
              <a:ext uri="{FF2B5EF4-FFF2-40B4-BE49-F238E27FC236}">
                <a16:creationId xmlns:a16="http://schemas.microsoft.com/office/drawing/2014/main" id="{5824FB26-6C83-C443-A625-6FB10EC7F043}"/>
              </a:ext>
            </a:extLst>
          </p:cNvPr>
          <p:cNvGrpSpPr/>
          <p:nvPr/>
        </p:nvGrpSpPr>
        <p:grpSpPr>
          <a:xfrm>
            <a:off x="4941075" y="1142090"/>
            <a:ext cx="2359363" cy="648877"/>
            <a:chOff x="855087" y="3155154"/>
            <a:chExt cx="2621514" cy="720974"/>
          </a:xfrm>
        </p:grpSpPr>
        <p:grpSp>
          <p:nvGrpSpPr>
            <p:cNvPr id="13" name="グループ化 12">
              <a:extLst>
                <a:ext uri="{FF2B5EF4-FFF2-40B4-BE49-F238E27FC236}">
                  <a16:creationId xmlns:a16="http://schemas.microsoft.com/office/drawing/2014/main" id="{79A97BCB-31D0-0E4C-8623-7D44EA0080A8}"/>
                </a:ext>
              </a:extLst>
            </p:cNvPr>
            <p:cNvGrpSpPr/>
            <p:nvPr/>
          </p:nvGrpSpPr>
          <p:grpSpPr>
            <a:xfrm>
              <a:off x="1427712" y="3211431"/>
              <a:ext cx="442087" cy="411711"/>
              <a:chOff x="1484416" y="2417519"/>
              <a:chExt cx="442087" cy="411711"/>
            </a:xfrm>
          </p:grpSpPr>
          <p:sp>
            <p:nvSpPr>
              <p:cNvPr id="200" name="正方形/長方形 199">
                <a:extLst>
                  <a:ext uri="{FF2B5EF4-FFF2-40B4-BE49-F238E27FC236}">
                    <a16:creationId xmlns:a16="http://schemas.microsoft.com/office/drawing/2014/main" id="{A001F07E-3BC0-564E-A384-EF4E43745C13}"/>
                  </a:ext>
                </a:extLst>
              </p:cNvPr>
              <p:cNvSpPr/>
              <p:nvPr/>
            </p:nvSpPr>
            <p:spPr>
              <a:xfrm>
                <a:off x="1551134" y="2441629"/>
                <a:ext cx="116292" cy="363487"/>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1480">
                  <a:defRPr/>
                </a:pPr>
                <a:endParaRPr lang="ja-JP" altLang="en-US" sz="1620">
                  <a:solidFill>
                    <a:prstClr val="white"/>
                  </a:solidFill>
                  <a:latin typeface="Calibri" panose="020F0502020204030204"/>
                  <a:ea typeface="游ゴシック" panose="020B0400000000000000" pitchFamily="34" charset="-128"/>
                </a:endParaRPr>
              </a:p>
            </p:txBody>
          </p:sp>
          <p:sp>
            <p:nvSpPr>
              <p:cNvPr id="201" name="左大かっこ 200">
                <a:extLst>
                  <a:ext uri="{FF2B5EF4-FFF2-40B4-BE49-F238E27FC236}">
                    <a16:creationId xmlns:a16="http://schemas.microsoft.com/office/drawing/2014/main" id="{BADBC8C6-FB2E-6F46-AFAA-1CC8866662F1}"/>
                  </a:ext>
                </a:extLst>
              </p:cNvPr>
              <p:cNvSpPr/>
              <p:nvPr/>
            </p:nvSpPr>
            <p:spPr>
              <a:xfrm>
                <a:off x="1484416" y="2417519"/>
                <a:ext cx="85388" cy="411709"/>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11480">
                  <a:defRPr/>
                </a:pPr>
                <a:endParaRPr lang="ja-JP" altLang="en-US" sz="1620">
                  <a:solidFill>
                    <a:prstClr val="black"/>
                  </a:solidFill>
                  <a:latin typeface="Calibri" panose="020F0502020204030204"/>
                  <a:ea typeface="游ゴシック" panose="020B0400000000000000" pitchFamily="34" charset="-128"/>
                </a:endParaRPr>
              </a:p>
            </p:txBody>
          </p:sp>
          <p:sp>
            <p:nvSpPr>
              <p:cNvPr id="202" name="左大かっこ 201">
                <a:extLst>
                  <a:ext uri="{FF2B5EF4-FFF2-40B4-BE49-F238E27FC236}">
                    <a16:creationId xmlns:a16="http://schemas.microsoft.com/office/drawing/2014/main" id="{C525DBFC-EAF7-E940-9991-475B9405B7E4}"/>
                  </a:ext>
                </a:extLst>
              </p:cNvPr>
              <p:cNvSpPr/>
              <p:nvPr/>
            </p:nvSpPr>
            <p:spPr>
              <a:xfrm flipH="1">
                <a:off x="1852390" y="2417521"/>
                <a:ext cx="74113" cy="411709"/>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11480">
                  <a:defRPr/>
                </a:pPr>
                <a:endParaRPr lang="ja-JP" altLang="en-US" sz="1620">
                  <a:solidFill>
                    <a:prstClr val="black"/>
                  </a:solidFill>
                  <a:latin typeface="Calibri" panose="020F0502020204030204"/>
                  <a:ea typeface="游ゴシック" panose="020B0400000000000000" pitchFamily="34" charset="-128"/>
                </a:endParaRPr>
              </a:p>
            </p:txBody>
          </p:sp>
          <p:sp>
            <p:nvSpPr>
              <p:cNvPr id="203" name="正方形/長方形 202">
                <a:extLst>
                  <a:ext uri="{FF2B5EF4-FFF2-40B4-BE49-F238E27FC236}">
                    <a16:creationId xmlns:a16="http://schemas.microsoft.com/office/drawing/2014/main" id="{863A6D3E-C81C-454A-8054-036B85EF79C9}"/>
                  </a:ext>
                </a:extLst>
              </p:cNvPr>
              <p:cNvSpPr/>
              <p:nvPr/>
            </p:nvSpPr>
            <p:spPr>
              <a:xfrm>
                <a:off x="1744572" y="2438169"/>
                <a:ext cx="116292" cy="363487"/>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1480">
                  <a:defRPr/>
                </a:pPr>
                <a:endParaRPr lang="ja-JP" altLang="en-US" sz="1620">
                  <a:solidFill>
                    <a:prstClr val="white"/>
                  </a:solidFill>
                  <a:latin typeface="Calibri" panose="020F0502020204030204"/>
                  <a:ea typeface="游ゴシック" panose="020B0400000000000000" pitchFamily="34" charset="-128"/>
                </a:endParaRPr>
              </a:p>
            </p:txBody>
          </p:sp>
        </p:grpSp>
        <p:sp>
          <p:nvSpPr>
            <p:cNvPr id="204" name="正方形/長方形 203">
              <a:extLst>
                <a:ext uri="{FF2B5EF4-FFF2-40B4-BE49-F238E27FC236}">
                  <a16:creationId xmlns:a16="http://schemas.microsoft.com/office/drawing/2014/main" id="{43330073-6BB8-9F46-A80D-F721E1FA1C9B}"/>
                </a:ext>
              </a:extLst>
            </p:cNvPr>
            <p:cNvSpPr/>
            <p:nvPr/>
          </p:nvSpPr>
          <p:spPr>
            <a:xfrm>
              <a:off x="890264" y="3248591"/>
              <a:ext cx="409544" cy="58849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1480">
                <a:defRPr/>
              </a:pPr>
              <a:endParaRPr lang="ja-JP" altLang="en-US" sz="1620">
                <a:solidFill>
                  <a:prstClr val="white"/>
                </a:solidFill>
                <a:latin typeface="Calibri" panose="020F0502020204030204"/>
                <a:ea typeface="游ゴシック" panose="020B0400000000000000" pitchFamily="34" charset="-128"/>
              </a:endParaRPr>
            </a:p>
          </p:txBody>
        </p:sp>
        <p:grpSp>
          <p:nvGrpSpPr>
            <p:cNvPr id="205" name="グループ化 204">
              <a:extLst>
                <a:ext uri="{FF2B5EF4-FFF2-40B4-BE49-F238E27FC236}">
                  <a16:creationId xmlns:a16="http://schemas.microsoft.com/office/drawing/2014/main" id="{24936840-7963-0E40-A38F-F664B7816342}"/>
                </a:ext>
              </a:extLst>
            </p:cNvPr>
            <p:cNvGrpSpPr/>
            <p:nvPr/>
          </p:nvGrpSpPr>
          <p:grpSpPr>
            <a:xfrm>
              <a:off x="855087" y="3209555"/>
              <a:ext cx="481952" cy="666573"/>
              <a:chOff x="1462419" y="107793"/>
              <a:chExt cx="258051" cy="356903"/>
            </a:xfrm>
          </p:grpSpPr>
          <p:sp>
            <p:nvSpPr>
              <p:cNvPr id="206" name="左大かっこ 205">
                <a:extLst>
                  <a:ext uri="{FF2B5EF4-FFF2-40B4-BE49-F238E27FC236}">
                    <a16:creationId xmlns:a16="http://schemas.microsoft.com/office/drawing/2014/main" id="{72D27A79-C090-494E-9A71-150D046D737F}"/>
                  </a:ext>
                </a:extLst>
              </p:cNvPr>
              <p:cNvSpPr/>
              <p:nvPr/>
            </p:nvSpPr>
            <p:spPr>
              <a:xfrm>
                <a:off x="1462419" y="107793"/>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11480">
                  <a:defRPr/>
                </a:pPr>
                <a:endParaRPr lang="ja-JP" altLang="en-US" sz="1620">
                  <a:solidFill>
                    <a:prstClr val="black"/>
                  </a:solidFill>
                  <a:latin typeface="Calibri" panose="020F0502020204030204"/>
                  <a:ea typeface="游ゴシック" panose="020B0400000000000000" pitchFamily="34" charset="-128"/>
                </a:endParaRPr>
              </a:p>
            </p:txBody>
          </p:sp>
          <p:sp>
            <p:nvSpPr>
              <p:cNvPr id="207" name="左大かっこ 206">
                <a:extLst>
                  <a:ext uri="{FF2B5EF4-FFF2-40B4-BE49-F238E27FC236}">
                    <a16:creationId xmlns:a16="http://schemas.microsoft.com/office/drawing/2014/main" id="{21594E1A-3EA7-4C4E-A379-8EC000AEA3C3}"/>
                  </a:ext>
                </a:extLst>
              </p:cNvPr>
              <p:cNvSpPr/>
              <p:nvPr/>
            </p:nvSpPr>
            <p:spPr>
              <a:xfrm flipH="1">
                <a:off x="1674751" y="107794"/>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11480">
                  <a:defRPr/>
                </a:pPr>
                <a:endParaRPr lang="ja-JP" altLang="en-US" sz="1620">
                  <a:solidFill>
                    <a:prstClr val="black"/>
                  </a:solidFill>
                  <a:latin typeface="Calibri" panose="020F0502020204030204"/>
                  <a:ea typeface="游ゴシック" panose="020B0400000000000000" pitchFamily="34" charset="-128"/>
                </a:endParaRPr>
              </a:p>
            </p:txBody>
          </p:sp>
        </p:grpSp>
        <mc:AlternateContent xmlns:mc="http://schemas.openxmlformats.org/markup-compatibility/2006" xmlns:a14="http://schemas.microsoft.com/office/drawing/2010/main">
          <mc:Choice Requires="a14">
            <p:sp>
              <p:nvSpPr>
                <p:cNvPr id="208" name="テキスト ボックス 207">
                  <a:extLst>
                    <a:ext uri="{FF2B5EF4-FFF2-40B4-BE49-F238E27FC236}">
                      <a16:creationId xmlns:a16="http://schemas.microsoft.com/office/drawing/2014/main" id="{933E7D85-98A4-0F40-8AF0-585130916241}"/>
                    </a:ext>
                  </a:extLst>
                </p:cNvPr>
                <p:cNvSpPr txBox="1"/>
                <p:nvPr/>
              </p:nvSpPr>
              <p:spPr>
                <a:xfrm>
                  <a:off x="1879848" y="3155154"/>
                  <a:ext cx="422134" cy="276999"/>
                </a:xfrm>
                <a:prstGeom prst="rect">
                  <a:avLst/>
                </a:prstGeom>
                <a:noFill/>
              </p:spPr>
              <p:txBody>
                <a:bodyPr wrap="square" lIns="0" tIns="0" rIns="0" bIns="0" rtlCol="0">
                  <a:spAutoFit/>
                </a:bodyPr>
                <a:lstStyle/>
                <a:p>
                  <a:pPr defTabSz="411480">
                    <a:defRPr/>
                  </a:pPr>
                  <a14:m>
                    <m:oMathPara xmlns:m="http://schemas.openxmlformats.org/officeDocument/2006/math">
                      <m:oMathParaPr>
                        <m:jc m:val="centerGroup"/>
                      </m:oMathParaPr>
                      <m:oMath xmlns:m="http://schemas.openxmlformats.org/officeDocument/2006/math">
                        <m:r>
                          <a:rPr lang="en-US" altLang="ja-JP" sz="1620" i="1">
                            <a:solidFill>
                              <a:prstClr val="black"/>
                            </a:solidFill>
                            <a:latin typeface="Cambria Math" panose="02040503050406030204" pitchFamily="18" charset="0"/>
                          </a:rPr>
                          <m:t>=</m:t>
                        </m:r>
                      </m:oMath>
                    </m:oMathPara>
                  </a14:m>
                  <a:endParaRPr lang="ja-JP" altLang="en-US" sz="1620">
                    <a:solidFill>
                      <a:prstClr val="black"/>
                    </a:solidFill>
                    <a:latin typeface="Calibri" panose="020F0502020204030204"/>
                    <a:ea typeface="游ゴシック" panose="020B0400000000000000" pitchFamily="34" charset="-128"/>
                  </a:endParaRPr>
                </a:p>
              </p:txBody>
            </p:sp>
          </mc:Choice>
          <mc:Fallback xmlns="">
            <p:sp>
              <p:nvSpPr>
                <p:cNvPr id="208" name="テキスト ボックス 207">
                  <a:extLst>
                    <a:ext uri="{FF2B5EF4-FFF2-40B4-BE49-F238E27FC236}">
                      <a16:creationId xmlns:a16="http://schemas.microsoft.com/office/drawing/2014/main" id="{933E7D85-98A4-0F40-8AF0-585130916241}"/>
                    </a:ext>
                  </a:extLst>
                </p:cNvPr>
                <p:cNvSpPr txBox="1">
                  <a:spLocks noRot="1" noChangeAspect="1" noMove="1" noResize="1" noEditPoints="1" noAdjustHandles="1" noChangeArrowheads="1" noChangeShapeType="1" noTextEdit="1"/>
                </p:cNvSpPr>
                <p:nvPr/>
              </p:nvSpPr>
              <p:spPr>
                <a:xfrm>
                  <a:off x="1879848" y="3155154"/>
                  <a:ext cx="422134" cy="276999"/>
                </a:xfrm>
                <a:prstGeom prst="rect">
                  <a:avLst/>
                </a:prstGeom>
                <a:blipFill>
                  <a:blip r:embed="rId5"/>
                  <a:stretch>
                    <a:fillRect/>
                  </a:stretch>
                </a:blipFill>
              </p:spPr>
              <p:txBody>
                <a:bodyPr/>
                <a:lstStyle/>
                <a:p>
                  <a:r>
                    <a:rPr lang="ja-JP" altLang="en-US">
                      <a:noFill/>
                    </a:rPr>
                    <a:t> </a:t>
                  </a:r>
                </a:p>
              </p:txBody>
            </p:sp>
          </mc:Fallback>
        </mc:AlternateContent>
        <p:grpSp>
          <p:nvGrpSpPr>
            <p:cNvPr id="15" name="グループ化 14">
              <a:extLst>
                <a:ext uri="{FF2B5EF4-FFF2-40B4-BE49-F238E27FC236}">
                  <a16:creationId xmlns:a16="http://schemas.microsoft.com/office/drawing/2014/main" id="{4C578404-FB92-B348-AD0F-CC7333167E77}"/>
                </a:ext>
              </a:extLst>
            </p:cNvPr>
            <p:cNvGrpSpPr/>
            <p:nvPr/>
          </p:nvGrpSpPr>
          <p:grpSpPr>
            <a:xfrm>
              <a:off x="2240379" y="3207800"/>
              <a:ext cx="1236222" cy="666571"/>
              <a:chOff x="2429435" y="2413888"/>
              <a:chExt cx="1236222" cy="666571"/>
            </a:xfrm>
          </p:grpSpPr>
          <p:grpSp>
            <p:nvGrpSpPr>
              <p:cNvPr id="217" name="グループ化 216">
                <a:extLst>
                  <a:ext uri="{FF2B5EF4-FFF2-40B4-BE49-F238E27FC236}">
                    <a16:creationId xmlns:a16="http://schemas.microsoft.com/office/drawing/2014/main" id="{8039CACF-CC40-5A47-899E-6DD80487E3D0}"/>
                  </a:ext>
                </a:extLst>
              </p:cNvPr>
              <p:cNvGrpSpPr/>
              <p:nvPr/>
            </p:nvGrpSpPr>
            <p:grpSpPr>
              <a:xfrm>
                <a:off x="2473900" y="2451672"/>
                <a:ext cx="537581" cy="589750"/>
                <a:chOff x="3411914" y="4415158"/>
                <a:chExt cx="537581" cy="589750"/>
              </a:xfrm>
            </p:grpSpPr>
            <p:sp>
              <p:nvSpPr>
                <p:cNvPr id="209" name="正方形/長方形 208">
                  <a:extLst>
                    <a:ext uri="{FF2B5EF4-FFF2-40B4-BE49-F238E27FC236}">
                      <a16:creationId xmlns:a16="http://schemas.microsoft.com/office/drawing/2014/main" id="{0A521E05-2333-854D-BBC3-388E34C87151}"/>
                    </a:ext>
                  </a:extLst>
                </p:cNvPr>
                <p:cNvSpPr/>
                <p:nvPr/>
              </p:nvSpPr>
              <p:spPr>
                <a:xfrm>
                  <a:off x="3833203" y="4415158"/>
                  <a:ext cx="116292" cy="363487"/>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1480">
                    <a:defRPr/>
                  </a:pPr>
                  <a:endParaRPr lang="ja-JP" altLang="en-US" sz="1620">
                    <a:solidFill>
                      <a:prstClr val="white"/>
                    </a:solidFill>
                    <a:latin typeface="Calibri" panose="020F0502020204030204"/>
                    <a:ea typeface="游ゴシック" panose="020B0400000000000000" pitchFamily="34" charset="-128"/>
                  </a:endParaRPr>
                </a:p>
              </p:txBody>
            </p:sp>
            <p:sp>
              <p:nvSpPr>
                <p:cNvPr id="213" name="正方形/長方形 212">
                  <a:extLst>
                    <a:ext uri="{FF2B5EF4-FFF2-40B4-BE49-F238E27FC236}">
                      <a16:creationId xmlns:a16="http://schemas.microsoft.com/office/drawing/2014/main" id="{C289B1DB-DC3C-1C43-8684-43AAD5E4F20F}"/>
                    </a:ext>
                  </a:extLst>
                </p:cNvPr>
                <p:cNvSpPr/>
                <p:nvPr/>
              </p:nvSpPr>
              <p:spPr>
                <a:xfrm>
                  <a:off x="3411914" y="4416410"/>
                  <a:ext cx="409544" cy="58849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1480">
                    <a:defRPr/>
                  </a:pPr>
                  <a:endParaRPr lang="ja-JP" altLang="en-US" sz="1620">
                    <a:solidFill>
                      <a:prstClr val="white"/>
                    </a:solidFill>
                    <a:latin typeface="Calibri" panose="020F0502020204030204"/>
                    <a:ea typeface="游ゴシック" panose="020B0400000000000000" pitchFamily="34" charset="-128"/>
                  </a:endParaRPr>
                </a:p>
              </p:txBody>
            </p:sp>
          </p:grpSp>
          <p:sp>
            <p:nvSpPr>
              <p:cNvPr id="215" name="左大かっこ 214">
                <a:extLst>
                  <a:ext uri="{FF2B5EF4-FFF2-40B4-BE49-F238E27FC236}">
                    <a16:creationId xmlns:a16="http://schemas.microsoft.com/office/drawing/2014/main" id="{E167D9FA-569B-284D-85B4-48C1CCFE84CD}"/>
                  </a:ext>
                </a:extLst>
              </p:cNvPr>
              <p:cNvSpPr/>
              <p:nvPr/>
            </p:nvSpPr>
            <p:spPr>
              <a:xfrm>
                <a:off x="2429435" y="2413888"/>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11480">
                  <a:defRPr/>
                </a:pPr>
                <a:endParaRPr lang="ja-JP" altLang="en-US" sz="1620">
                  <a:solidFill>
                    <a:prstClr val="black"/>
                  </a:solidFill>
                  <a:latin typeface="Calibri" panose="020F0502020204030204"/>
                  <a:ea typeface="游ゴシック" panose="020B0400000000000000" pitchFamily="34" charset="-128"/>
                </a:endParaRPr>
              </a:p>
            </p:txBody>
          </p:sp>
          <p:sp>
            <p:nvSpPr>
              <p:cNvPr id="216" name="左大かっこ 215">
                <a:extLst>
                  <a:ext uri="{FF2B5EF4-FFF2-40B4-BE49-F238E27FC236}">
                    <a16:creationId xmlns:a16="http://schemas.microsoft.com/office/drawing/2014/main" id="{BA85D5B6-8CA5-CC4D-AF84-7D95ACD8373D}"/>
                  </a:ext>
                </a:extLst>
              </p:cNvPr>
              <p:cNvSpPr/>
              <p:nvPr/>
            </p:nvSpPr>
            <p:spPr>
              <a:xfrm flipH="1">
                <a:off x="3580269" y="2413888"/>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11480">
                  <a:defRPr/>
                </a:pPr>
                <a:endParaRPr lang="ja-JP" altLang="en-US" sz="1620">
                  <a:solidFill>
                    <a:prstClr val="black"/>
                  </a:solidFill>
                  <a:latin typeface="Calibri" panose="020F0502020204030204"/>
                  <a:ea typeface="游ゴシック" panose="020B0400000000000000" pitchFamily="34" charset="-128"/>
                </a:endParaRPr>
              </a:p>
            </p:txBody>
          </p:sp>
          <p:grpSp>
            <p:nvGrpSpPr>
              <p:cNvPr id="218" name="グループ化 217">
                <a:extLst>
                  <a:ext uri="{FF2B5EF4-FFF2-40B4-BE49-F238E27FC236}">
                    <a16:creationId xmlns:a16="http://schemas.microsoft.com/office/drawing/2014/main" id="{AC9149EC-6A22-644B-864D-FE5CFAF2344C}"/>
                  </a:ext>
                </a:extLst>
              </p:cNvPr>
              <p:cNvGrpSpPr/>
              <p:nvPr/>
            </p:nvGrpSpPr>
            <p:grpSpPr>
              <a:xfrm>
                <a:off x="3098710" y="2460654"/>
                <a:ext cx="537581" cy="589750"/>
                <a:chOff x="3411914" y="4415158"/>
                <a:chExt cx="537581" cy="589750"/>
              </a:xfrm>
            </p:grpSpPr>
            <p:sp>
              <p:nvSpPr>
                <p:cNvPr id="219" name="正方形/長方形 218">
                  <a:extLst>
                    <a:ext uri="{FF2B5EF4-FFF2-40B4-BE49-F238E27FC236}">
                      <a16:creationId xmlns:a16="http://schemas.microsoft.com/office/drawing/2014/main" id="{573491F2-8EBC-0A4F-BB34-9DCE23DBAD4F}"/>
                    </a:ext>
                  </a:extLst>
                </p:cNvPr>
                <p:cNvSpPr/>
                <p:nvPr/>
              </p:nvSpPr>
              <p:spPr>
                <a:xfrm>
                  <a:off x="3833203" y="4415158"/>
                  <a:ext cx="116292" cy="363487"/>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1480">
                    <a:defRPr/>
                  </a:pPr>
                  <a:endParaRPr lang="ja-JP" altLang="en-US" sz="1620">
                    <a:solidFill>
                      <a:prstClr val="white"/>
                    </a:solidFill>
                    <a:latin typeface="Calibri" panose="020F0502020204030204"/>
                    <a:ea typeface="游ゴシック" panose="020B0400000000000000" pitchFamily="34" charset="-128"/>
                  </a:endParaRPr>
                </a:p>
              </p:txBody>
            </p:sp>
            <p:sp>
              <p:nvSpPr>
                <p:cNvPr id="220" name="正方形/長方形 219">
                  <a:extLst>
                    <a:ext uri="{FF2B5EF4-FFF2-40B4-BE49-F238E27FC236}">
                      <a16:creationId xmlns:a16="http://schemas.microsoft.com/office/drawing/2014/main" id="{5D7AFA83-5A85-3540-A70F-D46FF280292A}"/>
                    </a:ext>
                  </a:extLst>
                </p:cNvPr>
                <p:cNvSpPr/>
                <p:nvPr/>
              </p:nvSpPr>
              <p:spPr>
                <a:xfrm>
                  <a:off x="3411914" y="4416410"/>
                  <a:ext cx="409544" cy="58849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1480">
                    <a:defRPr/>
                  </a:pPr>
                  <a:endParaRPr lang="ja-JP" altLang="en-US" sz="1620">
                    <a:solidFill>
                      <a:prstClr val="white"/>
                    </a:solidFill>
                    <a:latin typeface="Calibri" panose="020F0502020204030204"/>
                    <a:ea typeface="游ゴシック" panose="020B0400000000000000" pitchFamily="34" charset="-128"/>
                  </a:endParaRPr>
                </a:p>
              </p:txBody>
            </p:sp>
          </p:grpSp>
        </p:grpSp>
      </p:grpSp>
      <p:grpSp>
        <p:nvGrpSpPr>
          <p:cNvPr id="17" name="グループ化 16">
            <a:extLst>
              <a:ext uri="{FF2B5EF4-FFF2-40B4-BE49-F238E27FC236}">
                <a16:creationId xmlns:a16="http://schemas.microsoft.com/office/drawing/2014/main" id="{D5F261B0-F10F-054F-A8F5-84C5C009AA55}"/>
              </a:ext>
            </a:extLst>
          </p:cNvPr>
          <p:cNvGrpSpPr/>
          <p:nvPr/>
        </p:nvGrpSpPr>
        <p:grpSpPr>
          <a:xfrm>
            <a:off x="1162064" y="2475436"/>
            <a:ext cx="2081058" cy="1342320"/>
            <a:chOff x="642361" y="4200613"/>
            <a:chExt cx="2312287" cy="1491467"/>
          </a:xfrm>
        </p:grpSpPr>
        <p:sp>
          <p:nvSpPr>
            <p:cNvPr id="11" name="左大かっこ 10">
              <a:extLst>
                <a:ext uri="{FF2B5EF4-FFF2-40B4-BE49-F238E27FC236}">
                  <a16:creationId xmlns:a16="http://schemas.microsoft.com/office/drawing/2014/main" id="{9CF2B244-9FE0-CA4C-A875-7B1F04662C10}"/>
                </a:ext>
              </a:extLst>
            </p:cNvPr>
            <p:cNvSpPr/>
            <p:nvPr/>
          </p:nvSpPr>
          <p:spPr>
            <a:xfrm>
              <a:off x="2027602" y="4219510"/>
              <a:ext cx="85388" cy="1472570"/>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11480">
                <a:defRPr/>
              </a:pPr>
              <a:endParaRPr lang="ja-JP" altLang="en-US" sz="1620">
                <a:solidFill>
                  <a:prstClr val="black"/>
                </a:solidFill>
                <a:latin typeface="Calibri" panose="020F0502020204030204"/>
                <a:ea typeface="游ゴシック" panose="020B0400000000000000" pitchFamily="34" charset="-128"/>
              </a:endParaRPr>
            </a:p>
          </p:txBody>
        </p:sp>
        <p:grpSp>
          <p:nvGrpSpPr>
            <p:cNvPr id="14" name="グループ化 13">
              <a:extLst>
                <a:ext uri="{FF2B5EF4-FFF2-40B4-BE49-F238E27FC236}">
                  <a16:creationId xmlns:a16="http://schemas.microsoft.com/office/drawing/2014/main" id="{49E892E0-9BEB-D148-8F13-515255ED2C6C}"/>
                </a:ext>
              </a:extLst>
            </p:cNvPr>
            <p:cNvGrpSpPr/>
            <p:nvPr/>
          </p:nvGrpSpPr>
          <p:grpSpPr>
            <a:xfrm>
              <a:off x="642361" y="4717462"/>
              <a:ext cx="481952" cy="666573"/>
              <a:chOff x="642361" y="4717462"/>
              <a:chExt cx="481952" cy="666573"/>
            </a:xfrm>
          </p:grpSpPr>
          <p:grpSp>
            <p:nvGrpSpPr>
              <p:cNvPr id="224" name="グループ化 223">
                <a:extLst>
                  <a:ext uri="{FF2B5EF4-FFF2-40B4-BE49-F238E27FC236}">
                    <a16:creationId xmlns:a16="http://schemas.microsoft.com/office/drawing/2014/main" id="{6E5FCA0F-FFC2-DE48-A3FF-6A0C894917B7}"/>
                  </a:ext>
                </a:extLst>
              </p:cNvPr>
              <p:cNvGrpSpPr/>
              <p:nvPr/>
            </p:nvGrpSpPr>
            <p:grpSpPr>
              <a:xfrm>
                <a:off x="642361" y="4717462"/>
                <a:ext cx="481952" cy="666573"/>
                <a:chOff x="1462419" y="107793"/>
                <a:chExt cx="258051" cy="356903"/>
              </a:xfrm>
            </p:grpSpPr>
            <p:sp>
              <p:nvSpPr>
                <p:cNvPr id="225" name="左大かっこ 224">
                  <a:extLst>
                    <a:ext uri="{FF2B5EF4-FFF2-40B4-BE49-F238E27FC236}">
                      <a16:creationId xmlns:a16="http://schemas.microsoft.com/office/drawing/2014/main" id="{78D405EA-7ABD-1E46-95D7-0EAAE52E928A}"/>
                    </a:ext>
                  </a:extLst>
                </p:cNvPr>
                <p:cNvSpPr/>
                <p:nvPr/>
              </p:nvSpPr>
              <p:spPr>
                <a:xfrm>
                  <a:off x="1462419" y="107793"/>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11480">
                    <a:defRPr/>
                  </a:pPr>
                  <a:endParaRPr lang="ja-JP" altLang="en-US" sz="1620">
                    <a:solidFill>
                      <a:prstClr val="black"/>
                    </a:solidFill>
                    <a:latin typeface="Calibri" panose="020F0502020204030204"/>
                    <a:ea typeface="游ゴシック" panose="020B0400000000000000" pitchFamily="34" charset="-128"/>
                  </a:endParaRPr>
                </a:p>
              </p:txBody>
            </p:sp>
            <p:sp>
              <p:nvSpPr>
                <p:cNvPr id="226" name="左大かっこ 225">
                  <a:extLst>
                    <a:ext uri="{FF2B5EF4-FFF2-40B4-BE49-F238E27FC236}">
                      <a16:creationId xmlns:a16="http://schemas.microsoft.com/office/drawing/2014/main" id="{817AA4B7-32CF-D041-BD52-409C219B5421}"/>
                    </a:ext>
                  </a:extLst>
                </p:cNvPr>
                <p:cNvSpPr/>
                <p:nvPr/>
              </p:nvSpPr>
              <p:spPr>
                <a:xfrm flipH="1">
                  <a:off x="1674751" y="107794"/>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11480">
                    <a:defRPr/>
                  </a:pPr>
                  <a:endParaRPr lang="ja-JP" altLang="en-US" sz="1620">
                    <a:solidFill>
                      <a:prstClr val="black"/>
                    </a:solidFill>
                    <a:latin typeface="Calibri" panose="020F0502020204030204"/>
                    <a:ea typeface="游ゴシック" panose="020B0400000000000000" pitchFamily="34" charset="-128"/>
                  </a:endParaRPr>
                </a:p>
              </p:txBody>
            </p:sp>
          </p:grpSp>
          <p:sp>
            <p:nvSpPr>
              <p:cNvPr id="227" name="正方形/長方形 226">
                <a:extLst>
                  <a:ext uri="{FF2B5EF4-FFF2-40B4-BE49-F238E27FC236}">
                    <a16:creationId xmlns:a16="http://schemas.microsoft.com/office/drawing/2014/main" id="{46D460AA-1AFD-0F4C-B4B9-2C89A0EA5A7A}"/>
                  </a:ext>
                </a:extLst>
              </p:cNvPr>
              <p:cNvSpPr/>
              <p:nvPr/>
            </p:nvSpPr>
            <p:spPr>
              <a:xfrm rot="5400000">
                <a:off x="813463" y="4638040"/>
                <a:ext cx="136800" cy="394437"/>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1480">
                  <a:defRPr/>
                </a:pPr>
                <a:endParaRPr lang="ja-JP" altLang="en-US" sz="1620">
                  <a:solidFill>
                    <a:prstClr val="white"/>
                  </a:solidFill>
                  <a:latin typeface="Calibri" panose="020F0502020204030204"/>
                  <a:ea typeface="游ゴシック" panose="020B0400000000000000" pitchFamily="34" charset="-128"/>
                </a:endParaRPr>
              </a:p>
            </p:txBody>
          </p:sp>
          <p:sp>
            <p:nvSpPr>
              <p:cNvPr id="228" name="正方形/長方形 227">
                <a:extLst>
                  <a:ext uri="{FF2B5EF4-FFF2-40B4-BE49-F238E27FC236}">
                    <a16:creationId xmlns:a16="http://schemas.microsoft.com/office/drawing/2014/main" id="{CD618045-BB1C-5747-B715-A521116043A0}"/>
                  </a:ext>
                </a:extLst>
              </p:cNvPr>
              <p:cNvSpPr/>
              <p:nvPr/>
            </p:nvSpPr>
            <p:spPr>
              <a:xfrm rot="5400000">
                <a:off x="807294" y="4853529"/>
                <a:ext cx="136800" cy="394437"/>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1480">
                  <a:defRPr/>
                </a:pPr>
                <a:endParaRPr lang="ja-JP" altLang="en-US" sz="1620">
                  <a:solidFill>
                    <a:prstClr val="white"/>
                  </a:solidFill>
                  <a:latin typeface="Calibri" panose="020F0502020204030204"/>
                  <a:ea typeface="游ゴシック" panose="020B0400000000000000" pitchFamily="34" charset="-128"/>
                </a:endParaRPr>
              </a:p>
            </p:txBody>
          </p:sp>
          <p:sp>
            <p:nvSpPr>
              <p:cNvPr id="229" name="正方形/長方形 228">
                <a:extLst>
                  <a:ext uri="{FF2B5EF4-FFF2-40B4-BE49-F238E27FC236}">
                    <a16:creationId xmlns:a16="http://schemas.microsoft.com/office/drawing/2014/main" id="{D7CA4DC8-2F84-FE4D-8179-47C3DDDB293F}"/>
                  </a:ext>
                </a:extLst>
              </p:cNvPr>
              <p:cNvSpPr/>
              <p:nvPr/>
            </p:nvSpPr>
            <p:spPr>
              <a:xfrm rot="5400000">
                <a:off x="812163" y="5070317"/>
                <a:ext cx="136800" cy="391837"/>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1480">
                  <a:defRPr/>
                </a:pPr>
                <a:endParaRPr lang="ja-JP" altLang="en-US" sz="1620">
                  <a:solidFill>
                    <a:prstClr val="white"/>
                  </a:solidFill>
                  <a:latin typeface="Calibri" panose="020F0502020204030204"/>
                  <a:ea typeface="游ゴシック" panose="020B0400000000000000" pitchFamily="34" charset="-128"/>
                </a:endParaRPr>
              </a:p>
            </p:txBody>
          </p:sp>
        </p:grpSp>
        <p:grpSp>
          <p:nvGrpSpPr>
            <p:cNvPr id="230" name="グループ化 229">
              <a:extLst>
                <a:ext uri="{FF2B5EF4-FFF2-40B4-BE49-F238E27FC236}">
                  <a16:creationId xmlns:a16="http://schemas.microsoft.com/office/drawing/2014/main" id="{CC934CDF-CFBD-B346-9DA2-695429C612B9}"/>
                </a:ext>
              </a:extLst>
            </p:cNvPr>
            <p:cNvGrpSpPr/>
            <p:nvPr/>
          </p:nvGrpSpPr>
          <p:grpSpPr>
            <a:xfrm>
              <a:off x="1197459" y="4710241"/>
              <a:ext cx="503372" cy="513227"/>
              <a:chOff x="916587" y="3398047"/>
              <a:chExt cx="503372" cy="513227"/>
            </a:xfrm>
          </p:grpSpPr>
          <p:sp>
            <p:nvSpPr>
              <p:cNvPr id="231" name="左大かっこ 230">
                <a:extLst>
                  <a:ext uri="{FF2B5EF4-FFF2-40B4-BE49-F238E27FC236}">
                    <a16:creationId xmlns:a16="http://schemas.microsoft.com/office/drawing/2014/main" id="{D8FAF0F8-E268-4848-983B-E1A20757EE08}"/>
                  </a:ext>
                </a:extLst>
              </p:cNvPr>
              <p:cNvSpPr/>
              <p:nvPr/>
            </p:nvSpPr>
            <p:spPr>
              <a:xfrm>
                <a:off x="916587" y="3398047"/>
                <a:ext cx="85388" cy="513225"/>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11480">
                  <a:defRPr/>
                </a:pPr>
                <a:endParaRPr lang="ja-JP" altLang="en-US" sz="1620">
                  <a:solidFill>
                    <a:prstClr val="black"/>
                  </a:solidFill>
                  <a:latin typeface="Calibri" panose="020F0502020204030204"/>
                  <a:ea typeface="游ゴシック" panose="020B0400000000000000" pitchFamily="34" charset="-128"/>
                </a:endParaRPr>
              </a:p>
            </p:txBody>
          </p:sp>
          <p:sp>
            <p:nvSpPr>
              <p:cNvPr id="232" name="左大かっこ 231">
                <a:extLst>
                  <a:ext uri="{FF2B5EF4-FFF2-40B4-BE49-F238E27FC236}">
                    <a16:creationId xmlns:a16="http://schemas.microsoft.com/office/drawing/2014/main" id="{3FBC90BB-13F8-2146-86BA-4155FDE90632}"/>
                  </a:ext>
                </a:extLst>
              </p:cNvPr>
              <p:cNvSpPr/>
              <p:nvPr/>
            </p:nvSpPr>
            <p:spPr>
              <a:xfrm flipH="1">
                <a:off x="1345846" y="3398049"/>
                <a:ext cx="74113" cy="513225"/>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11480">
                  <a:defRPr/>
                </a:pPr>
                <a:endParaRPr lang="ja-JP" altLang="en-US" sz="1620">
                  <a:solidFill>
                    <a:prstClr val="black"/>
                  </a:solidFill>
                  <a:latin typeface="Calibri" panose="020F0502020204030204"/>
                  <a:ea typeface="游ゴシック" panose="020B0400000000000000" pitchFamily="34" charset="-128"/>
                </a:endParaRPr>
              </a:p>
            </p:txBody>
          </p:sp>
        </p:grpSp>
        <p:sp>
          <p:nvSpPr>
            <p:cNvPr id="233" name="正方形/長方形 232">
              <a:extLst>
                <a:ext uri="{FF2B5EF4-FFF2-40B4-BE49-F238E27FC236}">
                  <a16:creationId xmlns:a16="http://schemas.microsoft.com/office/drawing/2014/main" id="{AC762C6F-4959-C14C-8ED6-18F9F5B211CE}"/>
                </a:ext>
              </a:extLst>
            </p:cNvPr>
            <p:cNvSpPr/>
            <p:nvPr/>
          </p:nvSpPr>
          <p:spPr>
            <a:xfrm rot="5400000">
              <a:off x="1245675" y="4754813"/>
              <a:ext cx="409544" cy="42058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1480">
                <a:defRPr/>
              </a:pPr>
              <a:endParaRPr lang="ja-JP" altLang="en-US" sz="1620">
                <a:solidFill>
                  <a:prstClr val="white"/>
                </a:solidFill>
                <a:latin typeface="Calibri" panose="020F0502020204030204"/>
                <a:ea typeface="游ゴシック" panose="020B0400000000000000" pitchFamily="34" charset="-128"/>
              </a:endParaRPr>
            </a:p>
          </p:txBody>
        </p:sp>
        <mc:AlternateContent xmlns:mc="http://schemas.openxmlformats.org/markup-compatibility/2006" xmlns:a14="http://schemas.microsoft.com/office/drawing/2010/main">
          <mc:Choice Requires="a14">
            <p:sp>
              <p:nvSpPr>
                <p:cNvPr id="234" name="テキスト ボックス 233">
                  <a:extLst>
                    <a:ext uri="{FF2B5EF4-FFF2-40B4-BE49-F238E27FC236}">
                      <a16:creationId xmlns:a16="http://schemas.microsoft.com/office/drawing/2014/main" id="{334DD44E-EDD8-D946-82E0-020CABD34929}"/>
                    </a:ext>
                  </a:extLst>
                </p:cNvPr>
                <p:cNvSpPr txBox="1"/>
                <p:nvPr/>
              </p:nvSpPr>
              <p:spPr>
                <a:xfrm>
                  <a:off x="1652094" y="4678228"/>
                  <a:ext cx="422135" cy="276999"/>
                </a:xfrm>
                <a:prstGeom prst="rect">
                  <a:avLst/>
                </a:prstGeom>
                <a:noFill/>
              </p:spPr>
              <p:txBody>
                <a:bodyPr wrap="square" lIns="0" tIns="0" rIns="0" bIns="0" rtlCol="0">
                  <a:spAutoFit/>
                </a:bodyPr>
                <a:lstStyle/>
                <a:p>
                  <a:pPr defTabSz="411480">
                    <a:defRPr/>
                  </a:pPr>
                  <a14:m>
                    <m:oMathPara xmlns:m="http://schemas.openxmlformats.org/officeDocument/2006/math">
                      <m:oMathParaPr>
                        <m:jc m:val="centerGroup"/>
                      </m:oMathParaPr>
                      <m:oMath xmlns:m="http://schemas.openxmlformats.org/officeDocument/2006/math">
                        <m:r>
                          <a:rPr lang="en-US" altLang="ja-JP" sz="1620" i="1">
                            <a:solidFill>
                              <a:prstClr val="black"/>
                            </a:solidFill>
                            <a:latin typeface="Cambria Math" panose="02040503050406030204" pitchFamily="18" charset="0"/>
                          </a:rPr>
                          <m:t>=</m:t>
                        </m:r>
                      </m:oMath>
                    </m:oMathPara>
                  </a14:m>
                  <a:endParaRPr lang="ja-JP" altLang="en-US" sz="1620">
                    <a:solidFill>
                      <a:prstClr val="black"/>
                    </a:solidFill>
                    <a:latin typeface="Calibri" panose="020F0502020204030204"/>
                    <a:ea typeface="游ゴシック" panose="020B0400000000000000" pitchFamily="34" charset="-128"/>
                  </a:endParaRPr>
                </a:p>
              </p:txBody>
            </p:sp>
          </mc:Choice>
          <mc:Fallback xmlns="">
            <p:sp>
              <p:nvSpPr>
                <p:cNvPr id="234" name="テキスト ボックス 233">
                  <a:extLst>
                    <a:ext uri="{FF2B5EF4-FFF2-40B4-BE49-F238E27FC236}">
                      <a16:creationId xmlns:a16="http://schemas.microsoft.com/office/drawing/2014/main" id="{334DD44E-EDD8-D946-82E0-020CABD34929}"/>
                    </a:ext>
                  </a:extLst>
                </p:cNvPr>
                <p:cNvSpPr txBox="1">
                  <a:spLocks noRot="1" noChangeAspect="1" noMove="1" noResize="1" noEditPoints="1" noAdjustHandles="1" noChangeArrowheads="1" noChangeShapeType="1" noTextEdit="1"/>
                </p:cNvSpPr>
                <p:nvPr/>
              </p:nvSpPr>
              <p:spPr>
                <a:xfrm>
                  <a:off x="1652094" y="4678228"/>
                  <a:ext cx="422135" cy="276999"/>
                </a:xfrm>
                <a:prstGeom prst="rect">
                  <a:avLst/>
                </a:prstGeom>
                <a:blipFill>
                  <a:blip r:embed="rId6"/>
                  <a:stretch>
                    <a:fillRect/>
                  </a:stretch>
                </a:blipFill>
              </p:spPr>
              <p:txBody>
                <a:bodyPr/>
                <a:lstStyle/>
                <a:p>
                  <a:r>
                    <a:rPr lang="ja-JP" altLang="en-US">
                      <a:noFill/>
                    </a:rPr>
                    <a:t> </a:t>
                  </a:r>
                </a:p>
              </p:txBody>
            </p:sp>
          </mc:Fallback>
        </mc:AlternateContent>
        <p:grpSp>
          <p:nvGrpSpPr>
            <p:cNvPr id="237" name="グループ化 236">
              <a:extLst>
                <a:ext uri="{FF2B5EF4-FFF2-40B4-BE49-F238E27FC236}">
                  <a16:creationId xmlns:a16="http://schemas.microsoft.com/office/drawing/2014/main" id="{9426F9FB-2619-5D46-84F8-4C7E781940FB}"/>
                </a:ext>
              </a:extLst>
            </p:cNvPr>
            <p:cNvGrpSpPr/>
            <p:nvPr/>
          </p:nvGrpSpPr>
          <p:grpSpPr>
            <a:xfrm>
              <a:off x="2074229" y="4284365"/>
              <a:ext cx="838147" cy="409544"/>
              <a:chOff x="6450065" y="3086233"/>
              <a:chExt cx="838147" cy="409544"/>
            </a:xfrm>
          </p:grpSpPr>
          <p:sp>
            <p:nvSpPr>
              <p:cNvPr id="235" name="正方形/長方形 234">
                <a:extLst>
                  <a:ext uri="{FF2B5EF4-FFF2-40B4-BE49-F238E27FC236}">
                    <a16:creationId xmlns:a16="http://schemas.microsoft.com/office/drawing/2014/main" id="{B7A431FB-2136-FC4C-A153-5B44414C1CA3}"/>
                  </a:ext>
                </a:extLst>
              </p:cNvPr>
              <p:cNvSpPr/>
              <p:nvPr/>
            </p:nvSpPr>
            <p:spPr>
              <a:xfrm rot="5400000">
                <a:off x="6578884" y="2962430"/>
                <a:ext cx="136800" cy="394437"/>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1480">
                  <a:defRPr/>
                </a:pPr>
                <a:endParaRPr lang="ja-JP" altLang="en-US" sz="1620">
                  <a:solidFill>
                    <a:prstClr val="white"/>
                  </a:solidFill>
                  <a:latin typeface="Calibri" panose="020F0502020204030204"/>
                  <a:ea typeface="游ゴシック" panose="020B0400000000000000" pitchFamily="34" charset="-128"/>
                </a:endParaRPr>
              </a:p>
            </p:txBody>
          </p:sp>
          <p:sp>
            <p:nvSpPr>
              <p:cNvPr id="236" name="正方形/長方形 235">
                <a:extLst>
                  <a:ext uri="{FF2B5EF4-FFF2-40B4-BE49-F238E27FC236}">
                    <a16:creationId xmlns:a16="http://schemas.microsoft.com/office/drawing/2014/main" id="{C526BEB0-FEE4-B443-9506-8D2E31AEE5BD}"/>
                  </a:ext>
                </a:extLst>
              </p:cNvPr>
              <p:cNvSpPr/>
              <p:nvPr/>
            </p:nvSpPr>
            <p:spPr>
              <a:xfrm rot="5400000">
                <a:off x="6873146" y="3080711"/>
                <a:ext cx="409544" cy="42058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1480">
                  <a:defRPr/>
                </a:pPr>
                <a:endParaRPr lang="ja-JP" altLang="en-US" sz="1620">
                  <a:solidFill>
                    <a:prstClr val="white"/>
                  </a:solidFill>
                  <a:latin typeface="Calibri" panose="020F0502020204030204"/>
                  <a:ea typeface="游ゴシック" panose="020B0400000000000000" pitchFamily="34" charset="-128"/>
                </a:endParaRPr>
              </a:p>
            </p:txBody>
          </p:sp>
        </p:grpSp>
        <p:grpSp>
          <p:nvGrpSpPr>
            <p:cNvPr id="238" name="グループ化 237">
              <a:extLst>
                <a:ext uri="{FF2B5EF4-FFF2-40B4-BE49-F238E27FC236}">
                  <a16:creationId xmlns:a16="http://schemas.microsoft.com/office/drawing/2014/main" id="{EA17747B-397E-F742-8E19-81F1C3D04275}"/>
                </a:ext>
              </a:extLst>
            </p:cNvPr>
            <p:cNvGrpSpPr/>
            <p:nvPr/>
          </p:nvGrpSpPr>
          <p:grpSpPr>
            <a:xfrm>
              <a:off x="2062649" y="4744749"/>
              <a:ext cx="838147" cy="409544"/>
              <a:chOff x="6450065" y="3086233"/>
              <a:chExt cx="838147" cy="409544"/>
            </a:xfrm>
          </p:grpSpPr>
          <p:sp>
            <p:nvSpPr>
              <p:cNvPr id="239" name="正方形/長方形 238">
                <a:extLst>
                  <a:ext uri="{FF2B5EF4-FFF2-40B4-BE49-F238E27FC236}">
                    <a16:creationId xmlns:a16="http://schemas.microsoft.com/office/drawing/2014/main" id="{868ACE9B-03EB-6148-A3C3-F97A97F4B530}"/>
                  </a:ext>
                </a:extLst>
              </p:cNvPr>
              <p:cNvSpPr/>
              <p:nvPr/>
            </p:nvSpPr>
            <p:spPr>
              <a:xfrm rot="5400000">
                <a:off x="6578884" y="2962430"/>
                <a:ext cx="136800" cy="394437"/>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1480">
                  <a:defRPr/>
                </a:pPr>
                <a:endParaRPr lang="ja-JP" altLang="en-US" sz="1620">
                  <a:solidFill>
                    <a:prstClr val="white"/>
                  </a:solidFill>
                  <a:latin typeface="Calibri" panose="020F0502020204030204"/>
                  <a:ea typeface="游ゴシック" panose="020B0400000000000000" pitchFamily="34" charset="-128"/>
                </a:endParaRPr>
              </a:p>
            </p:txBody>
          </p:sp>
          <p:sp>
            <p:nvSpPr>
              <p:cNvPr id="240" name="正方形/長方形 239">
                <a:extLst>
                  <a:ext uri="{FF2B5EF4-FFF2-40B4-BE49-F238E27FC236}">
                    <a16:creationId xmlns:a16="http://schemas.microsoft.com/office/drawing/2014/main" id="{EB254AA3-DF04-EC40-974A-98DA782781FD}"/>
                  </a:ext>
                </a:extLst>
              </p:cNvPr>
              <p:cNvSpPr/>
              <p:nvPr/>
            </p:nvSpPr>
            <p:spPr>
              <a:xfrm rot="5400000">
                <a:off x="6873146" y="3080711"/>
                <a:ext cx="409544" cy="42058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1480">
                  <a:defRPr/>
                </a:pPr>
                <a:endParaRPr lang="ja-JP" altLang="en-US" sz="1620">
                  <a:solidFill>
                    <a:prstClr val="white"/>
                  </a:solidFill>
                  <a:latin typeface="Calibri" panose="020F0502020204030204"/>
                  <a:ea typeface="游ゴシック" panose="020B0400000000000000" pitchFamily="34" charset="-128"/>
                </a:endParaRPr>
              </a:p>
            </p:txBody>
          </p:sp>
        </p:grpSp>
        <p:grpSp>
          <p:nvGrpSpPr>
            <p:cNvPr id="241" name="グループ化 240">
              <a:extLst>
                <a:ext uri="{FF2B5EF4-FFF2-40B4-BE49-F238E27FC236}">
                  <a16:creationId xmlns:a16="http://schemas.microsoft.com/office/drawing/2014/main" id="{F5DE32B8-BA76-8346-81A2-7012502A50F5}"/>
                </a:ext>
              </a:extLst>
            </p:cNvPr>
            <p:cNvGrpSpPr/>
            <p:nvPr/>
          </p:nvGrpSpPr>
          <p:grpSpPr>
            <a:xfrm>
              <a:off x="2072387" y="5222744"/>
              <a:ext cx="838147" cy="409544"/>
              <a:chOff x="6450065" y="3086233"/>
              <a:chExt cx="838147" cy="409544"/>
            </a:xfrm>
          </p:grpSpPr>
          <p:sp>
            <p:nvSpPr>
              <p:cNvPr id="242" name="正方形/長方形 241">
                <a:extLst>
                  <a:ext uri="{FF2B5EF4-FFF2-40B4-BE49-F238E27FC236}">
                    <a16:creationId xmlns:a16="http://schemas.microsoft.com/office/drawing/2014/main" id="{E70AD779-6934-7444-AF80-D414029F42DB}"/>
                  </a:ext>
                </a:extLst>
              </p:cNvPr>
              <p:cNvSpPr/>
              <p:nvPr/>
            </p:nvSpPr>
            <p:spPr>
              <a:xfrm rot="5400000">
                <a:off x="6578884" y="2962430"/>
                <a:ext cx="136800" cy="394437"/>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1480">
                  <a:defRPr/>
                </a:pPr>
                <a:endParaRPr lang="ja-JP" altLang="en-US" sz="1620">
                  <a:solidFill>
                    <a:prstClr val="white"/>
                  </a:solidFill>
                  <a:latin typeface="Calibri" panose="020F0502020204030204"/>
                  <a:ea typeface="游ゴシック" panose="020B0400000000000000" pitchFamily="34" charset="-128"/>
                </a:endParaRPr>
              </a:p>
            </p:txBody>
          </p:sp>
          <p:sp>
            <p:nvSpPr>
              <p:cNvPr id="243" name="正方形/長方形 242">
                <a:extLst>
                  <a:ext uri="{FF2B5EF4-FFF2-40B4-BE49-F238E27FC236}">
                    <a16:creationId xmlns:a16="http://schemas.microsoft.com/office/drawing/2014/main" id="{8045F694-28F0-814F-8B0E-89FA5D3E9AD9}"/>
                  </a:ext>
                </a:extLst>
              </p:cNvPr>
              <p:cNvSpPr/>
              <p:nvPr/>
            </p:nvSpPr>
            <p:spPr>
              <a:xfrm rot="5400000">
                <a:off x="6873146" y="3080711"/>
                <a:ext cx="409544" cy="42058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1480">
                  <a:defRPr/>
                </a:pPr>
                <a:endParaRPr lang="ja-JP" altLang="en-US" sz="1620">
                  <a:solidFill>
                    <a:prstClr val="white"/>
                  </a:solidFill>
                  <a:latin typeface="Calibri" panose="020F0502020204030204"/>
                  <a:ea typeface="游ゴシック" panose="020B0400000000000000" pitchFamily="34" charset="-128"/>
                </a:endParaRPr>
              </a:p>
            </p:txBody>
          </p:sp>
        </p:grpSp>
        <p:sp>
          <p:nvSpPr>
            <p:cNvPr id="244" name="左大かっこ 243">
              <a:extLst>
                <a:ext uri="{FF2B5EF4-FFF2-40B4-BE49-F238E27FC236}">
                  <a16:creationId xmlns:a16="http://schemas.microsoft.com/office/drawing/2014/main" id="{B6FE6674-20F2-A94D-B1D0-C7411FE35292}"/>
                </a:ext>
              </a:extLst>
            </p:cNvPr>
            <p:cNvSpPr/>
            <p:nvPr/>
          </p:nvSpPr>
          <p:spPr>
            <a:xfrm flipH="1">
              <a:off x="2869260" y="4200613"/>
              <a:ext cx="85388" cy="1472570"/>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11480">
                <a:defRPr/>
              </a:pPr>
              <a:endParaRPr lang="ja-JP" altLang="en-US" sz="1620">
                <a:solidFill>
                  <a:prstClr val="black"/>
                </a:solidFill>
                <a:latin typeface="Calibri" panose="020F0502020204030204"/>
                <a:ea typeface="游ゴシック" panose="020B0400000000000000" pitchFamily="34" charset="-128"/>
              </a:endParaRPr>
            </a:p>
          </p:txBody>
        </p:sp>
      </p:grpSp>
      <p:sp>
        <p:nvSpPr>
          <p:cNvPr id="133" name="テキスト ボックス 132">
            <a:extLst>
              <a:ext uri="{FF2B5EF4-FFF2-40B4-BE49-F238E27FC236}">
                <a16:creationId xmlns:a16="http://schemas.microsoft.com/office/drawing/2014/main" id="{ED035FC5-DDEE-DF46-BB7E-9B75D5963F7F}"/>
              </a:ext>
            </a:extLst>
          </p:cNvPr>
          <p:cNvSpPr txBox="1"/>
          <p:nvPr/>
        </p:nvSpPr>
        <p:spPr>
          <a:xfrm>
            <a:off x="1403212" y="1942229"/>
            <a:ext cx="2110697" cy="276999"/>
          </a:xfrm>
          <a:prstGeom prst="rect">
            <a:avLst/>
          </a:prstGeom>
          <a:noFill/>
        </p:spPr>
        <p:txBody>
          <a:bodyPr wrap="square" rtlCol="0">
            <a:spAutoFit/>
          </a:bodyPr>
          <a:lstStyle/>
          <a:p>
            <a:pPr defTabSz="411480">
              <a:defRPr/>
            </a:pPr>
            <a:r>
              <a:rPr lang="en-US" altLang="ja-JP" sz="1080" dirty="0">
                <a:solidFill>
                  <a:prstClr val="black"/>
                </a:solidFill>
                <a:latin typeface="Cambria Math" panose="02040503050406030204" pitchFamily="18" charset="0"/>
                <a:ea typeface="Cambria Math" panose="02040503050406030204" pitchFamily="18" charset="0"/>
              </a:rPr>
              <a:t>(Rows of </a:t>
            </a:r>
            <a:r>
              <a:rPr lang="en-US" altLang="ja-JP" sz="1080" b="1" i="1" dirty="0">
                <a:solidFill>
                  <a:prstClr val="black"/>
                </a:solidFill>
                <a:latin typeface="Cambria Math" panose="02040503050406030204" pitchFamily="18" charset="0"/>
                <a:ea typeface="Cambria Math" panose="02040503050406030204" pitchFamily="18" charset="0"/>
              </a:rPr>
              <a:t>A </a:t>
            </a:r>
            <a:r>
              <a:rPr lang="en-US" altLang="ja-JP" sz="1080" dirty="0">
                <a:solidFill>
                  <a:prstClr val="black"/>
                </a:solidFill>
                <a:latin typeface="Cambria Math" panose="02040503050406030204" pitchFamily="18" charset="0"/>
                <a:ea typeface="Cambria Math" panose="02040503050406030204" pitchFamily="18" charset="0"/>
              </a:rPr>
              <a:t>)</a:t>
            </a:r>
            <a:r>
              <a:rPr lang="ja-JP" altLang="en-US" sz="1200" b="1">
                <a:solidFill>
                  <a:prstClr val="black"/>
                </a:solidFill>
                <a:latin typeface="Cambria Math" panose="02040503050406030204" pitchFamily="18" charset="0"/>
                <a:ea typeface="Cambria Math" panose="02040503050406030204" pitchFamily="18" charset="0"/>
              </a:rPr>
              <a:t>・</a:t>
            </a:r>
            <a:r>
              <a:rPr lang="en-US" altLang="ja-JP" sz="1080" dirty="0">
                <a:solidFill>
                  <a:prstClr val="black"/>
                </a:solidFill>
                <a:latin typeface="Cambria Math" panose="02040503050406030204" pitchFamily="18" charset="0"/>
                <a:ea typeface="Cambria Math" panose="02040503050406030204" pitchFamily="18" charset="0"/>
              </a:rPr>
              <a:t>(Columns  of </a:t>
            </a:r>
            <a:r>
              <a:rPr lang="en-US" altLang="ja-JP" sz="1080" b="1" i="1" dirty="0">
                <a:solidFill>
                  <a:prstClr val="black"/>
                </a:solidFill>
                <a:latin typeface="Cambria Math" panose="02040503050406030204" pitchFamily="18" charset="0"/>
                <a:ea typeface="Cambria Math" panose="02040503050406030204" pitchFamily="18" charset="0"/>
              </a:rPr>
              <a:t>B </a:t>
            </a:r>
            <a:r>
              <a:rPr lang="en-US" altLang="ja-JP" sz="1080" dirty="0">
                <a:solidFill>
                  <a:prstClr val="black"/>
                </a:solidFill>
                <a:latin typeface="Cambria Math" panose="02040503050406030204" pitchFamily="18" charset="0"/>
                <a:ea typeface="Cambria Math" panose="02040503050406030204" pitchFamily="18" charset="0"/>
              </a:rPr>
              <a:t>)</a:t>
            </a:r>
            <a:endParaRPr lang="en-US" altLang="ja-JP" sz="1080" dirty="0">
              <a:solidFill>
                <a:prstClr val="black"/>
              </a:solidFill>
              <a:latin typeface="Calibri" panose="020F0502020204030204"/>
              <a:ea typeface="游ゴシック" panose="020B0400000000000000" pitchFamily="34" charset="-128"/>
            </a:endParaRPr>
          </a:p>
        </p:txBody>
      </p:sp>
      <p:sp>
        <p:nvSpPr>
          <p:cNvPr id="138" name="テキスト ボックス 137">
            <a:extLst>
              <a:ext uri="{FF2B5EF4-FFF2-40B4-BE49-F238E27FC236}">
                <a16:creationId xmlns:a16="http://schemas.microsoft.com/office/drawing/2014/main" id="{953980E1-7650-D861-CC32-161C66A2A4BD}"/>
              </a:ext>
            </a:extLst>
          </p:cNvPr>
          <p:cNvSpPr txBox="1"/>
          <p:nvPr/>
        </p:nvSpPr>
        <p:spPr>
          <a:xfrm>
            <a:off x="5694168" y="1987199"/>
            <a:ext cx="1614759" cy="258532"/>
          </a:xfrm>
          <a:prstGeom prst="rect">
            <a:avLst/>
          </a:prstGeom>
          <a:noFill/>
        </p:spPr>
        <p:txBody>
          <a:bodyPr wrap="square" rtlCol="0">
            <a:spAutoFit/>
          </a:bodyPr>
          <a:lstStyle/>
          <a:p>
            <a:pPr defTabSz="411480">
              <a:defRPr/>
            </a:pPr>
            <a:r>
              <a:rPr lang="en-US" altLang="ja-JP" sz="1080" b="1" i="1" dirty="0">
                <a:solidFill>
                  <a:prstClr val="black"/>
                </a:solidFill>
                <a:latin typeface="Cambria Math" panose="02040503050406030204" pitchFamily="18" charset="0"/>
                <a:ea typeface="Cambria Math" panose="02040503050406030204" pitchFamily="18" charset="0"/>
              </a:rPr>
              <a:t>A</a:t>
            </a:r>
            <a:r>
              <a:rPr lang="en-US" altLang="ja-JP" sz="1080" dirty="0">
                <a:solidFill>
                  <a:prstClr val="black"/>
                </a:solidFill>
                <a:latin typeface="Cambria Math" panose="02040503050406030204" pitchFamily="18" charset="0"/>
                <a:ea typeface="Cambria Math" panose="02040503050406030204" pitchFamily="18" charset="0"/>
              </a:rPr>
              <a:t>  times (Columns of </a:t>
            </a:r>
            <a:r>
              <a:rPr lang="en-US" altLang="ja-JP" sz="1080" b="1" i="1" dirty="0">
                <a:solidFill>
                  <a:prstClr val="black"/>
                </a:solidFill>
                <a:latin typeface="Cambria Math" panose="02040503050406030204" pitchFamily="18" charset="0"/>
                <a:ea typeface="Cambria Math" panose="02040503050406030204" pitchFamily="18" charset="0"/>
              </a:rPr>
              <a:t>B </a:t>
            </a:r>
            <a:r>
              <a:rPr lang="en-US" altLang="ja-JP" sz="1080" dirty="0">
                <a:solidFill>
                  <a:prstClr val="black"/>
                </a:solidFill>
                <a:latin typeface="Cambria Math" panose="02040503050406030204" pitchFamily="18" charset="0"/>
                <a:ea typeface="Cambria Math" panose="02040503050406030204" pitchFamily="18" charset="0"/>
              </a:rPr>
              <a:t>)</a:t>
            </a:r>
            <a:endParaRPr lang="en-US" altLang="ja-JP" sz="1080" dirty="0">
              <a:solidFill>
                <a:prstClr val="black"/>
              </a:solidFill>
              <a:latin typeface="Calibri" panose="020F0502020204030204"/>
              <a:ea typeface="游ゴシック" panose="020B0400000000000000" pitchFamily="34" charset="-128"/>
            </a:endParaRPr>
          </a:p>
        </p:txBody>
      </p:sp>
      <p:sp>
        <p:nvSpPr>
          <p:cNvPr id="139" name="テキスト ボックス 138">
            <a:extLst>
              <a:ext uri="{FF2B5EF4-FFF2-40B4-BE49-F238E27FC236}">
                <a16:creationId xmlns:a16="http://schemas.microsoft.com/office/drawing/2014/main" id="{511754C5-2BF1-51C6-B29E-4873BC2963D2}"/>
              </a:ext>
            </a:extLst>
          </p:cNvPr>
          <p:cNvSpPr txBox="1"/>
          <p:nvPr/>
        </p:nvSpPr>
        <p:spPr>
          <a:xfrm>
            <a:off x="1472872" y="4088945"/>
            <a:ext cx="1793286" cy="258532"/>
          </a:xfrm>
          <a:prstGeom prst="rect">
            <a:avLst/>
          </a:prstGeom>
          <a:noFill/>
        </p:spPr>
        <p:txBody>
          <a:bodyPr wrap="square" rtlCol="0">
            <a:spAutoFit/>
          </a:bodyPr>
          <a:lstStyle/>
          <a:p>
            <a:pPr defTabSz="411480">
              <a:defRPr/>
            </a:pPr>
            <a:r>
              <a:rPr lang="en-US" altLang="ja-JP" sz="1080" dirty="0">
                <a:solidFill>
                  <a:prstClr val="black"/>
                </a:solidFill>
                <a:latin typeface="Cambria Math" panose="02040503050406030204" pitchFamily="18" charset="0"/>
                <a:ea typeface="Cambria Math" panose="02040503050406030204" pitchFamily="18" charset="0"/>
              </a:rPr>
              <a:t>(Rows  of </a:t>
            </a:r>
            <a:r>
              <a:rPr lang="en-US" altLang="ja-JP" sz="1080" b="1" i="1" dirty="0">
                <a:solidFill>
                  <a:prstClr val="black"/>
                </a:solidFill>
                <a:latin typeface="Cambria Math" panose="02040503050406030204" pitchFamily="18" charset="0"/>
                <a:ea typeface="Cambria Math" panose="02040503050406030204" pitchFamily="18" charset="0"/>
              </a:rPr>
              <a:t>A </a:t>
            </a:r>
            <a:r>
              <a:rPr lang="en-US" altLang="ja-JP" sz="1080" dirty="0">
                <a:solidFill>
                  <a:prstClr val="black"/>
                </a:solidFill>
                <a:latin typeface="Cambria Math" panose="02040503050406030204" pitchFamily="18" charset="0"/>
                <a:ea typeface="Cambria Math" panose="02040503050406030204" pitchFamily="18" charset="0"/>
              </a:rPr>
              <a:t>) times </a:t>
            </a:r>
            <a:r>
              <a:rPr lang="en-US" altLang="ja-JP" sz="1080" b="1" i="1" dirty="0">
                <a:solidFill>
                  <a:prstClr val="black"/>
                </a:solidFill>
                <a:latin typeface="Cambria Math" panose="02040503050406030204" pitchFamily="18" charset="0"/>
                <a:ea typeface="Cambria Math" panose="02040503050406030204" pitchFamily="18" charset="0"/>
              </a:rPr>
              <a:t>B</a:t>
            </a:r>
            <a:endParaRPr lang="en-US" altLang="ja-JP" sz="1080" b="1" i="1" dirty="0">
              <a:solidFill>
                <a:prstClr val="black"/>
              </a:solidFill>
              <a:latin typeface="Calibri" panose="020F0502020204030204"/>
              <a:ea typeface="游ゴシック" panose="020B0400000000000000" pitchFamily="34" charset="-128"/>
            </a:endParaRPr>
          </a:p>
        </p:txBody>
      </p:sp>
      <p:sp>
        <p:nvSpPr>
          <p:cNvPr id="140" name="テキスト ボックス 139">
            <a:extLst>
              <a:ext uri="{FF2B5EF4-FFF2-40B4-BE49-F238E27FC236}">
                <a16:creationId xmlns:a16="http://schemas.microsoft.com/office/drawing/2014/main" id="{6AFCB08B-C262-B23E-FE51-0351A961C6FE}"/>
              </a:ext>
            </a:extLst>
          </p:cNvPr>
          <p:cNvSpPr txBox="1"/>
          <p:nvPr/>
        </p:nvSpPr>
        <p:spPr>
          <a:xfrm>
            <a:off x="5306207" y="4025807"/>
            <a:ext cx="2760108" cy="258532"/>
          </a:xfrm>
          <a:prstGeom prst="rect">
            <a:avLst/>
          </a:prstGeom>
          <a:noFill/>
        </p:spPr>
        <p:txBody>
          <a:bodyPr wrap="square" rtlCol="0">
            <a:spAutoFit/>
          </a:bodyPr>
          <a:lstStyle/>
          <a:p>
            <a:pPr defTabSz="411480">
              <a:defRPr/>
            </a:pPr>
            <a:r>
              <a:rPr lang="en-US" altLang="ja-JP" sz="1080" dirty="0">
                <a:solidFill>
                  <a:prstClr val="black"/>
                </a:solidFill>
                <a:latin typeface="Cambria Math" panose="02040503050406030204" pitchFamily="18" charset="0"/>
                <a:ea typeface="Cambria Math" panose="02040503050406030204" pitchFamily="18" charset="0"/>
              </a:rPr>
              <a:t>Sum of (Columns of </a:t>
            </a:r>
            <a:r>
              <a:rPr lang="en-US" altLang="ja-JP" sz="1080" b="1" i="1" dirty="0">
                <a:solidFill>
                  <a:prstClr val="black"/>
                </a:solidFill>
                <a:latin typeface="Cambria Math" panose="02040503050406030204" pitchFamily="18" charset="0"/>
                <a:ea typeface="Cambria Math" panose="02040503050406030204" pitchFamily="18" charset="0"/>
              </a:rPr>
              <a:t>A </a:t>
            </a:r>
            <a:r>
              <a:rPr lang="en-US" altLang="ja-JP" sz="1080" dirty="0">
                <a:solidFill>
                  <a:prstClr val="black"/>
                </a:solidFill>
                <a:latin typeface="Cambria Math" panose="02040503050406030204" pitchFamily="18" charset="0"/>
                <a:ea typeface="Cambria Math" panose="02040503050406030204" pitchFamily="18" charset="0"/>
              </a:rPr>
              <a:t>) (Rows of </a:t>
            </a:r>
            <a:r>
              <a:rPr lang="en-US" altLang="ja-JP" sz="1080" b="1" i="1" dirty="0">
                <a:solidFill>
                  <a:prstClr val="black"/>
                </a:solidFill>
                <a:latin typeface="Cambria Math" panose="02040503050406030204" pitchFamily="18" charset="0"/>
                <a:ea typeface="Cambria Math" panose="02040503050406030204" pitchFamily="18" charset="0"/>
              </a:rPr>
              <a:t>B </a:t>
            </a:r>
            <a:r>
              <a:rPr lang="en-US" altLang="ja-JP" sz="1080" dirty="0">
                <a:solidFill>
                  <a:prstClr val="black"/>
                </a:solidFill>
                <a:latin typeface="Cambria Math" panose="02040503050406030204" pitchFamily="18" charset="0"/>
                <a:ea typeface="Cambria Math" panose="02040503050406030204" pitchFamily="18" charset="0"/>
              </a:rPr>
              <a:t>)</a:t>
            </a:r>
            <a:endParaRPr lang="en-US" altLang="ja-JP" sz="1080" dirty="0">
              <a:solidFill>
                <a:prstClr val="black"/>
              </a:solidFill>
              <a:latin typeface="Calibri" panose="020F0502020204030204"/>
              <a:ea typeface="游ゴシック" panose="020B0400000000000000" pitchFamily="34" charset="-128"/>
            </a:endParaRPr>
          </a:p>
        </p:txBody>
      </p:sp>
      <p:sp>
        <p:nvSpPr>
          <p:cNvPr id="114" name="テキスト ボックス 113">
            <a:extLst>
              <a:ext uri="{FF2B5EF4-FFF2-40B4-BE49-F238E27FC236}">
                <a16:creationId xmlns:a16="http://schemas.microsoft.com/office/drawing/2014/main" id="{75C5088C-5CE0-32C0-0FE9-28D20100130A}"/>
              </a:ext>
            </a:extLst>
          </p:cNvPr>
          <p:cNvSpPr txBox="1"/>
          <p:nvPr/>
        </p:nvSpPr>
        <p:spPr>
          <a:xfrm>
            <a:off x="2925452" y="358819"/>
            <a:ext cx="3175036" cy="424732"/>
          </a:xfrm>
          <a:prstGeom prst="rect">
            <a:avLst/>
          </a:prstGeom>
          <a:noFill/>
        </p:spPr>
        <p:txBody>
          <a:bodyPr wrap="none" rtlCol="0">
            <a:spAutoFit/>
          </a:bodyPr>
          <a:lstStyle>
            <a:defPPr>
              <a:defRPr lang="ja-JP"/>
            </a:defPPr>
            <a:lvl1pPr defTabSz="548640">
              <a:defRPr sz="2880">
                <a:solidFill>
                  <a:prstClr val="black"/>
                </a:solidFill>
                <a:latin typeface="Cambria Math" panose="02040503050406030204" pitchFamily="18" charset="0"/>
              </a:defRPr>
            </a:lvl1pPr>
          </a:lstStyle>
          <a:p>
            <a:r>
              <a:rPr lang="en-US" altLang="ja-JP" sz="2160" dirty="0">
                <a:latin typeface="+mn-lt"/>
              </a:rPr>
              <a:t>Four Ways to Multiply</a:t>
            </a:r>
            <a:r>
              <a:rPr lang="en-US" altLang="ja-JP" sz="2160" dirty="0"/>
              <a:t> </a:t>
            </a:r>
            <a:r>
              <a:rPr lang="en-US" altLang="ja-JP" sz="2160" i="1" dirty="0"/>
              <a:t>AB</a:t>
            </a:r>
            <a:endParaRPr lang="ja-JP" altLang="en-US" sz="2160" i="1"/>
          </a:p>
        </p:txBody>
      </p:sp>
      <p:sp>
        <p:nvSpPr>
          <p:cNvPr id="4" name="テキスト ボックス 3">
            <a:extLst>
              <a:ext uri="{FF2B5EF4-FFF2-40B4-BE49-F238E27FC236}">
                <a16:creationId xmlns:a16="http://schemas.microsoft.com/office/drawing/2014/main" id="{2CB534D4-8EBD-2F73-54AD-1D0B67FBFB5C}"/>
              </a:ext>
            </a:extLst>
          </p:cNvPr>
          <p:cNvSpPr txBox="1"/>
          <p:nvPr/>
        </p:nvSpPr>
        <p:spPr>
          <a:xfrm>
            <a:off x="3172408" y="4637314"/>
            <a:ext cx="3974165" cy="369332"/>
          </a:xfrm>
          <a:prstGeom prst="rect">
            <a:avLst/>
          </a:prstGeom>
          <a:noFill/>
        </p:spPr>
        <p:txBody>
          <a:bodyPr wrap="none" rtlCol="0">
            <a:spAutoFit/>
          </a:bodyPr>
          <a:lstStyle/>
          <a:p>
            <a:r>
              <a:rPr kumimoji="1" lang="en-US" altLang="ja-JP" dirty="0">
                <a:highlight>
                  <a:srgbClr val="00FF00"/>
                </a:highlight>
              </a:rPr>
              <a:t>SENT TO Prof. Strang (1/2)	6/18, 2022</a:t>
            </a:r>
            <a:endParaRPr kumimoji="1" lang="ja-JP" altLang="en-US">
              <a:highlight>
                <a:srgbClr val="00FF00"/>
              </a:highlight>
            </a:endParaRPr>
          </a:p>
        </p:txBody>
      </p:sp>
      <p:sp>
        <p:nvSpPr>
          <p:cNvPr id="5" name="フッター プレースホルダー 4">
            <a:extLst>
              <a:ext uri="{FF2B5EF4-FFF2-40B4-BE49-F238E27FC236}">
                <a16:creationId xmlns:a16="http://schemas.microsoft.com/office/drawing/2014/main" id="{1713876E-CFAB-EBFD-52B9-C9DCD5F930E8}"/>
              </a:ext>
            </a:extLst>
          </p:cNvPr>
          <p:cNvSpPr>
            <a:spLocks noGrp="1"/>
          </p:cNvSpPr>
          <p:nvPr>
            <p:ph type="ftr" sz="quarter" idx="11"/>
          </p:nvPr>
        </p:nvSpPr>
        <p:spPr/>
        <p:txBody>
          <a:bodyPr/>
          <a:lstStyle/>
          <a:p>
            <a:r>
              <a:rPr kumimoji="1" lang="en" altLang="ja-JP"/>
              <a:t>By Kenji Hiranabe with the kindest help of Prof. Gilbert Strang</a:t>
            </a:r>
            <a:endParaRPr kumimoji="1" lang="ja-JP" altLang="en-US"/>
          </a:p>
        </p:txBody>
      </p:sp>
      <p:sp>
        <p:nvSpPr>
          <p:cNvPr id="6" name="スライド番号プレースホルダー 5">
            <a:extLst>
              <a:ext uri="{FF2B5EF4-FFF2-40B4-BE49-F238E27FC236}">
                <a16:creationId xmlns:a16="http://schemas.microsoft.com/office/drawing/2014/main" id="{C47F1625-506E-A17F-A5AA-75A62FA9ADF3}"/>
              </a:ext>
            </a:extLst>
          </p:cNvPr>
          <p:cNvSpPr>
            <a:spLocks noGrp="1"/>
          </p:cNvSpPr>
          <p:nvPr>
            <p:ph type="sldNum" sz="quarter" idx="12"/>
          </p:nvPr>
        </p:nvSpPr>
        <p:spPr/>
        <p:txBody>
          <a:bodyPr/>
          <a:lstStyle/>
          <a:p>
            <a:fld id="{C29EF6B4-709F-0C4F-8D57-4E0D583B55F6}" type="slidenum">
              <a:rPr kumimoji="1" lang="ja-JP" altLang="en-US" smtClean="0"/>
              <a:t>11</a:t>
            </a:fld>
            <a:endParaRPr kumimoji="1" lang="ja-JP" altLang="en-US"/>
          </a:p>
        </p:txBody>
      </p:sp>
    </p:spTree>
    <p:extLst>
      <p:ext uri="{BB962C8B-B14F-4D97-AF65-F5344CB8AC3E}">
        <p14:creationId xmlns:p14="http://schemas.microsoft.com/office/powerpoint/2010/main" val="4121662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テキスト ボックス 152">
            <a:extLst>
              <a:ext uri="{FF2B5EF4-FFF2-40B4-BE49-F238E27FC236}">
                <a16:creationId xmlns:a16="http://schemas.microsoft.com/office/drawing/2014/main" id="{CD4CF020-6999-EC4D-82DC-BA8DD1D93908}"/>
              </a:ext>
            </a:extLst>
          </p:cNvPr>
          <p:cNvSpPr txBox="1"/>
          <p:nvPr/>
        </p:nvSpPr>
        <p:spPr>
          <a:xfrm>
            <a:off x="2946344" y="294617"/>
            <a:ext cx="3743332" cy="461665"/>
          </a:xfrm>
          <a:prstGeom prst="rect">
            <a:avLst/>
          </a:prstGeom>
          <a:noFill/>
        </p:spPr>
        <p:txBody>
          <a:bodyPr wrap="none" rtlCol="0">
            <a:spAutoFit/>
          </a:bodyPr>
          <a:lstStyle>
            <a:defPPr>
              <a:defRPr lang="en-US"/>
            </a:defPPr>
            <a:lvl1pPr>
              <a:defRPr kumimoji="1" sz="2400"/>
            </a:lvl1pPr>
          </a:lstStyle>
          <a:p>
            <a:r>
              <a:rPr lang="ja-JP" altLang="en-US">
                <a:latin typeface="Meiryo" panose="020B0604030504040204" pitchFamily="34" charset="-128"/>
                <a:ea typeface="Meiryo" panose="020B0604030504040204" pitchFamily="34" charset="-128"/>
              </a:rPr>
              <a:t>便利な応用パターン</a:t>
            </a:r>
            <a:r>
              <a:rPr lang="en-US" altLang="ja-JP" dirty="0">
                <a:latin typeface="Meiryo" panose="020B0604030504040204" pitchFamily="34" charset="-128"/>
                <a:ea typeface="Meiryo" panose="020B0604030504040204" pitchFamily="34" charset="-128"/>
              </a:rPr>
              <a:t>(1/3)</a:t>
            </a:r>
            <a:endParaRPr lang="ja-JP" altLang="en-US">
              <a:latin typeface="Meiryo" panose="020B0604030504040204" pitchFamily="34" charset="-128"/>
              <a:ea typeface="Meiryo" panose="020B0604030504040204" pitchFamily="34" charset="-128"/>
            </a:endParaRPr>
          </a:p>
        </p:txBody>
      </p:sp>
      <p:grpSp>
        <p:nvGrpSpPr>
          <p:cNvPr id="60" name="グループ化 59">
            <a:extLst>
              <a:ext uri="{FF2B5EF4-FFF2-40B4-BE49-F238E27FC236}">
                <a16:creationId xmlns:a16="http://schemas.microsoft.com/office/drawing/2014/main" id="{F3DD3AD9-A5F5-4648-9C51-2C76F1D54AFB}"/>
              </a:ext>
            </a:extLst>
          </p:cNvPr>
          <p:cNvGrpSpPr/>
          <p:nvPr/>
        </p:nvGrpSpPr>
        <p:grpSpPr>
          <a:xfrm>
            <a:off x="1492416" y="962416"/>
            <a:ext cx="660405" cy="666573"/>
            <a:chOff x="1757238" y="3450771"/>
            <a:chExt cx="660405" cy="666573"/>
          </a:xfrm>
        </p:grpSpPr>
        <p:sp>
          <p:nvSpPr>
            <p:cNvPr id="61" name="円/楕円 60">
              <a:extLst>
                <a:ext uri="{FF2B5EF4-FFF2-40B4-BE49-F238E27FC236}">
                  <a16:creationId xmlns:a16="http://schemas.microsoft.com/office/drawing/2014/main" id="{54E42A1D-17B2-F04B-839F-8DDA1652C512}"/>
                </a:ext>
              </a:extLst>
            </p:cNvPr>
            <p:cNvSpPr/>
            <p:nvPr/>
          </p:nvSpPr>
          <p:spPr>
            <a:xfrm>
              <a:off x="1841786" y="3551574"/>
              <a:ext cx="90249" cy="853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62" name="左大かっこ 61">
              <a:extLst>
                <a:ext uri="{FF2B5EF4-FFF2-40B4-BE49-F238E27FC236}">
                  <a16:creationId xmlns:a16="http://schemas.microsoft.com/office/drawing/2014/main" id="{64337839-C451-944D-B913-A3A633D07488}"/>
                </a:ext>
              </a:extLst>
            </p:cNvPr>
            <p:cNvSpPr/>
            <p:nvPr/>
          </p:nvSpPr>
          <p:spPr>
            <a:xfrm>
              <a:off x="1757238" y="3450771"/>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63" name="左大かっこ 62">
              <a:extLst>
                <a:ext uri="{FF2B5EF4-FFF2-40B4-BE49-F238E27FC236}">
                  <a16:creationId xmlns:a16="http://schemas.microsoft.com/office/drawing/2014/main" id="{1727594C-DC42-694B-913F-8F2BEE5AB2F5}"/>
                </a:ext>
              </a:extLst>
            </p:cNvPr>
            <p:cNvSpPr/>
            <p:nvPr/>
          </p:nvSpPr>
          <p:spPr>
            <a:xfrm flipH="1">
              <a:off x="2332255" y="3450773"/>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64" name="円/楕円 63">
              <a:extLst>
                <a:ext uri="{FF2B5EF4-FFF2-40B4-BE49-F238E27FC236}">
                  <a16:creationId xmlns:a16="http://schemas.microsoft.com/office/drawing/2014/main" id="{03B45251-C86B-F94B-BC31-3695F0E78043}"/>
                </a:ext>
              </a:extLst>
            </p:cNvPr>
            <p:cNvSpPr/>
            <p:nvPr/>
          </p:nvSpPr>
          <p:spPr>
            <a:xfrm>
              <a:off x="2050220" y="3752728"/>
              <a:ext cx="90249" cy="8538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65" name="円/楕円 64">
              <a:extLst>
                <a:ext uri="{FF2B5EF4-FFF2-40B4-BE49-F238E27FC236}">
                  <a16:creationId xmlns:a16="http://schemas.microsoft.com/office/drawing/2014/main" id="{EB68FCA3-0971-9E42-86ED-E4E49ACAC14B}"/>
                </a:ext>
              </a:extLst>
            </p:cNvPr>
            <p:cNvSpPr/>
            <p:nvPr/>
          </p:nvSpPr>
          <p:spPr>
            <a:xfrm>
              <a:off x="2248003" y="3953883"/>
              <a:ext cx="90249" cy="85388"/>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82" name="円/楕円 81">
              <a:extLst>
                <a:ext uri="{FF2B5EF4-FFF2-40B4-BE49-F238E27FC236}">
                  <a16:creationId xmlns:a16="http://schemas.microsoft.com/office/drawing/2014/main" id="{EFFBE670-9954-B244-BB16-6EF9939D28A8}"/>
                </a:ext>
              </a:extLst>
            </p:cNvPr>
            <p:cNvSpPr/>
            <p:nvPr/>
          </p:nvSpPr>
          <p:spPr>
            <a:xfrm>
              <a:off x="2047939" y="3554365"/>
              <a:ext cx="90249" cy="8538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83" name="円/楕円 82">
              <a:extLst>
                <a:ext uri="{FF2B5EF4-FFF2-40B4-BE49-F238E27FC236}">
                  <a16:creationId xmlns:a16="http://schemas.microsoft.com/office/drawing/2014/main" id="{FDC93393-67BB-AA47-966F-4A610E7EB14D}"/>
                </a:ext>
              </a:extLst>
            </p:cNvPr>
            <p:cNvSpPr/>
            <p:nvPr/>
          </p:nvSpPr>
          <p:spPr>
            <a:xfrm>
              <a:off x="2249270" y="3552580"/>
              <a:ext cx="90249" cy="85388"/>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84" name="円/楕円 83">
              <a:extLst>
                <a:ext uri="{FF2B5EF4-FFF2-40B4-BE49-F238E27FC236}">
                  <a16:creationId xmlns:a16="http://schemas.microsoft.com/office/drawing/2014/main" id="{B0899253-F70C-4445-92C4-1CDF46F8FF81}"/>
                </a:ext>
              </a:extLst>
            </p:cNvPr>
            <p:cNvSpPr/>
            <p:nvPr/>
          </p:nvSpPr>
          <p:spPr>
            <a:xfrm>
              <a:off x="1839201" y="3749927"/>
              <a:ext cx="90249" cy="853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85" name="円/楕円 84">
              <a:extLst>
                <a:ext uri="{FF2B5EF4-FFF2-40B4-BE49-F238E27FC236}">
                  <a16:creationId xmlns:a16="http://schemas.microsoft.com/office/drawing/2014/main" id="{3576B413-FE4F-4B43-AB08-4848EDBCC1F2}"/>
                </a:ext>
              </a:extLst>
            </p:cNvPr>
            <p:cNvSpPr/>
            <p:nvPr/>
          </p:nvSpPr>
          <p:spPr>
            <a:xfrm>
              <a:off x="2249270" y="3749927"/>
              <a:ext cx="90249" cy="85388"/>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86" name="円/楕円 85">
              <a:extLst>
                <a:ext uri="{FF2B5EF4-FFF2-40B4-BE49-F238E27FC236}">
                  <a16:creationId xmlns:a16="http://schemas.microsoft.com/office/drawing/2014/main" id="{5C85EDA4-D7CD-D842-BA12-DE42BEA194AD}"/>
                </a:ext>
              </a:extLst>
            </p:cNvPr>
            <p:cNvSpPr/>
            <p:nvPr/>
          </p:nvSpPr>
          <p:spPr>
            <a:xfrm>
              <a:off x="1845117" y="3953883"/>
              <a:ext cx="90249" cy="853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87" name="円/楕円 86">
              <a:extLst>
                <a:ext uri="{FF2B5EF4-FFF2-40B4-BE49-F238E27FC236}">
                  <a16:creationId xmlns:a16="http://schemas.microsoft.com/office/drawing/2014/main" id="{BE9779F9-D25D-8A45-83A5-B4E75C79C119}"/>
                </a:ext>
              </a:extLst>
            </p:cNvPr>
            <p:cNvSpPr/>
            <p:nvPr/>
          </p:nvSpPr>
          <p:spPr>
            <a:xfrm>
              <a:off x="2047938" y="3957477"/>
              <a:ext cx="90249" cy="8538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sp>
        <p:nvSpPr>
          <p:cNvPr id="67" name="正方形/長方形 66">
            <a:extLst>
              <a:ext uri="{FF2B5EF4-FFF2-40B4-BE49-F238E27FC236}">
                <a16:creationId xmlns:a16="http://schemas.microsoft.com/office/drawing/2014/main" id="{886AB464-BBA1-B24A-81CC-2C3D1DCAFEFE}"/>
              </a:ext>
            </a:extLst>
          </p:cNvPr>
          <p:cNvSpPr/>
          <p:nvPr/>
        </p:nvSpPr>
        <p:spPr>
          <a:xfrm>
            <a:off x="985296" y="1003662"/>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Meiryo" panose="020B0604030504040204" pitchFamily="34" charset="-128"/>
                <a:ea typeface="Meiryo" panose="020B0604030504040204" pitchFamily="34" charset="-128"/>
              </a:rPr>
              <a:t>2</a:t>
            </a:r>
            <a:endParaRPr kumimoji="1" lang="ja-JP" altLang="en-US">
              <a:solidFill>
                <a:schemeClr val="tx1"/>
              </a:solidFill>
              <a:latin typeface="Meiryo" panose="020B0604030504040204" pitchFamily="34" charset="-128"/>
              <a:ea typeface="Meiryo" panose="020B0604030504040204" pitchFamily="34" charset="-128"/>
            </a:endParaRPr>
          </a:p>
        </p:txBody>
      </p:sp>
      <p:sp>
        <p:nvSpPr>
          <p:cNvPr id="68" name="正方形/長方形 67">
            <a:extLst>
              <a:ext uri="{FF2B5EF4-FFF2-40B4-BE49-F238E27FC236}">
                <a16:creationId xmlns:a16="http://schemas.microsoft.com/office/drawing/2014/main" id="{8BADDB36-9656-1148-8A2E-07258FE58B08}"/>
              </a:ext>
            </a:extLst>
          </p:cNvPr>
          <p:cNvSpPr/>
          <p:nvPr/>
        </p:nvSpPr>
        <p:spPr>
          <a:xfrm>
            <a:off x="1173300" y="1003662"/>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Meiryo" panose="020B0604030504040204" pitchFamily="34" charset="-128"/>
                <a:ea typeface="Meiryo" panose="020B0604030504040204" pitchFamily="34" charset="-128"/>
              </a:rPr>
              <a:t>3</a:t>
            </a:r>
            <a:endParaRPr kumimoji="1" lang="ja-JP" altLang="en-US" sz="1200">
              <a:solidFill>
                <a:schemeClr val="tx1"/>
              </a:solidFill>
              <a:latin typeface="Meiryo" panose="020B0604030504040204" pitchFamily="34" charset="-128"/>
              <a:ea typeface="Meiryo" panose="020B0604030504040204" pitchFamily="34" charset="-128"/>
            </a:endParaRPr>
          </a:p>
        </p:txBody>
      </p:sp>
      <p:sp>
        <p:nvSpPr>
          <p:cNvPr id="69" name="左大かっこ 68">
            <a:extLst>
              <a:ext uri="{FF2B5EF4-FFF2-40B4-BE49-F238E27FC236}">
                <a16:creationId xmlns:a16="http://schemas.microsoft.com/office/drawing/2014/main" id="{EF19DCF1-62C2-1B46-9C0E-3C7DDD81AABA}"/>
              </a:ext>
            </a:extLst>
          </p:cNvPr>
          <p:cNvSpPr/>
          <p:nvPr/>
        </p:nvSpPr>
        <p:spPr>
          <a:xfrm>
            <a:off x="735434" y="965321"/>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70" name="左大かっこ 69">
            <a:extLst>
              <a:ext uri="{FF2B5EF4-FFF2-40B4-BE49-F238E27FC236}">
                <a16:creationId xmlns:a16="http://schemas.microsoft.com/office/drawing/2014/main" id="{BCA2B2D3-33C5-BC48-951C-7C48D795821D}"/>
              </a:ext>
            </a:extLst>
          </p:cNvPr>
          <p:cNvSpPr/>
          <p:nvPr/>
        </p:nvSpPr>
        <p:spPr>
          <a:xfrm flipH="1">
            <a:off x="1297178" y="965323"/>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mc:AlternateContent xmlns:mc="http://schemas.openxmlformats.org/markup-compatibility/2006" xmlns:a14="http://schemas.microsoft.com/office/drawing/2010/main">
        <mc:Choice Requires="a14">
          <p:sp>
            <p:nvSpPr>
              <p:cNvPr id="72" name="テキスト ボックス 71">
                <a:extLst>
                  <a:ext uri="{FF2B5EF4-FFF2-40B4-BE49-F238E27FC236}">
                    <a16:creationId xmlns:a16="http://schemas.microsoft.com/office/drawing/2014/main" id="{80139ED8-1D98-194C-AC19-C91D013D8E4E}"/>
                  </a:ext>
                </a:extLst>
              </p:cNvPr>
              <p:cNvSpPr txBox="1"/>
              <p:nvPr/>
            </p:nvSpPr>
            <p:spPr>
              <a:xfrm>
                <a:off x="2175663" y="924719"/>
                <a:ext cx="25429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m:t>
                      </m:r>
                    </m:oMath>
                  </m:oMathPara>
                </a14:m>
                <a:endParaRPr kumimoji="1" lang="ja-JP" altLang="en-US">
                  <a:latin typeface="Meiryo" panose="020B0604030504040204" pitchFamily="34" charset="-128"/>
                  <a:ea typeface="Meiryo" panose="020B0604030504040204" pitchFamily="34" charset="-128"/>
                </a:endParaRPr>
              </a:p>
            </p:txBody>
          </p:sp>
        </mc:Choice>
        <mc:Fallback xmlns="">
          <p:sp>
            <p:nvSpPr>
              <p:cNvPr id="72" name="テキスト ボックス 71">
                <a:extLst>
                  <a:ext uri="{FF2B5EF4-FFF2-40B4-BE49-F238E27FC236}">
                    <a16:creationId xmlns:a16="http://schemas.microsoft.com/office/drawing/2014/main" id="{80139ED8-1D98-194C-AC19-C91D013D8E4E}"/>
                  </a:ext>
                </a:extLst>
              </p:cNvPr>
              <p:cNvSpPr txBox="1">
                <a:spLocks noRot="1" noChangeAspect="1" noMove="1" noResize="1" noEditPoints="1" noAdjustHandles="1" noChangeArrowheads="1" noChangeShapeType="1" noTextEdit="1"/>
              </p:cNvSpPr>
              <p:nvPr/>
            </p:nvSpPr>
            <p:spPr>
              <a:xfrm>
                <a:off x="2175663" y="924719"/>
                <a:ext cx="254294" cy="276999"/>
              </a:xfrm>
              <a:prstGeom prst="rect">
                <a:avLst/>
              </a:prstGeom>
              <a:blipFill>
                <a:blip r:embed="rId2"/>
                <a:stretch>
                  <a:fillRect l="-4762" r="-4762"/>
                </a:stretch>
              </a:blipFill>
            </p:spPr>
            <p:txBody>
              <a:bodyPr/>
              <a:lstStyle/>
              <a:p>
                <a:r>
                  <a:rPr lang="ja-JP" altLang="en-US">
                    <a:noFill/>
                  </a:rPr>
                  <a:t> </a:t>
                </a:r>
              </a:p>
            </p:txBody>
          </p:sp>
        </mc:Fallback>
      </mc:AlternateContent>
      <p:grpSp>
        <p:nvGrpSpPr>
          <p:cNvPr id="76" name="グループ化 75">
            <a:extLst>
              <a:ext uri="{FF2B5EF4-FFF2-40B4-BE49-F238E27FC236}">
                <a16:creationId xmlns:a16="http://schemas.microsoft.com/office/drawing/2014/main" id="{E3E52A19-D8E4-1F48-9C6F-788C27F5D7B6}"/>
              </a:ext>
            </a:extLst>
          </p:cNvPr>
          <p:cNvGrpSpPr/>
          <p:nvPr/>
        </p:nvGrpSpPr>
        <p:grpSpPr>
          <a:xfrm>
            <a:off x="2470952" y="959510"/>
            <a:ext cx="647132" cy="666573"/>
            <a:chOff x="1000256" y="3453676"/>
            <a:chExt cx="647132" cy="666573"/>
          </a:xfrm>
        </p:grpSpPr>
        <p:sp>
          <p:nvSpPr>
            <p:cNvPr id="79" name="左大かっこ 78">
              <a:extLst>
                <a:ext uri="{FF2B5EF4-FFF2-40B4-BE49-F238E27FC236}">
                  <a16:creationId xmlns:a16="http://schemas.microsoft.com/office/drawing/2014/main" id="{28113A31-8AAD-C743-878B-96BB3F3E2445}"/>
                </a:ext>
              </a:extLst>
            </p:cNvPr>
            <p:cNvSpPr/>
            <p:nvPr/>
          </p:nvSpPr>
          <p:spPr>
            <a:xfrm>
              <a:off x="1000256" y="3453676"/>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80" name="左大かっこ 79">
              <a:extLst>
                <a:ext uri="{FF2B5EF4-FFF2-40B4-BE49-F238E27FC236}">
                  <a16:creationId xmlns:a16="http://schemas.microsoft.com/office/drawing/2014/main" id="{C5C28A8C-DA08-0F49-913A-1EC3D1DF2625}"/>
                </a:ext>
              </a:extLst>
            </p:cNvPr>
            <p:cNvSpPr/>
            <p:nvPr/>
          </p:nvSpPr>
          <p:spPr>
            <a:xfrm flipH="1">
              <a:off x="1562000" y="3453678"/>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sp>
        <p:nvSpPr>
          <p:cNvPr id="89" name="正方形/長方形 88">
            <a:extLst>
              <a:ext uri="{FF2B5EF4-FFF2-40B4-BE49-F238E27FC236}">
                <a16:creationId xmlns:a16="http://schemas.microsoft.com/office/drawing/2014/main" id="{3D829F4B-0828-E948-A6C4-4295448EFE29}"/>
              </a:ext>
            </a:extLst>
          </p:cNvPr>
          <p:cNvSpPr/>
          <p:nvPr/>
        </p:nvSpPr>
        <p:spPr>
          <a:xfrm>
            <a:off x="802742" y="1003662"/>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Meiryo" panose="020B0604030504040204" pitchFamily="34" charset="-128"/>
                <a:ea typeface="Meiryo" panose="020B0604030504040204" pitchFamily="34" charset="-128"/>
              </a:rPr>
              <a:t>1</a:t>
            </a:r>
            <a:endParaRPr kumimoji="1" lang="ja-JP" altLang="en-US">
              <a:solidFill>
                <a:schemeClr val="tx1"/>
              </a:solidFill>
              <a:latin typeface="Meiryo" panose="020B0604030504040204" pitchFamily="34" charset="-128"/>
              <a:ea typeface="Meiryo" panose="020B0604030504040204" pitchFamily="34" charset="-128"/>
            </a:endParaRPr>
          </a:p>
        </p:txBody>
      </p:sp>
      <p:sp>
        <p:nvSpPr>
          <p:cNvPr id="90" name="正方形/長方形 89">
            <a:extLst>
              <a:ext uri="{FF2B5EF4-FFF2-40B4-BE49-F238E27FC236}">
                <a16:creationId xmlns:a16="http://schemas.microsoft.com/office/drawing/2014/main" id="{453196E2-1EBD-FC45-BB47-433804AC194B}"/>
              </a:ext>
            </a:extLst>
          </p:cNvPr>
          <p:cNvSpPr/>
          <p:nvPr/>
        </p:nvSpPr>
        <p:spPr>
          <a:xfrm>
            <a:off x="2730549" y="996488"/>
            <a:ext cx="133984" cy="588498"/>
          </a:xfrm>
          <a:prstGeom prst="rect">
            <a:avLst/>
          </a:prstGeom>
          <a:solidFill>
            <a:schemeClr val="bg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Meiryo" panose="020B0604030504040204" pitchFamily="34" charset="-128"/>
                <a:ea typeface="Meiryo" panose="020B0604030504040204" pitchFamily="34" charset="-128"/>
              </a:rPr>
              <a:t>2</a:t>
            </a:r>
            <a:endParaRPr kumimoji="1" lang="ja-JP" altLang="en-US">
              <a:solidFill>
                <a:schemeClr val="tx1"/>
              </a:solidFill>
              <a:latin typeface="Meiryo" panose="020B0604030504040204" pitchFamily="34" charset="-128"/>
              <a:ea typeface="Meiryo" panose="020B0604030504040204" pitchFamily="34" charset="-128"/>
            </a:endParaRPr>
          </a:p>
        </p:txBody>
      </p:sp>
      <p:sp>
        <p:nvSpPr>
          <p:cNvPr id="91" name="正方形/長方形 90">
            <a:extLst>
              <a:ext uri="{FF2B5EF4-FFF2-40B4-BE49-F238E27FC236}">
                <a16:creationId xmlns:a16="http://schemas.microsoft.com/office/drawing/2014/main" id="{9A54D32F-8F4B-AD4E-BC35-9E667EFA3BBB}"/>
              </a:ext>
            </a:extLst>
          </p:cNvPr>
          <p:cNvSpPr/>
          <p:nvPr/>
        </p:nvSpPr>
        <p:spPr>
          <a:xfrm>
            <a:off x="2918553" y="996488"/>
            <a:ext cx="133984" cy="588498"/>
          </a:xfrm>
          <a:prstGeom prst="rect">
            <a:avLst/>
          </a:prstGeom>
          <a:solidFill>
            <a:schemeClr val="bg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Meiryo" panose="020B0604030504040204" pitchFamily="34" charset="-128"/>
                <a:ea typeface="Meiryo" panose="020B0604030504040204" pitchFamily="34" charset="-128"/>
              </a:rPr>
              <a:t>3</a:t>
            </a:r>
            <a:endParaRPr kumimoji="1" lang="ja-JP" altLang="en-US" sz="1200">
              <a:solidFill>
                <a:schemeClr val="tx1"/>
              </a:solidFill>
              <a:latin typeface="Meiryo" panose="020B0604030504040204" pitchFamily="34" charset="-128"/>
              <a:ea typeface="Meiryo" panose="020B0604030504040204" pitchFamily="34" charset="-128"/>
            </a:endParaRPr>
          </a:p>
        </p:txBody>
      </p:sp>
      <p:sp>
        <p:nvSpPr>
          <p:cNvPr id="92" name="正方形/長方形 91">
            <a:extLst>
              <a:ext uri="{FF2B5EF4-FFF2-40B4-BE49-F238E27FC236}">
                <a16:creationId xmlns:a16="http://schemas.microsoft.com/office/drawing/2014/main" id="{75245EB1-F657-6E4F-ADB0-9229D67F6441}"/>
              </a:ext>
            </a:extLst>
          </p:cNvPr>
          <p:cNvSpPr/>
          <p:nvPr/>
        </p:nvSpPr>
        <p:spPr>
          <a:xfrm>
            <a:off x="2547995" y="996488"/>
            <a:ext cx="133984" cy="588498"/>
          </a:xfrm>
          <a:prstGeom prst="rect">
            <a:avLst/>
          </a:prstGeom>
          <a:solidFill>
            <a:schemeClr val="bg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Meiryo" panose="020B0604030504040204" pitchFamily="34" charset="-128"/>
                <a:ea typeface="Meiryo" panose="020B0604030504040204" pitchFamily="34" charset="-128"/>
              </a:rPr>
              <a:t>1</a:t>
            </a:r>
            <a:endParaRPr kumimoji="1" lang="ja-JP" altLang="en-US">
              <a:solidFill>
                <a:schemeClr val="tx1"/>
              </a:solidFill>
              <a:latin typeface="Meiryo" panose="020B0604030504040204" pitchFamily="34" charset="-128"/>
              <a:ea typeface="Meiryo" panose="020B0604030504040204" pitchFamily="34" charset="-128"/>
            </a:endParaRPr>
          </a:p>
        </p:txBody>
      </p:sp>
      <p:grpSp>
        <p:nvGrpSpPr>
          <p:cNvPr id="109" name="グループ化 108">
            <a:extLst>
              <a:ext uri="{FF2B5EF4-FFF2-40B4-BE49-F238E27FC236}">
                <a16:creationId xmlns:a16="http://schemas.microsoft.com/office/drawing/2014/main" id="{3A57C736-F074-6A49-8479-0B3582B58B1F}"/>
              </a:ext>
            </a:extLst>
          </p:cNvPr>
          <p:cNvGrpSpPr/>
          <p:nvPr/>
        </p:nvGrpSpPr>
        <p:grpSpPr>
          <a:xfrm>
            <a:off x="802742" y="3897584"/>
            <a:ext cx="660405" cy="666573"/>
            <a:chOff x="1757238" y="3450771"/>
            <a:chExt cx="660405" cy="666573"/>
          </a:xfrm>
        </p:grpSpPr>
        <p:sp>
          <p:nvSpPr>
            <p:cNvPr id="110" name="円/楕円 109">
              <a:extLst>
                <a:ext uri="{FF2B5EF4-FFF2-40B4-BE49-F238E27FC236}">
                  <a16:creationId xmlns:a16="http://schemas.microsoft.com/office/drawing/2014/main" id="{10746D7D-71A9-9349-A29C-383712DD4427}"/>
                </a:ext>
              </a:extLst>
            </p:cNvPr>
            <p:cNvSpPr/>
            <p:nvPr/>
          </p:nvSpPr>
          <p:spPr>
            <a:xfrm>
              <a:off x="1841786" y="3551574"/>
              <a:ext cx="90249" cy="853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11" name="左大かっこ 110">
              <a:extLst>
                <a:ext uri="{FF2B5EF4-FFF2-40B4-BE49-F238E27FC236}">
                  <a16:creationId xmlns:a16="http://schemas.microsoft.com/office/drawing/2014/main" id="{08E06765-BB65-264F-BFEA-EF1DB90C10E0}"/>
                </a:ext>
              </a:extLst>
            </p:cNvPr>
            <p:cNvSpPr/>
            <p:nvPr/>
          </p:nvSpPr>
          <p:spPr>
            <a:xfrm>
              <a:off x="1757238" y="3450771"/>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12" name="左大かっこ 111">
              <a:extLst>
                <a:ext uri="{FF2B5EF4-FFF2-40B4-BE49-F238E27FC236}">
                  <a16:creationId xmlns:a16="http://schemas.microsoft.com/office/drawing/2014/main" id="{9BF593CF-70F7-5649-ACF7-5D07A0EDA21E}"/>
                </a:ext>
              </a:extLst>
            </p:cNvPr>
            <p:cNvSpPr/>
            <p:nvPr/>
          </p:nvSpPr>
          <p:spPr>
            <a:xfrm flipH="1">
              <a:off x="2332255" y="3450773"/>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13" name="円/楕円 112">
              <a:extLst>
                <a:ext uri="{FF2B5EF4-FFF2-40B4-BE49-F238E27FC236}">
                  <a16:creationId xmlns:a16="http://schemas.microsoft.com/office/drawing/2014/main" id="{113A5AE6-9B04-E24F-8E1C-E3D573E5985D}"/>
                </a:ext>
              </a:extLst>
            </p:cNvPr>
            <p:cNvSpPr/>
            <p:nvPr/>
          </p:nvSpPr>
          <p:spPr>
            <a:xfrm>
              <a:off x="2050220" y="3752728"/>
              <a:ext cx="90249" cy="8538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14" name="円/楕円 113">
              <a:extLst>
                <a:ext uri="{FF2B5EF4-FFF2-40B4-BE49-F238E27FC236}">
                  <a16:creationId xmlns:a16="http://schemas.microsoft.com/office/drawing/2014/main" id="{A05E3BEC-AD31-D04F-B251-8D18CE9C9E52}"/>
                </a:ext>
              </a:extLst>
            </p:cNvPr>
            <p:cNvSpPr/>
            <p:nvPr/>
          </p:nvSpPr>
          <p:spPr>
            <a:xfrm>
              <a:off x="2248003" y="3953883"/>
              <a:ext cx="90249" cy="8538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15" name="円/楕円 114">
              <a:extLst>
                <a:ext uri="{FF2B5EF4-FFF2-40B4-BE49-F238E27FC236}">
                  <a16:creationId xmlns:a16="http://schemas.microsoft.com/office/drawing/2014/main" id="{2CC2692B-3406-4D48-83E4-02A7694F0A2F}"/>
                </a:ext>
              </a:extLst>
            </p:cNvPr>
            <p:cNvSpPr/>
            <p:nvPr/>
          </p:nvSpPr>
          <p:spPr>
            <a:xfrm>
              <a:off x="2047939" y="3554365"/>
              <a:ext cx="90249" cy="853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16" name="円/楕円 115">
              <a:extLst>
                <a:ext uri="{FF2B5EF4-FFF2-40B4-BE49-F238E27FC236}">
                  <a16:creationId xmlns:a16="http://schemas.microsoft.com/office/drawing/2014/main" id="{2F6525A3-DCCB-3E46-9A36-E2BD1C805487}"/>
                </a:ext>
              </a:extLst>
            </p:cNvPr>
            <p:cNvSpPr/>
            <p:nvPr/>
          </p:nvSpPr>
          <p:spPr>
            <a:xfrm>
              <a:off x="2249270" y="3552580"/>
              <a:ext cx="90249" cy="853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17" name="円/楕円 116">
              <a:extLst>
                <a:ext uri="{FF2B5EF4-FFF2-40B4-BE49-F238E27FC236}">
                  <a16:creationId xmlns:a16="http://schemas.microsoft.com/office/drawing/2014/main" id="{A2CFE4D9-0774-C444-BBB6-ACD7F8A9DC4E}"/>
                </a:ext>
              </a:extLst>
            </p:cNvPr>
            <p:cNvSpPr/>
            <p:nvPr/>
          </p:nvSpPr>
          <p:spPr>
            <a:xfrm>
              <a:off x="1839201" y="3749927"/>
              <a:ext cx="90249" cy="8538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18" name="円/楕円 117">
              <a:extLst>
                <a:ext uri="{FF2B5EF4-FFF2-40B4-BE49-F238E27FC236}">
                  <a16:creationId xmlns:a16="http://schemas.microsoft.com/office/drawing/2014/main" id="{AB91A488-0C91-994F-AA1C-F3E039D3EB32}"/>
                </a:ext>
              </a:extLst>
            </p:cNvPr>
            <p:cNvSpPr/>
            <p:nvPr/>
          </p:nvSpPr>
          <p:spPr>
            <a:xfrm>
              <a:off x="2249270" y="3749927"/>
              <a:ext cx="90249" cy="8538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19" name="円/楕円 118">
              <a:extLst>
                <a:ext uri="{FF2B5EF4-FFF2-40B4-BE49-F238E27FC236}">
                  <a16:creationId xmlns:a16="http://schemas.microsoft.com/office/drawing/2014/main" id="{9EE21189-48F9-C44D-834C-33A307011185}"/>
                </a:ext>
              </a:extLst>
            </p:cNvPr>
            <p:cNvSpPr/>
            <p:nvPr/>
          </p:nvSpPr>
          <p:spPr>
            <a:xfrm>
              <a:off x="1845117" y="3953883"/>
              <a:ext cx="90249" cy="8538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20" name="円/楕円 119">
              <a:extLst>
                <a:ext uri="{FF2B5EF4-FFF2-40B4-BE49-F238E27FC236}">
                  <a16:creationId xmlns:a16="http://schemas.microsoft.com/office/drawing/2014/main" id="{C44C20A9-89B6-C241-B9CC-FE08B5E13B18}"/>
                </a:ext>
              </a:extLst>
            </p:cNvPr>
            <p:cNvSpPr/>
            <p:nvPr/>
          </p:nvSpPr>
          <p:spPr>
            <a:xfrm>
              <a:off x="2047938" y="3957477"/>
              <a:ext cx="90249" cy="8538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grpSp>
        <p:nvGrpSpPr>
          <p:cNvPr id="5" name="グループ化 4">
            <a:extLst>
              <a:ext uri="{FF2B5EF4-FFF2-40B4-BE49-F238E27FC236}">
                <a16:creationId xmlns:a16="http://schemas.microsoft.com/office/drawing/2014/main" id="{0B77084C-1457-8742-A1D5-77171A12F303}"/>
              </a:ext>
            </a:extLst>
          </p:cNvPr>
          <p:cNvGrpSpPr/>
          <p:nvPr/>
        </p:nvGrpSpPr>
        <p:grpSpPr>
          <a:xfrm>
            <a:off x="3966664" y="863927"/>
            <a:ext cx="1733210" cy="727869"/>
            <a:chOff x="3966664" y="863927"/>
            <a:chExt cx="1733210" cy="727869"/>
          </a:xfrm>
        </p:grpSpPr>
        <p:sp>
          <p:nvSpPr>
            <p:cNvPr id="93" name="正方形/長方形 92">
              <a:extLst>
                <a:ext uri="{FF2B5EF4-FFF2-40B4-BE49-F238E27FC236}">
                  <a16:creationId xmlns:a16="http://schemas.microsoft.com/office/drawing/2014/main" id="{A2417EFE-C7ED-EC47-9E76-35B46E55FBBF}"/>
                </a:ext>
              </a:extLst>
            </p:cNvPr>
            <p:cNvSpPr/>
            <p:nvPr/>
          </p:nvSpPr>
          <p:spPr>
            <a:xfrm>
              <a:off x="4000381" y="956925"/>
              <a:ext cx="133984" cy="588498"/>
            </a:xfrm>
            <a:prstGeom prst="rect">
              <a:avLst/>
            </a:prstGeom>
            <a:solidFill>
              <a:schemeClr val="bg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Meiryo" panose="020B0604030504040204" pitchFamily="34" charset="-128"/>
                  <a:ea typeface="Meiryo" panose="020B0604030504040204" pitchFamily="34" charset="-128"/>
                </a:rPr>
                <a:t>1</a:t>
              </a:r>
              <a:endParaRPr kumimoji="1" lang="ja-JP" altLang="en-US">
                <a:solidFill>
                  <a:schemeClr val="tx1"/>
                </a:solidFill>
                <a:latin typeface="Meiryo" panose="020B0604030504040204" pitchFamily="34" charset="-128"/>
                <a:ea typeface="Meiryo" panose="020B0604030504040204" pitchFamily="34" charset="-128"/>
              </a:endParaRPr>
            </a:p>
          </p:txBody>
        </p:sp>
        <mc:AlternateContent xmlns:mc="http://schemas.openxmlformats.org/markup-compatibility/2006" xmlns:a14="http://schemas.microsoft.com/office/drawing/2010/main">
          <mc:Choice Requires="a14">
            <p:sp>
              <p:nvSpPr>
                <p:cNvPr id="94" name="テキスト ボックス 93">
                  <a:extLst>
                    <a:ext uri="{FF2B5EF4-FFF2-40B4-BE49-F238E27FC236}">
                      <a16:creationId xmlns:a16="http://schemas.microsoft.com/office/drawing/2014/main" id="{74E6C991-5B86-F04C-8A8C-92C42F3A49E9}"/>
                    </a:ext>
                  </a:extLst>
                </p:cNvPr>
                <p:cNvSpPr txBox="1"/>
                <p:nvPr/>
              </p:nvSpPr>
              <p:spPr>
                <a:xfrm>
                  <a:off x="4193777" y="863927"/>
                  <a:ext cx="25429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m:t>
                        </m:r>
                      </m:oMath>
                    </m:oMathPara>
                  </a14:m>
                  <a:endParaRPr kumimoji="1" lang="ja-JP" altLang="en-US">
                    <a:latin typeface="Meiryo" panose="020B0604030504040204" pitchFamily="34" charset="-128"/>
                    <a:ea typeface="Meiryo" panose="020B0604030504040204" pitchFamily="34" charset="-128"/>
                  </a:endParaRPr>
                </a:p>
              </p:txBody>
            </p:sp>
          </mc:Choice>
          <mc:Fallback xmlns="">
            <p:sp>
              <p:nvSpPr>
                <p:cNvPr id="94" name="テキスト ボックス 93">
                  <a:extLst>
                    <a:ext uri="{FF2B5EF4-FFF2-40B4-BE49-F238E27FC236}">
                      <a16:creationId xmlns:a16="http://schemas.microsoft.com/office/drawing/2014/main" id="{74E6C991-5B86-F04C-8A8C-92C42F3A49E9}"/>
                    </a:ext>
                  </a:extLst>
                </p:cNvPr>
                <p:cNvSpPr txBox="1">
                  <a:spLocks noRot="1" noChangeAspect="1" noMove="1" noResize="1" noEditPoints="1" noAdjustHandles="1" noChangeArrowheads="1" noChangeShapeType="1" noTextEdit="1"/>
                </p:cNvSpPr>
                <p:nvPr/>
              </p:nvSpPr>
              <p:spPr>
                <a:xfrm>
                  <a:off x="4193777" y="863927"/>
                  <a:ext cx="254294" cy="276999"/>
                </a:xfrm>
                <a:prstGeom prst="rect">
                  <a:avLst/>
                </a:prstGeom>
                <a:blipFill>
                  <a:blip r:embed="rId3"/>
                  <a:stretch>
                    <a:fillRect l="-4762" r="-4762"/>
                  </a:stretch>
                </a:blipFill>
              </p:spPr>
              <p:txBody>
                <a:bodyPr/>
                <a:lstStyle/>
                <a:p>
                  <a:r>
                    <a:rPr lang="ja-JP" altLang="en-US">
                      <a:noFill/>
                    </a:rPr>
                    <a:t> </a:t>
                  </a:r>
                </a:p>
              </p:txBody>
            </p:sp>
          </mc:Fallback>
        </mc:AlternateContent>
        <p:grpSp>
          <p:nvGrpSpPr>
            <p:cNvPr id="4" name="グループ化 3">
              <a:extLst>
                <a:ext uri="{FF2B5EF4-FFF2-40B4-BE49-F238E27FC236}">
                  <a16:creationId xmlns:a16="http://schemas.microsoft.com/office/drawing/2014/main" id="{9C72204C-0AB2-D648-9A89-932994663A68}"/>
                </a:ext>
              </a:extLst>
            </p:cNvPr>
            <p:cNvGrpSpPr/>
            <p:nvPr/>
          </p:nvGrpSpPr>
          <p:grpSpPr>
            <a:xfrm>
              <a:off x="3966664" y="921111"/>
              <a:ext cx="200136" cy="670685"/>
              <a:chOff x="4021784" y="948931"/>
              <a:chExt cx="200136" cy="670685"/>
            </a:xfrm>
          </p:grpSpPr>
          <p:sp>
            <p:nvSpPr>
              <p:cNvPr id="95" name="左大かっこ 94">
                <a:extLst>
                  <a:ext uri="{FF2B5EF4-FFF2-40B4-BE49-F238E27FC236}">
                    <a16:creationId xmlns:a16="http://schemas.microsoft.com/office/drawing/2014/main" id="{854CB7FE-BF06-1348-9590-E8A9847E7F61}"/>
                  </a:ext>
                </a:extLst>
              </p:cNvPr>
              <p:cNvSpPr/>
              <p:nvPr/>
            </p:nvSpPr>
            <p:spPr>
              <a:xfrm>
                <a:off x="4021784" y="953045"/>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96" name="左大かっこ 95">
                <a:extLst>
                  <a:ext uri="{FF2B5EF4-FFF2-40B4-BE49-F238E27FC236}">
                    <a16:creationId xmlns:a16="http://schemas.microsoft.com/office/drawing/2014/main" id="{C13D03A5-7555-774C-AAA7-ACBB5217CFB2}"/>
                  </a:ext>
                </a:extLst>
              </p:cNvPr>
              <p:cNvSpPr/>
              <p:nvPr/>
            </p:nvSpPr>
            <p:spPr>
              <a:xfrm flipH="1">
                <a:off x="4136532" y="948931"/>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sp>
          <p:nvSpPr>
            <p:cNvPr id="97" name="円/楕円 96">
              <a:extLst>
                <a:ext uri="{FF2B5EF4-FFF2-40B4-BE49-F238E27FC236}">
                  <a16:creationId xmlns:a16="http://schemas.microsoft.com/office/drawing/2014/main" id="{F0D1AA26-F745-BA49-B7B8-86684A9AE973}"/>
                </a:ext>
              </a:extLst>
            </p:cNvPr>
            <p:cNvSpPr/>
            <p:nvPr/>
          </p:nvSpPr>
          <p:spPr>
            <a:xfrm>
              <a:off x="4446682" y="974006"/>
              <a:ext cx="90249" cy="853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98" name="正方形/長方形 97">
              <a:extLst>
                <a:ext uri="{FF2B5EF4-FFF2-40B4-BE49-F238E27FC236}">
                  <a16:creationId xmlns:a16="http://schemas.microsoft.com/office/drawing/2014/main" id="{D18FA459-3B39-8247-BEA6-F6603D55B531}"/>
                </a:ext>
              </a:extLst>
            </p:cNvPr>
            <p:cNvSpPr/>
            <p:nvPr/>
          </p:nvSpPr>
          <p:spPr>
            <a:xfrm>
              <a:off x="5039863" y="949751"/>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Meiryo" panose="020B0604030504040204" pitchFamily="34" charset="-128"/>
                  <a:ea typeface="Meiryo" panose="020B0604030504040204" pitchFamily="34" charset="-128"/>
                </a:rPr>
                <a:t>2</a:t>
              </a:r>
              <a:endParaRPr kumimoji="1" lang="ja-JP" altLang="en-US">
                <a:solidFill>
                  <a:schemeClr val="tx1"/>
                </a:solidFill>
                <a:latin typeface="Meiryo" panose="020B0604030504040204" pitchFamily="34" charset="-128"/>
                <a:ea typeface="Meiryo" panose="020B0604030504040204" pitchFamily="34" charset="-128"/>
              </a:endParaRPr>
            </a:p>
          </p:txBody>
        </p:sp>
        <p:sp>
          <p:nvSpPr>
            <p:cNvPr id="103" name="正方形/長方形 102">
              <a:extLst>
                <a:ext uri="{FF2B5EF4-FFF2-40B4-BE49-F238E27FC236}">
                  <a16:creationId xmlns:a16="http://schemas.microsoft.com/office/drawing/2014/main" id="{39753B49-E99C-5E41-A8D8-9F6D1B778FBB}"/>
                </a:ext>
              </a:extLst>
            </p:cNvPr>
            <p:cNvSpPr/>
            <p:nvPr/>
          </p:nvSpPr>
          <p:spPr>
            <a:xfrm>
              <a:off x="4566880" y="949751"/>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Meiryo" panose="020B0604030504040204" pitchFamily="34" charset="-128"/>
                  <a:ea typeface="Meiryo" panose="020B0604030504040204" pitchFamily="34" charset="-128"/>
                </a:rPr>
                <a:t>1</a:t>
              </a:r>
              <a:endParaRPr kumimoji="1" lang="ja-JP" altLang="en-US">
                <a:solidFill>
                  <a:schemeClr val="tx1"/>
                </a:solidFill>
                <a:latin typeface="Meiryo" panose="020B0604030504040204" pitchFamily="34" charset="-128"/>
                <a:ea typeface="Meiryo" panose="020B0604030504040204" pitchFamily="34" charset="-128"/>
              </a:endParaRPr>
            </a:p>
          </p:txBody>
        </p:sp>
        <mc:AlternateContent xmlns:mc="http://schemas.openxmlformats.org/markup-compatibility/2006" xmlns:a14="http://schemas.microsoft.com/office/drawing/2010/main">
          <mc:Choice Requires="a14">
            <p:sp>
              <p:nvSpPr>
                <p:cNvPr id="104" name="テキスト ボックス 103">
                  <a:extLst>
                    <a:ext uri="{FF2B5EF4-FFF2-40B4-BE49-F238E27FC236}">
                      <a16:creationId xmlns:a16="http://schemas.microsoft.com/office/drawing/2014/main" id="{F51E95FE-8951-9F47-A48F-AA831E6025FD}"/>
                    </a:ext>
                  </a:extLst>
                </p:cNvPr>
                <p:cNvSpPr txBox="1"/>
                <p:nvPr/>
              </p:nvSpPr>
              <p:spPr>
                <a:xfrm>
                  <a:off x="4697692" y="874857"/>
                  <a:ext cx="25429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m:t>
                        </m:r>
                      </m:oMath>
                    </m:oMathPara>
                  </a14:m>
                  <a:endParaRPr kumimoji="1" lang="ja-JP" altLang="en-US">
                    <a:latin typeface="Meiryo" panose="020B0604030504040204" pitchFamily="34" charset="-128"/>
                    <a:ea typeface="Meiryo" panose="020B0604030504040204" pitchFamily="34" charset="-128"/>
                  </a:endParaRPr>
                </a:p>
              </p:txBody>
            </p:sp>
          </mc:Choice>
          <mc:Fallback xmlns="">
            <p:sp>
              <p:nvSpPr>
                <p:cNvPr id="104" name="テキスト ボックス 103">
                  <a:extLst>
                    <a:ext uri="{FF2B5EF4-FFF2-40B4-BE49-F238E27FC236}">
                      <a16:creationId xmlns:a16="http://schemas.microsoft.com/office/drawing/2014/main" id="{F51E95FE-8951-9F47-A48F-AA831E6025FD}"/>
                    </a:ext>
                  </a:extLst>
                </p:cNvPr>
                <p:cNvSpPr txBox="1">
                  <a:spLocks noRot="1" noChangeAspect="1" noMove="1" noResize="1" noEditPoints="1" noAdjustHandles="1" noChangeArrowheads="1" noChangeShapeType="1" noTextEdit="1"/>
                </p:cNvSpPr>
                <p:nvPr/>
              </p:nvSpPr>
              <p:spPr>
                <a:xfrm>
                  <a:off x="4697692" y="874857"/>
                  <a:ext cx="254294" cy="276999"/>
                </a:xfrm>
                <a:prstGeom prst="rect">
                  <a:avLst/>
                </a:prstGeom>
                <a:blipFill>
                  <a:blip r:embed="rId4"/>
                  <a:stretch>
                    <a:fillRect l="-15000" r="-15000"/>
                  </a:stretch>
                </a:blipFill>
              </p:spPr>
              <p:txBody>
                <a:bodyPr/>
                <a:lstStyle/>
                <a:p>
                  <a:r>
                    <a:rPr lang="ja-JP" altLang="en-US">
                      <a:noFill/>
                    </a:rPr>
                    <a:t> </a:t>
                  </a:r>
                </a:p>
              </p:txBody>
            </p:sp>
          </mc:Fallback>
        </mc:AlternateContent>
        <p:sp>
          <p:nvSpPr>
            <p:cNvPr id="105" name="円/楕円 104">
              <a:extLst>
                <a:ext uri="{FF2B5EF4-FFF2-40B4-BE49-F238E27FC236}">
                  <a16:creationId xmlns:a16="http://schemas.microsoft.com/office/drawing/2014/main" id="{2C6DB668-A69D-554C-BB5E-20D4DBF4D946}"/>
                </a:ext>
              </a:extLst>
            </p:cNvPr>
            <p:cNvSpPr/>
            <p:nvPr/>
          </p:nvSpPr>
          <p:spPr>
            <a:xfrm>
              <a:off x="4907193" y="975585"/>
              <a:ext cx="90249" cy="853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nvGrpSpPr>
            <p:cNvPr id="106" name="グループ化 105">
              <a:extLst>
                <a:ext uri="{FF2B5EF4-FFF2-40B4-BE49-F238E27FC236}">
                  <a16:creationId xmlns:a16="http://schemas.microsoft.com/office/drawing/2014/main" id="{12FC3A84-1E48-9548-9ABA-D9EE639F7C00}"/>
                </a:ext>
              </a:extLst>
            </p:cNvPr>
            <p:cNvGrpSpPr/>
            <p:nvPr/>
          </p:nvGrpSpPr>
          <p:grpSpPr>
            <a:xfrm>
              <a:off x="4540030" y="909376"/>
              <a:ext cx="200136" cy="670685"/>
              <a:chOff x="3983284" y="948931"/>
              <a:chExt cx="200136" cy="670685"/>
            </a:xfrm>
          </p:grpSpPr>
          <p:sp>
            <p:nvSpPr>
              <p:cNvPr id="107" name="左大かっこ 106">
                <a:extLst>
                  <a:ext uri="{FF2B5EF4-FFF2-40B4-BE49-F238E27FC236}">
                    <a16:creationId xmlns:a16="http://schemas.microsoft.com/office/drawing/2014/main" id="{74B23ED8-2908-1B4F-BB1B-5E9D723258A1}"/>
                  </a:ext>
                </a:extLst>
              </p:cNvPr>
              <p:cNvSpPr/>
              <p:nvPr/>
            </p:nvSpPr>
            <p:spPr>
              <a:xfrm>
                <a:off x="3983284" y="953045"/>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08" name="左大かっこ 107">
                <a:extLst>
                  <a:ext uri="{FF2B5EF4-FFF2-40B4-BE49-F238E27FC236}">
                    <a16:creationId xmlns:a16="http://schemas.microsoft.com/office/drawing/2014/main" id="{D84C75BD-A3CC-9F4F-B10C-DCAEABACD03B}"/>
                  </a:ext>
                </a:extLst>
              </p:cNvPr>
              <p:cNvSpPr/>
              <p:nvPr/>
            </p:nvSpPr>
            <p:spPr>
              <a:xfrm flipH="1">
                <a:off x="4098032" y="948931"/>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grpSp>
          <p:nvGrpSpPr>
            <p:cNvPr id="121" name="グループ化 120">
              <a:extLst>
                <a:ext uri="{FF2B5EF4-FFF2-40B4-BE49-F238E27FC236}">
                  <a16:creationId xmlns:a16="http://schemas.microsoft.com/office/drawing/2014/main" id="{218CE696-5DEC-DD4E-B6C1-8B0FC31A35BD}"/>
                </a:ext>
              </a:extLst>
            </p:cNvPr>
            <p:cNvGrpSpPr/>
            <p:nvPr/>
          </p:nvGrpSpPr>
          <p:grpSpPr>
            <a:xfrm>
              <a:off x="5010204" y="907318"/>
              <a:ext cx="200136" cy="670685"/>
              <a:chOff x="3983284" y="948931"/>
              <a:chExt cx="200136" cy="670685"/>
            </a:xfrm>
          </p:grpSpPr>
          <p:sp>
            <p:nvSpPr>
              <p:cNvPr id="122" name="左大かっこ 121">
                <a:extLst>
                  <a:ext uri="{FF2B5EF4-FFF2-40B4-BE49-F238E27FC236}">
                    <a16:creationId xmlns:a16="http://schemas.microsoft.com/office/drawing/2014/main" id="{7763598A-0465-324B-A667-D3008A63D7CC}"/>
                  </a:ext>
                </a:extLst>
              </p:cNvPr>
              <p:cNvSpPr/>
              <p:nvPr/>
            </p:nvSpPr>
            <p:spPr>
              <a:xfrm>
                <a:off x="3983284" y="953045"/>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23" name="左大かっこ 122">
                <a:extLst>
                  <a:ext uri="{FF2B5EF4-FFF2-40B4-BE49-F238E27FC236}">
                    <a16:creationId xmlns:a16="http://schemas.microsoft.com/office/drawing/2014/main" id="{10D5C738-1770-4740-BF92-6534A3D3ADF5}"/>
                  </a:ext>
                </a:extLst>
              </p:cNvPr>
              <p:cNvSpPr/>
              <p:nvPr/>
            </p:nvSpPr>
            <p:spPr>
              <a:xfrm flipH="1">
                <a:off x="4098032" y="948931"/>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sp>
          <p:nvSpPr>
            <p:cNvPr id="126" name="正方形/長方形 125">
              <a:extLst>
                <a:ext uri="{FF2B5EF4-FFF2-40B4-BE49-F238E27FC236}">
                  <a16:creationId xmlns:a16="http://schemas.microsoft.com/office/drawing/2014/main" id="{C09E603F-3102-F943-B3D4-B132994E34B6}"/>
                </a:ext>
              </a:extLst>
            </p:cNvPr>
            <p:cNvSpPr/>
            <p:nvPr/>
          </p:nvSpPr>
          <p:spPr>
            <a:xfrm>
              <a:off x="5529397" y="956925"/>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Meiryo" panose="020B0604030504040204" pitchFamily="34" charset="-128"/>
                  <a:ea typeface="Meiryo" panose="020B0604030504040204" pitchFamily="34" charset="-128"/>
                </a:rPr>
                <a:t>3</a:t>
              </a:r>
              <a:endParaRPr kumimoji="1" lang="ja-JP" altLang="en-US">
                <a:solidFill>
                  <a:schemeClr val="tx1"/>
                </a:solidFill>
                <a:latin typeface="Meiryo" panose="020B0604030504040204" pitchFamily="34" charset="-128"/>
                <a:ea typeface="Meiryo" panose="020B0604030504040204" pitchFamily="34" charset="-128"/>
              </a:endParaRPr>
            </a:p>
          </p:txBody>
        </p:sp>
        <p:sp>
          <p:nvSpPr>
            <p:cNvPr id="130" name="円/楕円 129">
              <a:extLst>
                <a:ext uri="{FF2B5EF4-FFF2-40B4-BE49-F238E27FC236}">
                  <a16:creationId xmlns:a16="http://schemas.microsoft.com/office/drawing/2014/main" id="{67AD79BE-E2D8-AC4A-97F6-AAC42CBEF0D5}"/>
                </a:ext>
              </a:extLst>
            </p:cNvPr>
            <p:cNvSpPr/>
            <p:nvPr/>
          </p:nvSpPr>
          <p:spPr>
            <a:xfrm>
              <a:off x="5406804" y="974006"/>
              <a:ext cx="90249" cy="853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nvGrpSpPr>
            <p:cNvPr id="132" name="グループ化 131">
              <a:extLst>
                <a:ext uri="{FF2B5EF4-FFF2-40B4-BE49-F238E27FC236}">
                  <a16:creationId xmlns:a16="http://schemas.microsoft.com/office/drawing/2014/main" id="{9F5830DB-B94E-9F47-80C8-6163266417A3}"/>
                </a:ext>
              </a:extLst>
            </p:cNvPr>
            <p:cNvGrpSpPr/>
            <p:nvPr/>
          </p:nvGrpSpPr>
          <p:grpSpPr>
            <a:xfrm>
              <a:off x="5499738" y="914492"/>
              <a:ext cx="200136" cy="670685"/>
              <a:chOff x="3983284" y="948931"/>
              <a:chExt cx="200136" cy="670685"/>
            </a:xfrm>
          </p:grpSpPr>
          <p:sp>
            <p:nvSpPr>
              <p:cNvPr id="133" name="左大かっこ 132">
                <a:extLst>
                  <a:ext uri="{FF2B5EF4-FFF2-40B4-BE49-F238E27FC236}">
                    <a16:creationId xmlns:a16="http://schemas.microsoft.com/office/drawing/2014/main" id="{2116B05C-E505-F747-8185-F09D3688DB3A}"/>
                  </a:ext>
                </a:extLst>
              </p:cNvPr>
              <p:cNvSpPr/>
              <p:nvPr/>
            </p:nvSpPr>
            <p:spPr>
              <a:xfrm>
                <a:off x="3983284" y="953045"/>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34" name="左大かっこ 133">
                <a:extLst>
                  <a:ext uri="{FF2B5EF4-FFF2-40B4-BE49-F238E27FC236}">
                    <a16:creationId xmlns:a16="http://schemas.microsoft.com/office/drawing/2014/main" id="{54A58A7D-F084-E945-BBED-96BB1E4AFB0C}"/>
                  </a:ext>
                </a:extLst>
              </p:cNvPr>
              <p:cNvSpPr/>
              <p:nvPr/>
            </p:nvSpPr>
            <p:spPr>
              <a:xfrm flipH="1">
                <a:off x="4098032" y="948931"/>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mc:AlternateContent xmlns:mc="http://schemas.openxmlformats.org/markup-compatibility/2006" xmlns:a14="http://schemas.microsoft.com/office/drawing/2010/main">
          <mc:Choice Requires="a14">
            <p:sp>
              <p:nvSpPr>
                <p:cNvPr id="135" name="テキスト ボックス 134">
                  <a:extLst>
                    <a:ext uri="{FF2B5EF4-FFF2-40B4-BE49-F238E27FC236}">
                      <a16:creationId xmlns:a16="http://schemas.microsoft.com/office/drawing/2014/main" id="{212C1321-2E77-C945-87ED-021BFDB036D7}"/>
                    </a:ext>
                  </a:extLst>
                </p:cNvPr>
                <p:cNvSpPr txBox="1"/>
                <p:nvPr/>
              </p:nvSpPr>
              <p:spPr>
                <a:xfrm>
                  <a:off x="5174509" y="886788"/>
                  <a:ext cx="25429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m:t>
                        </m:r>
                      </m:oMath>
                    </m:oMathPara>
                  </a14:m>
                  <a:endParaRPr kumimoji="1" lang="ja-JP" altLang="en-US">
                    <a:latin typeface="Meiryo" panose="020B0604030504040204" pitchFamily="34" charset="-128"/>
                    <a:ea typeface="Meiryo" panose="020B0604030504040204" pitchFamily="34" charset="-128"/>
                  </a:endParaRPr>
                </a:p>
              </p:txBody>
            </p:sp>
          </mc:Choice>
          <mc:Fallback xmlns="">
            <p:sp>
              <p:nvSpPr>
                <p:cNvPr id="135" name="テキスト ボックス 134">
                  <a:extLst>
                    <a:ext uri="{FF2B5EF4-FFF2-40B4-BE49-F238E27FC236}">
                      <a16:creationId xmlns:a16="http://schemas.microsoft.com/office/drawing/2014/main" id="{212C1321-2E77-C945-87ED-021BFDB036D7}"/>
                    </a:ext>
                  </a:extLst>
                </p:cNvPr>
                <p:cNvSpPr txBox="1">
                  <a:spLocks noRot="1" noChangeAspect="1" noMove="1" noResize="1" noEditPoints="1" noAdjustHandles="1" noChangeArrowheads="1" noChangeShapeType="1" noTextEdit="1"/>
                </p:cNvSpPr>
                <p:nvPr/>
              </p:nvSpPr>
              <p:spPr>
                <a:xfrm>
                  <a:off x="5174509" y="886788"/>
                  <a:ext cx="254294" cy="276999"/>
                </a:xfrm>
                <a:prstGeom prst="rect">
                  <a:avLst/>
                </a:prstGeom>
                <a:blipFill>
                  <a:blip r:embed="rId5"/>
                  <a:stretch>
                    <a:fillRect l="-9524" r="-14286"/>
                  </a:stretch>
                </a:blipFill>
              </p:spPr>
              <p:txBody>
                <a:bodyPr/>
                <a:lstStyle/>
                <a:p>
                  <a:r>
                    <a:rPr lang="ja-JP" altLang="en-US">
                      <a:noFill/>
                    </a:rPr>
                    <a:t> </a:t>
                  </a:r>
                </a:p>
              </p:txBody>
            </p:sp>
          </mc:Fallback>
        </mc:AlternateContent>
      </p:grpSp>
      <p:grpSp>
        <p:nvGrpSpPr>
          <p:cNvPr id="136" name="グループ化 135">
            <a:extLst>
              <a:ext uri="{FF2B5EF4-FFF2-40B4-BE49-F238E27FC236}">
                <a16:creationId xmlns:a16="http://schemas.microsoft.com/office/drawing/2014/main" id="{5CB3D022-79AF-7248-8B71-970E809966EC}"/>
              </a:ext>
            </a:extLst>
          </p:cNvPr>
          <p:cNvGrpSpPr/>
          <p:nvPr/>
        </p:nvGrpSpPr>
        <p:grpSpPr>
          <a:xfrm>
            <a:off x="3987061" y="1633175"/>
            <a:ext cx="1733210" cy="727869"/>
            <a:chOff x="3966664" y="863927"/>
            <a:chExt cx="1733210" cy="727869"/>
          </a:xfrm>
        </p:grpSpPr>
        <p:sp>
          <p:nvSpPr>
            <p:cNvPr id="137" name="正方形/長方形 136">
              <a:extLst>
                <a:ext uri="{FF2B5EF4-FFF2-40B4-BE49-F238E27FC236}">
                  <a16:creationId xmlns:a16="http://schemas.microsoft.com/office/drawing/2014/main" id="{1D6EEEFE-FF52-3443-91B7-8576E0027CBE}"/>
                </a:ext>
              </a:extLst>
            </p:cNvPr>
            <p:cNvSpPr/>
            <p:nvPr/>
          </p:nvSpPr>
          <p:spPr>
            <a:xfrm>
              <a:off x="4000381" y="956925"/>
              <a:ext cx="133984" cy="588498"/>
            </a:xfrm>
            <a:prstGeom prst="rect">
              <a:avLst/>
            </a:prstGeom>
            <a:solidFill>
              <a:schemeClr val="bg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Meiryo" panose="020B0604030504040204" pitchFamily="34" charset="-128"/>
                  <a:ea typeface="Meiryo" panose="020B0604030504040204" pitchFamily="34" charset="-128"/>
                </a:rPr>
                <a:t>2</a:t>
              </a:r>
              <a:endParaRPr kumimoji="1" lang="ja-JP" altLang="en-US">
                <a:solidFill>
                  <a:schemeClr val="tx1"/>
                </a:solidFill>
                <a:latin typeface="Meiryo" panose="020B0604030504040204" pitchFamily="34" charset="-128"/>
                <a:ea typeface="Meiryo" panose="020B0604030504040204" pitchFamily="34" charset="-128"/>
              </a:endParaRPr>
            </a:p>
          </p:txBody>
        </p:sp>
        <mc:AlternateContent xmlns:mc="http://schemas.openxmlformats.org/markup-compatibility/2006" xmlns:a14="http://schemas.microsoft.com/office/drawing/2010/main">
          <mc:Choice Requires="a14">
            <p:sp>
              <p:nvSpPr>
                <p:cNvPr id="139" name="テキスト ボックス 138">
                  <a:extLst>
                    <a:ext uri="{FF2B5EF4-FFF2-40B4-BE49-F238E27FC236}">
                      <a16:creationId xmlns:a16="http://schemas.microsoft.com/office/drawing/2014/main" id="{9DA74796-6B75-884D-A1C1-61E90755BE90}"/>
                    </a:ext>
                  </a:extLst>
                </p:cNvPr>
                <p:cNvSpPr txBox="1"/>
                <p:nvPr/>
              </p:nvSpPr>
              <p:spPr>
                <a:xfrm>
                  <a:off x="4193777" y="863927"/>
                  <a:ext cx="25429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m:t>
                        </m:r>
                      </m:oMath>
                    </m:oMathPara>
                  </a14:m>
                  <a:endParaRPr kumimoji="1" lang="ja-JP" altLang="en-US">
                    <a:latin typeface="Meiryo" panose="020B0604030504040204" pitchFamily="34" charset="-128"/>
                    <a:ea typeface="Meiryo" panose="020B0604030504040204" pitchFamily="34" charset="-128"/>
                  </a:endParaRPr>
                </a:p>
              </p:txBody>
            </p:sp>
          </mc:Choice>
          <mc:Fallback xmlns="">
            <p:sp>
              <p:nvSpPr>
                <p:cNvPr id="139" name="テキスト ボックス 138">
                  <a:extLst>
                    <a:ext uri="{FF2B5EF4-FFF2-40B4-BE49-F238E27FC236}">
                      <a16:creationId xmlns:a16="http://schemas.microsoft.com/office/drawing/2014/main" id="{9DA74796-6B75-884D-A1C1-61E90755BE90}"/>
                    </a:ext>
                  </a:extLst>
                </p:cNvPr>
                <p:cNvSpPr txBox="1">
                  <a:spLocks noRot="1" noChangeAspect="1" noMove="1" noResize="1" noEditPoints="1" noAdjustHandles="1" noChangeArrowheads="1" noChangeShapeType="1" noTextEdit="1"/>
                </p:cNvSpPr>
                <p:nvPr/>
              </p:nvSpPr>
              <p:spPr>
                <a:xfrm>
                  <a:off x="4193777" y="863927"/>
                  <a:ext cx="254294" cy="276999"/>
                </a:xfrm>
                <a:prstGeom prst="rect">
                  <a:avLst/>
                </a:prstGeom>
                <a:blipFill>
                  <a:blip r:embed="rId6"/>
                  <a:stretch>
                    <a:fillRect l="-4762" r="-4762"/>
                  </a:stretch>
                </a:blipFill>
              </p:spPr>
              <p:txBody>
                <a:bodyPr/>
                <a:lstStyle/>
                <a:p>
                  <a:r>
                    <a:rPr lang="ja-JP" altLang="en-US">
                      <a:noFill/>
                    </a:rPr>
                    <a:t> </a:t>
                  </a:r>
                </a:p>
              </p:txBody>
            </p:sp>
          </mc:Fallback>
        </mc:AlternateContent>
        <p:grpSp>
          <p:nvGrpSpPr>
            <p:cNvPr id="140" name="グループ化 139">
              <a:extLst>
                <a:ext uri="{FF2B5EF4-FFF2-40B4-BE49-F238E27FC236}">
                  <a16:creationId xmlns:a16="http://schemas.microsoft.com/office/drawing/2014/main" id="{29038FF5-AA9E-3E4A-8C88-2ACD5F2C5EBF}"/>
                </a:ext>
              </a:extLst>
            </p:cNvPr>
            <p:cNvGrpSpPr/>
            <p:nvPr/>
          </p:nvGrpSpPr>
          <p:grpSpPr>
            <a:xfrm>
              <a:off x="3966664" y="921111"/>
              <a:ext cx="200136" cy="670685"/>
              <a:chOff x="4021784" y="948931"/>
              <a:chExt cx="200136" cy="670685"/>
            </a:xfrm>
          </p:grpSpPr>
          <p:sp>
            <p:nvSpPr>
              <p:cNvPr id="194" name="左大かっこ 193">
                <a:extLst>
                  <a:ext uri="{FF2B5EF4-FFF2-40B4-BE49-F238E27FC236}">
                    <a16:creationId xmlns:a16="http://schemas.microsoft.com/office/drawing/2014/main" id="{759D6F84-122C-E240-9834-2432E2AC8FEF}"/>
                  </a:ext>
                </a:extLst>
              </p:cNvPr>
              <p:cNvSpPr/>
              <p:nvPr/>
            </p:nvSpPr>
            <p:spPr>
              <a:xfrm>
                <a:off x="4021784" y="953045"/>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95" name="左大かっこ 194">
                <a:extLst>
                  <a:ext uri="{FF2B5EF4-FFF2-40B4-BE49-F238E27FC236}">
                    <a16:creationId xmlns:a16="http://schemas.microsoft.com/office/drawing/2014/main" id="{A8BF9F53-5F90-B140-9AB9-36BF81062D87}"/>
                  </a:ext>
                </a:extLst>
              </p:cNvPr>
              <p:cNvSpPr/>
              <p:nvPr/>
            </p:nvSpPr>
            <p:spPr>
              <a:xfrm flipH="1">
                <a:off x="4136532" y="948931"/>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sp>
          <p:nvSpPr>
            <p:cNvPr id="141" name="円/楕円 140">
              <a:extLst>
                <a:ext uri="{FF2B5EF4-FFF2-40B4-BE49-F238E27FC236}">
                  <a16:creationId xmlns:a16="http://schemas.microsoft.com/office/drawing/2014/main" id="{B811134D-8F87-BB41-AE17-D5F4A87AD3D4}"/>
                </a:ext>
              </a:extLst>
            </p:cNvPr>
            <p:cNvSpPr/>
            <p:nvPr/>
          </p:nvSpPr>
          <p:spPr>
            <a:xfrm>
              <a:off x="4446682" y="974006"/>
              <a:ext cx="90249" cy="8538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43" name="正方形/長方形 142">
              <a:extLst>
                <a:ext uri="{FF2B5EF4-FFF2-40B4-BE49-F238E27FC236}">
                  <a16:creationId xmlns:a16="http://schemas.microsoft.com/office/drawing/2014/main" id="{37915588-A2DB-5046-80B9-2514874009C7}"/>
                </a:ext>
              </a:extLst>
            </p:cNvPr>
            <p:cNvSpPr/>
            <p:nvPr/>
          </p:nvSpPr>
          <p:spPr>
            <a:xfrm>
              <a:off x="5039863" y="949751"/>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Meiryo" panose="020B0604030504040204" pitchFamily="34" charset="-128"/>
                  <a:ea typeface="Meiryo" panose="020B0604030504040204" pitchFamily="34" charset="-128"/>
                </a:rPr>
                <a:t>2</a:t>
              </a:r>
              <a:endParaRPr kumimoji="1" lang="ja-JP" altLang="en-US">
                <a:solidFill>
                  <a:schemeClr val="tx1"/>
                </a:solidFill>
                <a:latin typeface="Meiryo" panose="020B0604030504040204" pitchFamily="34" charset="-128"/>
                <a:ea typeface="Meiryo" panose="020B0604030504040204" pitchFamily="34" charset="-128"/>
              </a:endParaRPr>
            </a:p>
          </p:txBody>
        </p:sp>
        <p:sp>
          <p:nvSpPr>
            <p:cNvPr id="144" name="正方形/長方形 143">
              <a:extLst>
                <a:ext uri="{FF2B5EF4-FFF2-40B4-BE49-F238E27FC236}">
                  <a16:creationId xmlns:a16="http://schemas.microsoft.com/office/drawing/2014/main" id="{A7C51A59-E785-7E42-A4CD-2CA1D4614262}"/>
                </a:ext>
              </a:extLst>
            </p:cNvPr>
            <p:cNvSpPr/>
            <p:nvPr/>
          </p:nvSpPr>
          <p:spPr>
            <a:xfrm>
              <a:off x="4566880" y="949751"/>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Meiryo" panose="020B0604030504040204" pitchFamily="34" charset="-128"/>
                  <a:ea typeface="Meiryo" panose="020B0604030504040204" pitchFamily="34" charset="-128"/>
                </a:rPr>
                <a:t>1</a:t>
              </a:r>
              <a:endParaRPr kumimoji="1" lang="ja-JP" altLang="en-US">
                <a:solidFill>
                  <a:schemeClr val="tx1"/>
                </a:solidFill>
                <a:latin typeface="Meiryo" panose="020B0604030504040204" pitchFamily="34" charset="-128"/>
                <a:ea typeface="Meiryo" panose="020B0604030504040204" pitchFamily="34" charset="-128"/>
              </a:endParaRPr>
            </a:p>
          </p:txBody>
        </p:sp>
        <mc:AlternateContent xmlns:mc="http://schemas.openxmlformats.org/markup-compatibility/2006" xmlns:a14="http://schemas.microsoft.com/office/drawing/2010/main">
          <mc:Choice Requires="a14">
            <p:sp>
              <p:nvSpPr>
                <p:cNvPr id="145" name="テキスト ボックス 144">
                  <a:extLst>
                    <a:ext uri="{FF2B5EF4-FFF2-40B4-BE49-F238E27FC236}">
                      <a16:creationId xmlns:a16="http://schemas.microsoft.com/office/drawing/2014/main" id="{5F239EC8-A4EE-4541-B7F7-601680AA10B7}"/>
                    </a:ext>
                  </a:extLst>
                </p:cNvPr>
                <p:cNvSpPr txBox="1"/>
                <p:nvPr/>
              </p:nvSpPr>
              <p:spPr>
                <a:xfrm>
                  <a:off x="4697692" y="874857"/>
                  <a:ext cx="25429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m:t>
                        </m:r>
                      </m:oMath>
                    </m:oMathPara>
                  </a14:m>
                  <a:endParaRPr kumimoji="1" lang="ja-JP" altLang="en-US">
                    <a:latin typeface="Meiryo" panose="020B0604030504040204" pitchFamily="34" charset="-128"/>
                    <a:ea typeface="Meiryo" panose="020B0604030504040204" pitchFamily="34" charset="-128"/>
                  </a:endParaRPr>
                </a:p>
              </p:txBody>
            </p:sp>
          </mc:Choice>
          <mc:Fallback xmlns="">
            <p:sp>
              <p:nvSpPr>
                <p:cNvPr id="145" name="テキスト ボックス 144">
                  <a:extLst>
                    <a:ext uri="{FF2B5EF4-FFF2-40B4-BE49-F238E27FC236}">
                      <a16:creationId xmlns:a16="http://schemas.microsoft.com/office/drawing/2014/main" id="{5F239EC8-A4EE-4541-B7F7-601680AA10B7}"/>
                    </a:ext>
                  </a:extLst>
                </p:cNvPr>
                <p:cNvSpPr txBox="1">
                  <a:spLocks noRot="1" noChangeAspect="1" noMove="1" noResize="1" noEditPoints="1" noAdjustHandles="1" noChangeArrowheads="1" noChangeShapeType="1" noTextEdit="1"/>
                </p:cNvSpPr>
                <p:nvPr/>
              </p:nvSpPr>
              <p:spPr>
                <a:xfrm>
                  <a:off x="4697692" y="874857"/>
                  <a:ext cx="254294" cy="276999"/>
                </a:xfrm>
                <a:prstGeom prst="rect">
                  <a:avLst/>
                </a:prstGeom>
                <a:blipFill>
                  <a:blip r:embed="rId7"/>
                  <a:stretch>
                    <a:fillRect l="-9524" r="-14286"/>
                  </a:stretch>
                </a:blipFill>
              </p:spPr>
              <p:txBody>
                <a:bodyPr/>
                <a:lstStyle/>
                <a:p>
                  <a:r>
                    <a:rPr lang="ja-JP" altLang="en-US">
                      <a:noFill/>
                    </a:rPr>
                    <a:t> </a:t>
                  </a:r>
                </a:p>
              </p:txBody>
            </p:sp>
          </mc:Fallback>
        </mc:AlternateContent>
        <p:sp>
          <p:nvSpPr>
            <p:cNvPr id="148" name="円/楕円 147">
              <a:extLst>
                <a:ext uri="{FF2B5EF4-FFF2-40B4-BE49-F238E27FC236}">
                  <a16:creationId xmlns:a16="http://schemas.microsoft.com/office/drawing/2014/main" id="{246648B9-2DEC-F74F-950A-0DA10A83CC04}"/>
                </a:ext>
              </a:extLst>
            </p:cNvPr>
            <p:cNvSpPr/>
            <p:nvPr/>
          </p:nvSpPr>
          <p:spPr>
            <a:xfrm>
              <a:off x="4907193" y="975585"/>
              <a:ext cx="90249" cy="8538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nvGrpSpPr>
            <p:cNvPr id="149" name="グループ化 148">
              <a:extLst>
                <a:ext uri="{FF2B5EF4-FFF2-40B4-BE49-F238E27FC236}">
                  <a16:creationId xmlns:a16="http://schemas.microsoft.com/office/drawing/2014/main" id="{EABCF5CC-4849-9440-A703-CFFC990D6109}"/>
                </a:ext>
              </a:extLst>
            </p:cNvPr>
            <p:cNvGrpSpPr/>
            <p:nvPr/>
          </p:nvGrpSpPr>
          <p:grpSpPr>
            <a:xfrm>
              <a:off x="4540030" y="909376"/>
              <a:ext cx="200136" cy="670685"/>
              <a:chOff x="3983284" y="948931"/>
              <a:chExt cx="200136" cy="670685"/>
            </a:xfrm>
          </p:grpSpPr>
          <p:sp>
            <p:nvSpPr>
              <p:cNvPr id="170" name="左大かっこ 169">
                <a:extLst>
                  <a:ext uri="{FF2B5EF4-FFF2-40B4-BE49-F238E27FC236}">
                    <a16:creationId xmlns:a16="http://schemas.microsoft.com/office/drawing/2014/main" id="{B4D61822-E55E-404F-9D00-541418B2DCB3}"/>
                  </a:ext>
                </a:extLst>
              </p:cNvPr>
              <p:cNvSpPr/>
              <p:nvPr/>
            </p:nvSpPr>
            <p:spPr>
              <a:xfrm>
                <a:off x="3983284" y="953045"/>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90" name="左大かっこ 189">
                <a:extLst>
                  <a:ext uri="{FF2B5EF4-FFF2-40B4-BE49-F238E27FC236}">
                    <a16:creationId xmlns:a16="http://schemas.microsoft.com/office/drawing/2014/main" id="{FDA36457-7A01-824A-AF22-7F809F382749}"/>
                  </a:ext>
                </a:extLst>
              </p:cNvPr>
              <p:cNvSpPr/>
              <p:nvPr/>
            </p:nvSpPr>
            <p:spPr>
              <a:xfrm flipH="1">
                <a:off x="4098032" y="948931"/>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grpSp>
          <p:nvGrpSpPr>
            <p:cNvPr id="150" name="グループ化 149">
              <a:extLst>
                <a:ext uri="{FF2B5EF4-FFF2-40B4-BE49-F238E27FC236}">
                  <a16:creationId xmlns:a16="http://schemas.microsoft.com/office/drawing/2014/main" id="{FA7C403D-CE98-354A-92DA-F702BB002D0B}"/>
                </a:ext>
              </a:extLst>
            </p:cNvPr>
            <p:cNvGrpSpPr/>
            <p:nvPr/>
          </p:nvGrpSpPr>
          <p:grpSpPr>
            <a:xfrm>
              <a:off x="5010204" y="907318"/>
              <a:ext cx="200136" cy="670685"/>
              <a:chOff x="3983284" y="948931"/>
              <a:chExt cx="200136" cy="670685"/>
            </a:xfrm>
          </p:grpSpPr>
          <p:sp>
            <p:nvSpPr>
              <p:cNvPr id="162" name="左大かっこ 161">
                <a:extLst>
                  <a:ext uri="{FF2B5EF4-FFF2-40B4-BE49-F238E27FC236}">
                    <a16:creationId xmlns:a16="http://schemas.microsoft.com/office/drawing/2014/main" id="{1A7A83D9-675A-3547-8E73-9D3E4978EF68}"/>
                  </a:ext>
                </a:extLst>
              </p:cNvPr>
              <p:cNvSpPr/>
              <p:nvPr/>
            </p:nvSpPr>
            <p:spPr>
              <a:xfrm>
                <a:off x="3983284" y="953045"/>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63" name="左大かっこ 162">
                <a:extLst>
                  <a:ext uri="{FF2B5EF4-FFF2-40B4-BE49-F238E27FC236}">
                    <a16:creationId xmlns:a16="http://schemas.microsoft.com/office/drawing/2014/main" id="{F6CC8C9C-2460-4A48-94E9-AAA6920D6B2F}"/>
                  </a:ext>
                </a:extLst>
              </p:cNvPr>
              <p:cNvSpPr/>
              <p:nvPr/>
            </p:nvSpPr>
            <p:spPr>
              <a:xfrm flipH="1">
                <a:off x="4098032" y="948931"/>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sp>
          <p:nvSpPr>
            <p:cNvPr id="151" name="正方形/長方形 150">
              <a:extLst>
                <a:ext uri="{FF2B5EF4-FFF2-40B4-BE49-F238E27FC236}">
                  <a16:creationId xmlns:a16="http://schemas.microsoft.com/office/drawing/2014/main" id="{4B8C3644-FE1E-F645-BBDB-90745FEB5E2D}"/>
                </a:ext>
              </a:extLst>
            </p:cNvPr>
            <p:cNvSpPr/>
            <p:nvPr/>
          </p:nvSpPr>
          <p:spPr>
            <a:xfrm>
              <a:off x="5529397" y="956925"/>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Meiryo" panose="020B0604030504040204" pitchFamily="34" charset="-128"/>
                  <a:ea typeface="Meiryo" panose="020B0604030504040204" pitchFamily="34" charset="-128"/>
                </a:rPr>
                <a:t>3</a:t>
              </a:r>
              <a:endParaRPr kumimoji="1" lang="ja-JP" altLang="en-US">
                <a:solidFill>
                  <a:schemeClr val="tx1"/>
                </a:solidFill>
                <a:latin typeface="Meiryo" panose="020B0604030504040204" pitchFamily="34" charset="-128"/>
                <a:ea typeface="Meiryo" panose="020B0604030504040204" pitchFamily="34" charset="-128"/>
              </a:endParaRPr>
            </a:p>
          </p:txBody>
        </p:sp>
        <p:sp>
          <p:nvSpPr>
            <p:cNvPr id="152" name="円/楕円 151">
              <a:extLst>
                <a:ext uri="{FF2B5EF4-FFF2-40B4-BE49-F238E27FC236}">
                  <a16:creationId xmlns:a16="http://schemas.microsoft.com/office/drawing/2014/main" id="{68CDC72F-9692-8148-98D8-094A1EDD5549}"/>
                </a:ext>
              </a:extLst>
            </p:cNvPr>
            <p:cNvSpPr/>
            <p:nvPr/>
          </p:nvSpPr>
          <p:spPr>
            <a:xfrm>
              <a:off x="5406804" y="974006"/>
              <a:ext cx="90249" cy="8538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nvGrpSpPr>
            <p:cNvPr id="158" name="グループ化 157">
              <a:extLst>
                <a:ext uri="{FF2B5EF4-FFF2-40B4-BE49-F238E27FC236}">
                  <a16:creationId xmlns:a16="http://schemas.microsoft.com/office/drawing/2014/main" id="{C4035D04-5F8E-1741-AA9D-B572B2AE10D0}"/>
                </a:ext>
              </a:extLst>
            </p:cNvPr>
            <p:cNvGrpSpPr/>
            <p:nvPr/>
          </p:nvGrpSpPr>
          <p:grpSpPr>
            <a:xfrm>
              <a:off x="5499738" y="914492"/>
              <a:ext cx="200136" cy="670685"/>
              <a:chOff x="3983284" y="948931"/>
              <a:chExt cx="200136" cy="670685"/>
            </a:xfrm>
          </p:grpSpPr>
          <p:sp>
            <p:nvSpPr>
              <p:cNvPr id="160" name="左大かっこ 159">
                <a:extLst>
                  <a:ext uri="{FF2B5EF4-FFF2-40B4-BE49-F238E27FC236}">
                    <a16:creationId xmlns:a16="http://schemas.microsoft.com/office/drawing/2014/main" id="{482F6BD5-0E7E-054E-A0D2-A3CE332784A4}"/>
                  </a:ext>
                </a:extLst>
              </p:cNvPr>
              <p:cNvSpPr/>
              <p:nvPr/>
            </p:nvSpPr>
            <p:spPr>
              <a:xfrm>
                <a:off x="3983284" y="953045"/>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61" name="左大かっこ 160">
                <a:extLst>
                  <a:ext uri="{FF2B5EF4-FFF2-40B4-BE49-F238E27FC236}">
                    <a16:creationId xmlns:a16="http://schemas.microsoft.com/office/drawing/2014/main" id="{D4AF9FFC-FD8A-8C4B-BE6E-6BF165E924DE}"/>
                  </a:ext>
                </a:extLst>
              </p:cNvPr>
              <p:cNvSpPr/>
              <p:nvPr/>
            </p:nvSpPr>
            <p:spPr>
              <a:xfrm flipH="1">
                <a:off x="4098032" y="948931"/>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mc:AlternateContent xmlns:mc="http://schemas.openxmlformats.org/markup-compatibility/2006" xmlns:a14="http://schemas.microsoft.com/office/drawing/2010/main">
          <mc:Choice Requires="a14">
            <p:sp>
              <p:nvSpPr>
                <p:cNvPr id="159" name="テキスト ボックス 158">
                  <a:extLst>
                    <a:ext uri="{FF2B5EF4-FFF2-40B4-BE49-F238E27FC236}">
                      <a16:creationId xmlns:a16="http://schemas.microsoft.com/office/drawing/2014/main" id="{109AFD42-408C-BC42-9CA1-5234710D6631}"/>
                    </a:ext>
                  </a:extLst>
                </p:cNvPr>
                <p:cNvSpPr txBox="1"/>
                <p:nvPr/>
              </p:nvSpPr>
              <p:spPr>
                <a:xfrm>
                  <a:off x="5174509" y="886788"/>
                  <a:ext cx="25429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m:t>
                        </m:r>
                      </m:oMath>
                    </m:oMathPara>
                  </a14:m>
                  <a:endParaRPr kumimoji="1" lang="ja-JP" altLang="en-US">
                    <a:latin typeface="Meiryo" panose="020B0604030504040204" pitchFamily="34" charset="-128"/>
                    <a:ea typeface="Meiryo" panose="020B0604030504040204" pitchFamily="34" charset="-128"/>
                  </a:endParaRPr>
                </a:p>
              </p:txBody>
            </p:sp>
          </mc:Choice>
          <mc:Fallback xmlns="">
            <p:sp>
              <p:nvSpPr>
                <p:cNvPr id="159" name="テキスト ボックス 158">
                  <a:extLst>
                    <a:ext uri="{FF2B5EF4-FFF2-40B4-BE49-F238E27FC236}">
                      <a16:creationId xmlns:a16="http://schemas.microsoft.com/office/drawing/2014/main" id="{109AFD42-408C-BC42-9CA1-5234710D6631}"/>
                    </a:ext>
                  </a:extLst>
                </p:cNvPr>
                <p:cNvSpPr txBox="1">
                  <a:spLocks noRot="1" noChangeAspect="1" noMove="1" noResize="1" noEditPoints="1" noAdjustHandles="1" noChangeArrowheads="1" noChangeShapeType="1" noTextEdit="1"/>
                </p:cNvSpPr>
                <p:nvPr/>
              </p:nvSpPr>
              <p:spPr>
                <a:xfrm>
                  <a:off x="5174509" y="886788"/>
                  <a:ext cx="254294" cy="276999"/>
                </a:xfrm>
                <a:prstGeom prst="rect">
                  <a:avLst/>
                </a:prstGeom>
                <a:blipFill>
                  <a:blip r:embed="rId8"/>
                  <a:stretch>
                    <a:fillRect l="-9091" r="-9091"/>
                  </a:stretch>
                </a:blipFill>
              </p:spPr>
              <p:txBody>
                <a:bodyPr/>
                <a:lstStyle/>
                <a:p>
                  <a:r>
                    <a:rPr lang="ja-JP" altLang="en-US">
                      <a:noFill/>
                    </a:rPr>
                    <a:t> </a:t>
                  </a:r>
                </a:p>
              </p:txBody>
            </p:sp>
          </mc:Fallback>
        </mc:AlternateContent>
      </p:grpSp>
      <p:grpSp>
        <p:nvGrpSpPr>
          <p:cNvPr id="196" name="グループ化 195">
            <a:extLst>
              <a:ext uri="{FF2B5EF4-FFF2-40B4-BE49-F238E27FC236}">
                <a16:creationId xmlns:a16="http://schemas.microsoft.com/office/drawing/2014/main" id="{E5B3CDC9-FFE6-F140-AAD5-9E8D067644E6}"/>
              </a:ext>
            </a:extLst>
          </p:cNvPr>
          <p:cNvGrpSpPr/>
          <p:nvPr/>
        </p:nvGrpSpPr>
        <p:grpSpPr>
          <a:xfrm>
            <a:off x="3987061" y="2466344"/>
            <a:ext cx="1733210" cy="727869"/>
            <a:chOff x="3966664" y="863927"/>
            <a:chExt cx="1733210" cy="727869"/>
          </a:xfrm>
        </p:grpSpPr>
        <p:sp>
          <p:nvSpPr>
            <p:cNvPr id="197" name="正方形/長方形 196">
              <a:extLst>
                <a:ext uri="{FF2B5EF4-FFF2-40B4-BE49-F238E27FC236}">
                  <a16:creationId xmlns:a16="http://schemas.microsoft.com/office/drawing/2014/main" id="{22128F4B-FE26-C449-8423-1A00AD55ED97}"/>
                </a:ext>
              </a:extLst>
            </p:cNvPr>
            <p:cNvSpPr/>
            <p:nvPr/>
          </p:nvSpPr>
          <p:spPr>
            <a:xfrm>
              <a:off x="4000381" y="956925"/>
              <a:ext cx="133984" cy="588498"/>
            </a:xfrm>
            <a:prstGeom prst="rect">
              <a:avLst/>
            </a:prstGeom>
            <a:solidFill>
              <a:schemeClr val="bg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Meiryo" panose="020B0604030504040204" pitchFamily="34" charset="-128"/>
                  <a:ea typeface="Meiryo" panose="020B0604030504040204" pitchFamily="34" charset="-128"/>
                </a:rPr>
                <a:t>3</a:t>
              </a:r>
              <a:endParaRPr kumimoji="1" lang="ja-JP" altLang="en-US">
                <a:solidFill>
                  <a:schemeClr val="tx1"/>
                </a:solidFill>
                <a:latin typeface="Meiryo" panose="020B0604030504040204" pitchFamily="34" charset="-128"/>
                <a:ea typeface="Meiryo" panose="020B0604030504040204" pitchFamily="34" charset="-128"/>
              </a:endParaRPr>
            </a:p>
          </p:txBody>
        </p:sp>
        <mc:AlternateContent xmlns:mc="http://schemas.openxmlformats.org/markup-compatibility/2006" xmlns:a14="http://schemas.microsoft.com/office/drawing/2010/main">
          <mc:Choice Requires="a14">
            <p:sp>
              <p:nvSpPr>
                <p:cNvPr id="198" name="テキスト ボックス 197">
                  <a:extLst>
                    <a:ext uri="{FF2B5EF4-FFF2-40B4-BE49-F238E27FC236}">
                      <a16:creationId xmlns:a16="http://schemas.microsoft.com/office/drawing/2014/main" id="{B19025E2-566F-6C44-A1DC-12628FDF9482}"/>
                    </a:ext>
                  </a:extLst>
                </p:cNvPr>
                <p:cNvSpPr txBox="1"/>
                <p:nvPr/>
              </p:nvSpPr>
              <p:spPr>
                <a:xfrm>
                  <a:off x="4193777" y="863927"/>
                  <a:ext cx="25429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m:t>
                        </m:r>
                      </m:oMath>
                    </m:oMathPara>
                  </a14:m>
                  <a:endParaRPr kumimoji="1" lang="ja-JP" altLang="en-US">
                    <a:latin typeface="Meiryo" panose="020B0604030504040204" pitchFamily="34" charset="-128"/>
                    <a:ea typeface="Meiryo" panose="020B0604030504040204" pitchFamily="34" charset="-128"/>
                  </a:endParaRPr>
                </a:p>
              </p:txBody>
            </p:sp>
          </mc:Choice>
          <mc:Fallback xmlns="">
            <p:sp>
              <p:nvSpPr>
                <p:cNvPr id="198" name="テキスト ボックス 197">
                  <a:extLst>
                    <a:ext uri="{FF2B5EF4-FFF2-40B4-BE49-F238E27FC236}">
                      <a16:creationId xmlns:a16="http://schemas.microsoft.com/office/drawing/2014/main" id="{B19025E2-566F-6C44-A1DC-12628FDF9482}"/>
                    </a:ext>
                  </a:extLst>
                </p:cNvPr>
                <p:cNvSpPr txBox="1">
                  <a:spLocks noRot="1" noChangeAspect="1" noMove="1" noResize="1" noEditPoints="1" noAdjustHandles="1" noChangeArrowheads="1" noChangeShapeType="1" noTextEdit="1"/>
                </p:cNvSpPr>
                <p:nvPr/>
              </p:nvSpPr>
              <p:spPr>
                <a:xfrm>
                  <a:off x="4193777" y="863927"/>
                  <a:ext cx="254294" cy="276999"/>
                </a:xfrm>
                <a:prstGeom prst="rect">
                  <a:avLst/>
                </a:prstGeom>
                <a:blipFill>
                  <a:blip r:embed="rId9"/>
                  <a:stretch>
                    <a:fillRect l="-4762" r="-4762"/>
                  </a:stretch>
                </a:blipFill>
              </p:spPr>
              <p:txBody>
                <a:bodyPr/>
                <a:lstStyle/>
                <a:p>
                  <a:r>
                    <a:rPr lang="ja-JP" altLang="en-US">
                      <a:noFill/>
                    </a:rPr>
                    <a:t> </a:t>
                  </a:r>
                </a:p>
              </p:txBody>
            </p:sp>
          </mc:Fallback>
        </mc:AlternateContent>
        <p:grpSp>
          <p:nvGrpSpPr>
            <p:cNvPr id="199" name="グループ化 198">
              <a:extLst>
                <a:ext uri="{FF2B5EF4-FFF2-40B4-BE49-F238E27FC236}">
                  <a16:creationId xmlns:a16="http://schemas.microsoft.com/office/drawing/2014/main" id="{3436449E-6E60-F84E-AD5C-43D1AAD697E0}"/>
                </a:ext>
              </a:extLst>
            </p:cNvPr>
            <p:cNvGrpSpPr/>
            <p:nvPr/>
          </p:nvGrpSpPr>
          <p:grpSpPr>
            <a:xfrm>
              <a:off x="3966664" y="921111"/>
              <a:ext cx="200136" cy="670685"/>
              <a:chOff x="4021784" y="948931"/>
              <a:chExt cx="200136" cy="670685"/>
            </a:xfrm>
          </p:grpSpPr>
          <p:sp>
            <p:nvSpPr>
              <p:cNvPr id="217" name="左大かっこ 216">
                <a:extLst>
                  <a:ext uri="{FF2B5EF4-FFF2-40B4-BE49-F238E27FC236}">
                    <a16:creationId xmlns:a16="http://schemas.microsoft.com/office/drawing/2014/main" id="{B6277995-A1FE-0D4D-A894-C26A04B3A7DB}"/>
                  </a:ext>
                </a:extLst>
              </p:cNvPr>
              <p:cNvSpPr/>
              <p:nvPr/>
            </p:nvSpPr>
            <p:spPr>
              <a:xfrm>
                <a:off x="4021784" y="953045"/>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18" name="左大かっこ 217">
                <a:extLst>
                  <a:ext uri="{FF2B5EF4-FFF2-40B4-BE49-F238E27FC236}">
                    <a16:creationId xmlns:a16="http://schemas.microsoft.com/office/drawing/2014/main" id="{901024DA-EC7D-1F45-94D2-6F180DAA55B9}"/>
                  </a:ext>
                </a:extLst>
              </p:cNvPr>
              <p:cNvSpPr/>
              <p:nvPr/>
            </p:nvSpPr>
            <p:spPr>
              <a:xfrm flipH="1">
                <a:off x="4136532" y="948931"/>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sp>
          <p:nvSpPr>
            <p:cNvPr id="200" name="円/楕円 199">
              <a:extLst>
                <a:ext uri="{FF2B5EF4-FFF2-40B4-BE49-F238E27FC236}">
                  <a16:creationId xmlns:a16="http://schemas.microsoft.com/office/drawing/2014/main" id="{255B9CC0-08C6-0F49-83CF-8499CFBA0686}"/>
                </a:ext>
              </a:extLst>
            </p:cNvPr>
            <p:cNvSpPr/>
            <p:nvPr/>
          </p:nvSpPr>
          <p:spPr>
            <a:xfrm>
              <a:off x="4446682" y="974006"/>
              <a:ext cx="90249" cy="85388"/>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01" name="正方形/長方形 200">
              <a:extLst>
                <a:ext uri="{FF2B5EF4-FFF2-40B4-BE49-F238E27FC236}">
                  <a16:creationId xmlns:a16="http://schemas.microsoft.com/office/drawing/2014/main" id="{F3633CBD-8C9C-4541-B70E-0A94E28B0E9B}"/>
                </a:ext>
              </a:extLst>
            </p:cNvPr>
            <p:cNvSpPr/>
            <p:nvPr/>
          </p:nvSpPr>
          <p:spPr>
            <a:xfrm>
              <a:off x="5039863" y="949751"/>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Meiryo" panose="020B0604030504040204" pitchFamily="34" charset="-128"/>
                  <a:ea typeface="Meiryo" panose="020B0604030504040204" pitchFamily="34" charset="-128"/>
                </a:rPr>
                <a:t>2</a:t>
              </a:r>
              <a:endParaRPr kumimoji="1" lang="ja-JP" altLang="en-US">
                <a:solidFill>
                  <a:schemeClr val="tx1"/>
                </a:solidFill>
                <a:latin typeface="Meiryo" panose="020B0604030504040204" pitchFamily="34" charset="-128"/>
                <a:ea typeface="Meiryo" panose="020B0604030504040204" pitchFamily="34" charset="-128"/>
              </a:endParaRPr>
            </a:p>
          </p:txBody>
        </p:sp>
        <p:sp>
          <p:nvSpPr>
            <p:cNvPr id="202" name="正方形/長方形 201">
              <a:extLst>
                <a:ext uri="{FF2B5EF4-FFF2-40B4-BE49-F238E27FC236}">
                  <a16:creationId xmlns:a16="http://schemas.microsoft.com/office/drawing/2014/main" id="{2091F538-1C0B-F646-B0FE-2607C93D2F42}"/>
                </a:ext>
              </a:extLst>
            </p:cNvPr>
            <p:cNvSpPr/>
            <p:nvPr/>
          </p:nvSpPr>
          <p:spPr>
            <a:xfrm>
              <a:off x="4566880" y="949751"/>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Meiryo" panose="020B0604030504040204" pitchFamily="34" charset="-128"/>
                  <a:ea typeface="Meiryo" panose="020B0604030504040204" pitchFamily="34" charset="-128"/>
                </a:rPr>
                <a:t>1</a:t>
              </a:r>
              <a:endParaRPr kumimoji="1" lang="ja-JP" altLang="en-US">
                <a:solidFill>
                  <a:schemeClr val="tx1"/>
                </a:solidFill>
                <a:latin typeface="Meiryo" panose="020B0604030504040204" pitchFamily="34" charset="-128"/>
                <a:ea typeface="Meiryo" panose="020B0604030504040204" pitchFamily="34" charset="-128"/>
              </a:endParaRPr>
            </a:p>
          </p:txBody>
        </p:sp>
        <mc:AlternateContent xmlns:mc="http://schemas.openxmlformats.org/markup-compatibility/2006" xmlns:a14="http://schemas.microsoft.com/office/drawing/2010/main">
          <mc:Choice Requires="a14">
            <p:sp>
              <p:nvSpPr>
                <p:cNvPr id="203" name="テキスト ボックス 202">
                  <a:extLst>
                    <a:ext uri="{FF2B5EF4-FFF2-40B4-BE49-F238E27FC236}">
                      <a16:creationId xmlns:a16="http://schemas.microsoft.com/office/drawing/2014/main" id="{3C3501FC-0484-714A-AC91-1FB17894DC1D}"/>
                    </a:ext>
                  </a:extLst>
                </p:cNvPr>
                <p:cNvSpPr txBox="1"/>
                <p:nvPr/>
              </p:nvSpPr>
              <p:spPr>
                <a:xfrm>
                  <a:off x="4697692" y="874857"/>
                  <a:ext cx="25429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m:t>
                        </m:r>
                      </m:oMath>
                    </m:oMathPara>
                  </a14:m>
                  <a:endParaRPr kumimoji="1" lang="ja-JP" altLang="en-US">
                    <a:latin typeface="Meiryo" panose="020B0604030504040204" pitchFamily="34" charset="-128"/>
                    <a:ea typeface="Meiryo" panose="020B0604030504040204" pitchFamily="34" charset="-128"/>
                  </a:endParaRPr>
                </a:p>
              </p:txBody>
            </p:sp>
          </mc:Choice>
          <mc:Fallback xmlns="">
            <p:sp>
              <p:nvSpPr>
                <p:cNvPr id="203" name="テキスト ボックス 202">
                  <a:extLst>
                    <a:ext uri="{FF2B5EF4-FFF2-40B4-BE49-F238E27FC236}">
                      <a16:creationId xmlns:a16="http://schemas.microsoft.com/office/drawing/2014/main" id="{3C3501FC-0484-714A-AC91-1FB17894DC1D}"/>
                    </a:ext>
                  </a:extLst>
                </p:cNvPr>
                <p:cNvSpPr txBox="1">
                  <a:spLocks noRot="1" noChangeAspect="1" noMove="1" noResize="1" noEditPoints="1" noAdjustHandles="1" noChangeArrowheads="1" noChangeShapeType="1" noTextEdit="1"/>
                </p:cNvSpPr>
                <p:nvPr/>
              </p:nvSpPr>
              <p:spPr>
                <a:xfrm>
                  <a:off x="4697692" y="874857"/>
                  <a:ext cx="254294" cy="276999"/>
                </a:xfrm>
                <a:prstGeom prst="rect">
                  <a:avLst/>
                </a:prstGeom>
                <a:blipFill>
                  <a:blip r:embed="rId10"/>
                  <a:stretch>
                    <a:fillRect l="-9524" r="-14286"/>
                  </a:stretch>
                </a:blipFill>
              </p:spPr>
              <p:txBody>
                <a:bodyPr/>
                <a:lstStyle/>
                <a:p>
                  <a:r>
                    <a:rPr lang="ja-JP" altLang="en-US">
                      <a:noFill/>
                    </a:rPr>
                    <a:t> </a:t>
                  </a:r>
                </a:p>
              </p:txBody>
            </p:sp>
          </mc:Fallback>
        </mc:AlternateContent>
        <p:sp>
          <p:nvSpPr>
            <p:cNvPr id="204" name="円/楕円 203">
              <a:extLst>
                <a:ext uri="{FF2B5EF4-FFF2-40B4-BE49-F238E27FC236}">
                  <a16:creationId xmlns:a16="http://schemas.microsoft.com/office/drawing/2014/main" id="{816B344A-AE65-F24D-A9D4-6D61E0B589AC}"/>
                </a:ext>
              </a:extLst>
            </p:cNvPr>
            <p:cNvSpPr/>
            <p:nvPr/>
          </p:nvSpPr>
          <p:spPr>
            <a:xfrm>
              <a:off x="4907193" y="975585"/>
              <a:ext cx="90249" cy="85388"/>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nvGrpSpPr>
            <p:cNvPr id="205" name="グループ化 204">
              <a:extLst>
                <a:ext uri="{FF2B5EF4-FFF2-40B4-BE49-F238E27FC236}">
                  <a16:creationId xmlns:a16="http://schemas.microsoft.com/office/drawing/2014/main" id="{30D7229A-DFB6-104A-91EB-0D76727228AF}"/>
                </a:ext>
              </a:extLst>
            </p:cNvPr>
            <p:cNvGrpSpPr/>
            <p:nvPr/>
          </p:nvGrpSpPr>
          <p:grpSpPr>
            <a:xfrm>
              <a:off x="4540030" y="909376"/>
              <a:ext cx="200136" cy="670685"/>
              <a:chOff x="3983284" y="948931"/>
              <a:chExt cx="200136" cy="670685"/>
            </a:xfrm>
          </p:grpSpPr>
          <p:sp>
            <p:nvSpPr>
              <p:cNvPr id="215" name="左大かっこ 214">
                <a:extLst>
                  <a:ext uri="{FF2B5EF4-FFF2-40B4-BE49-F238E27FC236}">
                    <a16:creationId xmlns:a16="http://schemas.microsoft.com/office/drawing/2014/main" id="{91306ABE-684D-C742-8A23-D984B97C4654}"/>
                  </a:ext>
                </a:extLst>
              </p:cNvPr>
              <p:cNvSpPr/>
              <p:nvPr/>
            </p:nvSpPr>
            <p:spPr>
              <a:xfrm>
                <a:off x="3983284" y="953045"/>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16" name="左大かっこ 215">
                <a:extLst>
                  <a:ext uri="{FF2B5EF4-FFF2-40B4-BE49-F238E27FC236}">
                    <a16:creationId xmlns:a16="http://schemas.microsoft.com/office/drawing/2014/main" id="{D57F905F-602F-7D4E-A2BD-8AF75FDE0553}"/>
                  </a:ext>
                </a:extLst>
              </p:cNvPr>
              <p:cNvSpPr/>
              <p:nvPr/>
            </p:nvSpPr>
            <p:spPr>
              <a:xfrm flipH="1">
                <a:off x="4098032" y="948931"/>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grpSp>
          <p:nvGrpSpPr>
            <p:cNvPr id="206" name="グループ化 205">
              <a:extLst>
                <a:ext uri="{FF2B5EF4-FFF2-40B4-BE49-F238E27FC236}">
                  <a16:creationId xmlns:a16="http://schemas.microsoft.com/office/drawing/2014/main" id="{7CF4A3C5-24F1-6440-B157-98B19CC6B228}"/>
                </a:ext>
              </a:extLst>
            </p:cNvPr>
            <p:cNvGrpSpPr/>
            <p:nvPr/>
          </p:nvGrpSpPr>
          <p:grpSpPr>
            <a:xfrm>
              <a:off x="5010204" y="907318"/>
              <a:ext cx="200136" cy="670685"/>
              <a:chOff x="3983284" y="948931"/>
              <a:chExt cx="200136" cy="670685"/>
            </a:xfrm>
          </p:grpSpPr>
          <p:sp>
            <p:nvSpPr>
              <p:cNvPr id="213" name="左大かっこ 212">
                <a:extLst>
                  <a:ext uri="{FF2B5EF4-FFF2-40B4-BE49-F238E27FC236}">
                    <a16:creationId xmlns:a16="http://schemas.microsoft.com/office/drawing/2014/main" id="{83E91930-B0D5-1440-AA21-D2DDBF5FA4BD}"/>
                  </a:ext>
                </a:extLst>
              </p:cNvPr>
              <p:cNvSpPr/>
              <p:nvPr/>
            </p:nvSpPr>
            <p:spPr>
              <a:xfrm>
                <a:off x="3983284" y="953045"/>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14" name="左大かっこ 213">
                <a:extLst>
                  <a:ext uri="{FF2B5EF4-FFF2-40B4-BE49-F238E27FC236}">
                    <a16:creationId xmlns:a16="http://schemas.microsoft.com/office/drawing/2014/main" id="{3BE4D818-1BFD-8C4B-B98F-2721060274C6}"/>
                  </a:ext>
                </a:extLst>
              </p:cNvPr>
              <p:cNvSpPr/>
              <p:nvPr/>
            </p:nvSpPr>
            <p:spPr>
              <a:xfrm flipH="1">
                <a:off x="4098032" y="948931"/>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sp>
          <p:nvSpPr>
            <p:cNvPr id="207" name="正方形/長方形 206">
              <a:extLst>
                <a:ext uri="{FF2B5EF4-FFF2-40B4-BE49-F238E27FC236}">
                  <a16:creationId xmlns:a16="http://schemas.microsoft.com/office/drawing/2014/main" id="{13640E71-6943-6041-B125-00316795B64C}"/>
                </a:ext>
              </a:extLst>
            </p:cNvPr>
            <p:cNvSpPr/>
            <p:nvPr/>
          </p:nvSpPr>
          <p:spPr>
            <a:xfrm>
              <a:off x="5529397" y="956925"/>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Meiryo" panose="020B0604030504040204" pitchFamily="34" charset="-128"/>
                  <a:ea typeface="Meiryo" panose="020B0604030504040204" pitchFamily="34" charset="-128"/>
                </a:rPr>
                <a:t>3</a:t>
              </a:r>
              <a:endParaRPr kumimoji="1" lang="ja-JP" altLang="en-US">
                <a:solidFill>
                  <a:schemeClr val="tx1"/>
                </a:solidFill>
                <a:latin typeface="Meiryo" panose="020B0604030504040204" pitchFamily="34" charset="-128"/>
                <a:ea typeface="Meiryo" panose="020B0604030504040204" pitchFamily="34" charset="-128"/>
              </a:endParaRPr>
            </a:p>
          </p:txBody>
        </p:sp>
        <p:sp>
          <p:nvSpPr>
            <p:cNvPr id="208" name="円/楕円 207">
              <a:extLst>
                <a:ext uri="{FF2B5EF4-FFF2-40B4-BE49-F238E27FC236}">
                  <a16:creationId xmlns:a16="http://schemas.microsoft.com/office/drawing/2014/main" id="{CCE2EDDC-DBB1-9040-80E6-02A76031D344}"/>
                </a:ext>
              </a:extLst>
            </p:cNvPr>
            <p:cNvSpPr/>
            <p:nvPr/>
          </p:nvSpPr>
          <p:spPr>
            <a:xfrm>
              <a:off x="5406804" y="974006"/>
              <a:ext cx="90249" cy="85388"/>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nvGrpSpPr>
            <p:cNvPr id="209" name="グループ化 208">
              <a:extLst>
                <a:ext uri="{FF2B5EF4-FFF2-40B4-BE49-F238E27FC236}">
                  <a16:creationId xmlns:a16="http://schemas.microsoft.com/office/drawing/2014/main" id="{490266AD-67F0-6849-AC02-64E5E9200CE4}"/>
                </a:ext>
              </a:extLst>
            </p:cNvPr>
            <p:cNvGrpSpPr/>
            <p:nvPr/>
          </p:nvGrpSpPr>
          <p:grpSpPr>
            <a:xfrm>
              <a:off x="5499738" y="914492"/>
              <a:ext cx="200136" cy="670685"/>
              <a:chOff x="3983284" y="948931"/>
              <a:chExt cx="200136" cy="670685"/>
            </a:xfrm>
          </p:grpSpPr>
          <p:sp>
            <p:nvSpPr>
              <p:cNvPr id="211" name="左大かっこ 210">
                <a:extLst>
                  <a:ext uri="{FF2B5EF4-FFF2-40B4-BE49-F238E27FC236}">
                    <a16:creationId xmlns:a16="http://schemas.microsoft.com/office/drawing/2014/main" id="{04D7FB57-C8D3-0447-9188-66BEFB2E058A}"/>
                  </a:ext>
                </a:extLst>
              </p:cNvPr>
              <p:cNvSpPr/>
              <p:nvPr/>
            </p:nvSpPr>
            <p:spPr>
              <a:xfrm>
                <a:off x="3983284" y="953045"/>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12" name="左大かっこ 211">
                <a:extLst>
                  <a:ext uri="{FF2B5EF4-FFF2-40B4-BE49-F238E27FC236}">
                    <a16:creationId xmlns:a16="http://schemas.microsoft.com/office/drawing/2014/main" id="{2B1F38A6-ACA7-4A4F-B521-68B836CA6665}"/>
                  </a:ext>
                </a:extLst>
              </p:cNvPr>
              <p:cNvSpPr/>
              <p:nvPr/>
            </p:nvSpPr>
            <p:spPr>
              <a:xfrm flipH="1">
                <a:off x="4098032" y="948931"/>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mc:AlternateContent xmlns:mc="http://schemas.openxmlformats.org/markup-compatibility/2006" xmlns:a14="http://schemas.microsoft.com/office/drawing/2010/main">
          <mc:Choice Requires="a14">
            <p:sp>
              <p:nvSpPr>
                <p:cNvPr id="210" name="テキスト ボックス 209">
                  <a:extLst>
                    <a:ext uri="{FF2B5EF4-FFF2-40B4-BE49-F238E27FC236}">
                      <a16:creationId xmlns:a16="http://schemas.microsoft.com/office/drawing/2014/main" id="{4B7C596A-4F7A-9448-BA24-A5FF40E9257C}"/>
                    </a:ext>
                  </a:extLst>
                </p:cNvPr>
                <p:cNvSpPr txBox="1"/>
                <p:nvPr/>
              </p:nvSpPr>
              <p:spPr>
                <a:xfrm>
                  <a:off x="5174509" y="886788"/>
                  <a:ext cx="25429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m:t>
                        </m:r>
                      </m:oMath>
                    </m:oMathPara>
                  </a14:m>
                  <a:endParaRPr kumimoji="1" lang="ja-JP" altLang="en-US">
                    <a:latin typeface="Meiryo" panose="020B0604030504040204" pitchFamily="34" charset="-128"/>
                    <a:ea typeface="Meiryo" panose="020B0604030504040204" pitchFamily="34" charset="-128"/>
                  </a:endParaRPr>
                </a:p>
              </p:txBody>
            </p:sp>
          </mc:Choice>
          <mc:Fallback xmlns="">
            <p:sp>
              <p:nvSpPr>
                <p:cNvPr id="210" name="テキスト ボックス 209">
                  <a:extLst>
                    <a:ext uri="{FF2B5EF4-FFF2-40B4-BE49-F238E27FC236}">
                      <a16:creationId xmlns:a16="http://schemas.microsoft.com/office/drawing/2014/main" id="{4B7C596A-4F7A-9448-BA24-A5FF40E9257C}"/>
                    </a:ext>
                  </a:extLst>
                </p:cNvPr>
                <p:cNvSpPr txBox="1">
                  <a:spLocks noRot="1" noChangeAspect="1" noMove="1" noResize="1" noEditPoints="1" noAdjustHandles="1" noChangeArrowheads="1" noChangeShapeType="1" noTextEdit="1"/>
                </p:cNvSpPr>
                <p:nvPr/>
              </p:nvSpPr>
              <p:spPr>
                <a:xfrm>
                  <a:off x="5174509" y="886788"/>
                  <a:ext cx="254294" cy="276999"/>
                </a:xfrm>
                <a:prstGeom prst="rect">
                  <a:avLst/>
                </a:prstGeom>
                <a:blipFill>
                  <a:blip r:embed="rId11"/>
                  <a:stretch>
                    <a:fillRect l="-9091" r="-9091"/>
                  </a:stretch>
                </a:blipFill>
              </p:spPr>
              <p:txBody>
                <a:bodyPr/>
                <a:lstStyle/>
                <a:p>
                  <a:r>
                    <a:rPr lang="ja-JP" altLang="en-US">
                      <a:noFill/>
                    </a:rPr>
                    <a:t> </a:t>
                  </a:r>
                </a:p>
              </p:txBody>
            </p:sp>
          </mc:Fallback>
        </mc:AlternateContent>
      </p:grpSp>
      <p:sp>
        <p:nvSpPr>
          <p:cNvPr id="221" name="左大かっこ 220">
            <a:extLst>
              <a:ext uri="{FF2B5EF4-FFF2-40B4-BE49-F238E27FC236}">
                <a16:creationId xmlns:a16="http://schemas.microsoft.com/office/drawing/2014/main" id="{CD49C5BC-3BE6-E54F-9FBD-462D429D4007}"/>
              </a:ext>
            </a:extLst>
          </p:cNvPr>
          <p:cNvSpPr/>
          <p:nvPr/>
        </p:nvSpPr>
        <p:spPr>
          <a:xfrm>
            <a:off x="1569839" y="3895769"/>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22" name="左大かっこ 221">
            <a:extLst>
              <a:ext uri="{FF2B5EF4-FFF2-40B4-BE49-F238E27FC236}">
                <a16:creationId xmlns:a16="http://schemas.microsoft.com/office/drawing/2014/main" id="{F743B935-DB27-CD4C-9B23-ED279F5F8364}"/>
              </a:ext>
            </a:extLst>
          </p:cNvPr>
          <p:cNvSpPr/>
          <p:nvPr/>
        </p:nvSpPr>
        <p:spPr>
          <a:xfrm flipH="1">
            <a:off x="2131583" y="3895771"/>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24" name="正方形/長方形 223">
            <a:extLst>
              <a:ext uri="{FF2B5EF4-FFF2-40B4-BE49-F238E27FC236}">
                <a16:creationId xmlns:a16="http://schemas.microsoft.com/office/drawing/2014/main" id="{7D6DB08B-D8C5-FC4F-9BA8-E3F99F627363}"/>
              </a:ext>
            </a:extLst>
          </p:cNvPr>
          <p:cNvSpPr/>
          <p:nvPr/>
        </p:nvSpPr>
        <p:spPr>
          <a:xfrm>
            <a:off x="1606590" y="3965740"/>
            <a:ext cx="566834" cy="133985"/>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Meiryo" panose="020B0604030504040204" pitchFamily="34" charset="-128"/>
                <a:ea typeface="Meiryo" panose="020B0604030504040204" pitchFamily="34" charset="-128"/>
              </a:rPr>
              <a:t>1</a:t>
            </a:r>
            <a:endParaRPr kumimoji="1" lang="ja-JP" altLang="en-US" sz="1400">
              <a:solidFill>
                <a:schemeClr val="tx1"/>
              </a:solidFill>
              <a:latin typeface="Meiryo" panose="020B0604030504040204" pitchFamily="34" charset="-128"/>
              <a:ea typeface="Meiryo" panose="020B0604030504040204" pitchFamily="34" charset="-128"/>
            </a:endParaRPr>
          </a:p>
        </p:txBody>
      </p:sp>
      <p:sp>
        <p:nvSpPr>
          <p:cNvPr id="225" name="正方形/長方形 224">
            <a:extLst>
              <a:ext uri="{FF2B5EF4-FFF2-40B4-BE49-F238E27FC236}">
                <a16:creationId xmlns:a16="http://schemas.microsoft.com/office/drawing/2014/main" id="{3269B07B-2AE2-6149-936D-D056F7818572}"/>
              </a:ext>
            </a:extLst>
          </p:cNvPr>
          <p:cNvSpPr/>
          <p:nvPr/>
        </p:nvSpPr>
        <p:spPr>
          <a:xfrm>
            <a:off x="1606590" y="4161302"/>
            <a:ext cx="566834" cy="133985"/>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Meiryo" panose="020B0604030504040204" pitchFamily="34" charset="-128"/>
                <a:ea typeface="Meiryo" panose="020B0604030504040204" pitchFamily="34" charset="-128"/>
              </a:rPr>
              <a:t>2</a:t>
            </a:r>
            <a:endParaRPr kumimoji="1" lang="ja-JP" altLang="en-US" sz="1400">
              <a:solidFill>
                <a:schemeClr val="tx1"/>
              </a:solidFill>
              <a:latin typeface="Meiryo" panose="020B0604030504040204" pitchFamily="34" charset="-128"/>
              <a:ea typeface="Meiryo" panose="020B0604030504040204" pitchFamily="34" charset="-128"/>
            </a:endParaRPr>
          </a:p>
        </p:txBody>
      </p:sp>
      <p:sp>
        <p:nvSpPr>
          <p:cNvPr id="226" name="正方形/長方形 225">
            <a:extLst>
              <a:ext uri="{FF2B5EF4-FFF2-40B4-BE49-F238E27FC236}">
                <a16:creationId xmlns:a16="http://schemas.microsoft.com/office/drawing/2014/main" id="{0524E819-C652-134A-8D50-F5566731153C}"/>
              </a:ext>
            </a:extLst>
          </p:cNvPr>
          <p:cNvSpPr/>
          <p:nvPr/>
        </p:nvSpPr>
        <p:spPr>
          <a:xfrm>
            <a:off x="1606590" y="4363875"/>
            <a:ext cx="566834" cy="133985"/>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Meiryo" panose="020B0604030504040204" pitchFamily="34" charset="-128"/>
                <a:ea typeface="Meiryo" panose="020B0604030504040204" pitchFamily="34" charset="-128"/>
              </a:rPr>
              <a:t>3</a:t>
            </a:r>
            <a:endParaRPr kumimoji="1" lang="ja-JP" altLang="en-US" sz="1400">
              <a:solidFill>
                <a:schemeClr val="tx1"/>
              </a:solidFill>
              <a:latin typeface="Meiryo" panose="020B0604030504040204" pitchFamily="34" charset="-128"/>
              <a:ea typeface="Meiryo" panose="020B0604030504040204" pitchFamily="34" charset="-128"/>
            </a:endParaRPr>
          </a:p>
        </p:txBody>
      </p:sp>
      <mc:AlternateContent xmlns:mc="http://schemas.openxmlformats.org/markup-compatibility/2006" xmlns:a14="http://schemas.microsoft.com/office/drawing/2010/main">
        <mc:Choice Requires="a14">
          <p:sp>
            <p:nvSpPr>
              <p:cNvPr id="227" name="テキスト ボックス 226">
                <a:extLst>
                  <a:ext uri="{FF2B5EF4-FFF2-40B4-BE49-F238E27FC236}">
                    <a16:creationId xmlns:a16="http://schemas.microsoft.com/office/drawing/2014/main" id="{66F29F58-3123-D644-B8FC-AC16C8075FD5}"/>
                  </a:ext>
                </a:extLst>
              </p:cNvPr>
              <p:cNvSpPr txBox="1"/>
              <p:nvPr/>
            </p:nvSpPr>
            <p:spPr>
              <a:xfrm>
                <a:off x="2215923" y="3874876"/>
                <a:ext cx="25429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m:t>
                      </m:r>
                    </m:oMath>
                  </m:oMathPara>
                </a14:m>
                <a:endParaRPr kumimoji="1" lang="ja-JP" altLang="en-US">
                  <a:latin typeface="Meiryo" panose="020B0604030504040204" pitchFamily="34" charset="-128"/>
                  <a:ea typeface="Meiryo" panose="020B0604030504040204" pitchFamily="34" charset="-128"/>
                </a:endParaRPr>
              </a:p>
            </p:txBody>
          </p:sp>
        </mc:Choice>
        <mc:Fallback xmlns="">
          <p:sp>
            <p:nvSpPr>
              <p:cNvPr id="227" name="テキスト ボックス 226">
                <a:extLst>
                  <a:ext uri="{FF2B5EF4-FFF2-40B4-BE49-F238E27FC236}">
                    <a16:creationId xmlns:a16="http://schemas.microsoft.com/office/drawing/2014/main" id="{66F29F58-3123-D644-B8FC-AC16C8075FD5}"/>
                  </a:ext>
                </a:extLst>
              </p:cNvPr>
              <p:cNvSpPr txBox="1">
                <a:spLocks noRot="1" noChangeAspect="1" noMove="1" noResize="1" noEditPoints="1" noAdjustHandles="1" noChangeArrowheads="1" noChangeShapeType="1" noTextEdit="1"/>
              </p:cNvSpPr>
              <p:nvPr/>
            </p:nvSpPr>
            <p:spPr>
              <a:xfrm>
                <a:off x="2215923" y="3874876"/>
                <a:ext cx="254294" cy="276999"/>
              </a:xfrm>
              <a:prstGeom prst="rect">
                <a:avLst/>
              </a:prstGeom>
              <a:blipFill>
                <a:blip r:embed="rId12"/>
                <a:stretch>
                  <a:fillRect l="-4762" r="-4762"/>
                </a:stretch>
              </a:blipFill>
            </p:spPr>
            <p:txBody>
              <a:bodyPr/>
              <a:lstStyle/>
              <a:p>
                <a:r>
                  <a:rPr lang="ja-JP" altLang="en-US">
                    <a:noFill/>
                  </a:rPr>
                  <a:t> </a:t>
                </a:r>
              </a:p>
            </p:txBody>
          </p:sp>
        </mc:Fallback>
      </mc:AlternateContent>
      <p:grpSp>
        <p:nvGrpSpPr>
          <p:cNvPr id="228" name="グループ化 227">
            <a:extLst>
              <a:ext uri="{FF2B5EF4-FFF2-40B4-BE49-F238E27FC236}">
                <a16:creationId xmlns:a16="http://schemas.microsoft.com/office/drawing/2014/main" id="{56C8F2CE-EAF1-0F43-A24D-B1838E0D70AA}"/>
              </a:ext>
            </a:extLst>
          </p:cNvPr>
          <p:cNvGrpSpPr/>
          <p:nvPr/>
        </p:nvGrpSpPr>
        <p:grpSpPr>
          <a:xfrm>
            <a:off x="2511212" y="3909667"/>
            <a:ext cx="647132" cy="666573"/>
            <a:chOff x="1000256" y="3453676"/>
            <a:chExt cx="647132" cy="666573"/>
          </a:xfrm>
        </p:grpSpPr>
        <p:sp>
          <p:nvSpPr>
            <p:cNvPr id="229" name="左大かっこ 228">
              <a:extLst>
                <a:ext uri="{FF2B5EF4-FFF2-40B4-BE49-F238E27FC236}">
                  <a16:creationId xmlns:a16="http://schemas.microsoft.com/office/drawing/2014/main" id="{7CF704DE-A086-134C-9286-40D30EB63EF1}"/>
                </a:ext>
              </a:extLst>
            </p:cNvPr>
            <p:cNvSpPr/>
            <p:nvPr/>
          </p:nvSpPr>
          <p:spPr>
            <a:xfrm>
              <a:off x="1000256" y="3453676"/>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30" name="左大かっこ 229">
              <a:extLst>
                <a:ext uri="{FF2B5EF4-FFF2-40B4-BE49-F238E27FC236}">
                  <a16:creationId xmlns:a16="http://schemas.microsoft.com/office/drawing/2014/main" id="{71962011-ECAA-1745-A2C8-A13DEA919157}"/>
                </a:ext>
              </a:extLst>
            </p:cNvPr>
            <p:cNvSpPr/>
            <p:nvPr/>
          </p:nvSpPr>
          <p:spPr>
            <a:xfrm flipH="1">
              <a:off x="1562000" y="3453678"/>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sp>
        <p:nvSpPr>
          <p:cNvPr id="234" name="正方形/長方形 233">
            <a:extLst>
              <a:ext uri="{FF2B5EF4-FFF2-40B4-BE49-F238E27FC236}">
                <a16:creationId xmlns:a16="http://schemas.microsoft.com/office/drawing/2014/main" id="{834B14B4-FE83-C445-B861-8191416D7525}"/>
              </a:ext>
            </a:extLst>
          </p:cNvPr>
          <p:cNvSpPr/>
          <p:nvPr/>
        </p:nvSpPr>
        <p:spPr>
          <a:xfrm>
            <a:off x="2557670" y="3950762"/>
            <a:ext cx="566834" cy="133985"/>
          </a:xfrm>
          <a:prstGeom prst="rect">
            <a:avLst/>
          </a:prstGeom>
          <a:solidFill>
            <a:schemeClr val="bg1">
              <a:lumMod val="75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Meiryo" panose="020B0604030504040204" pitchFamily="34" charset="-128"/>
                <a:ea typeface="Meiryo" panose="020B0604030504040204" pitchFamily="34" charset="-128"/>
              </a:rPr>
              <a:t>1</a:t>
            </a:r>
            <a:endParaRPr kumimoji="1" lang="ja-JP" altLang="en-US" sz="1400">
              <a:solidFill>
                <a:schemeClr val="tx1"/>
              </a:solidFill>
              <a:latin typeface="Meiryo" panose="020B0604030504040204" pitchFamily="34" charset="-128"/>
              <a:ea typeface="Meiryo" panose="020B0604030504040204" pitchFamily="34" charset="-128"/>
            </a:endParaRPr>
          </a:p>
        </p:txBody>
      </p:sp>
      <p:sp>
        <p:nvSpPr>
          <p:cNvPr id="235" name="正方形/長方形 234">
            <a:extLst>
              <a:ext uri="{FF2B5EF4-FFF2-40B4-BE49-F238E27FC236}">
                <a16:creationId xmlns:a16="http://schemas.microsoft.com/office/drawing/2014/main" id="{760F8E7C-8278-AF48-94DB-A0FDE7394F2A}"/>
              </a:ext>
            </a:extLst>
          </p:cNvPr>
          <p:cNvSpPr/>
          <p:nvPr/>
        </p:nvSpPr>
        <p:spPr>
          <a:xfrm>
            <a:off x="2557670" y="4146324"/>
            <a:ext cx="566834" cy="133985"/>
          </a:xfrm>
          <a:prstGeom prst="rect">
            <a:avLst/>
          </a:prstGeom>
          <a:solidFill>
            <a:schemeClr val="bg1">
              <a:lumMod val="75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Meiryo" panose="020B0604030504040204" pitchFamily="34" charset="-128"/>
                <a:ea typeface="Meiryo" panose="020B0604030504040204" pitchFamily="34" charset="-128"/>
              </a:rPr>
              <a:t>2</a:t>
            </a:r>
            <a:endParaRPr kumimoji="1" lang="ja-JP" altLang="en-US" sz="1400">
              <a:solidFill>
                <a:schemeClr val="tx1"/>
              </a:solidFill>
              <a:latin typeface="Meiryo" panose="020B0604030504040204" pitchFamily="34" charset="-128"/>
              <a:ea typeface="Meiryo" panose="020B0604030504040204" pitchFamily="34" charset="-128"/>
            </a:endParaRPr>
          </a:p>
        </p:txBody>
      </p:sp>
      <p:sp>
        <p:nvSpPr>
          <p:cNvPr id="236" name="正方形/長方形 235">
            <a:extLst>
              <a:ext uri="{FF2B5EF4-FFF2-40B4-BE49-F238E27FC236}">
                <a16:creationId xmlns:a16="http://schemas.microsoft.com/office/drawing/2014/main" id="{5B3E4A30-5F76-4642-900C-EEEC8ED147AA}"/>
              </a:ext>
            </a:extLst>
          </p:cNvPr>
          <p:cNvSpPr/>
          <p:nvPr/>
        </p:nvSpPr>
        <p:spPr>
          <a:xfrm>
            <a:off x="2557670" y="4348897"/>
            <a:ext cx="566834" cy="133985"/>
          </a:xfrm>
          <a:prstGeom prst="rect">
            <a:avLst/>
          </a:prstGeom>
          <a:solidFill>
            <a:schemeClr val="bg1">
              <a:lumMod val="75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Meiryo" panose="020B0604030504040204" pitchFamily="34" charset="-128"/>
                <a:ea typeface="Meiryo" panose="020B0604030504040204" pitchFamily="34" charset="-128"/>
              </a:rPr>
              <a:t>3</a:t>
            </a:r>
            <a:endParaRPr kumimoji="1" lang="ja-JP" altLang="en-US" sz="1400">
              <a:solidFill>
                <a:schemeClr val="tx1"/>
              </a:solidFill>
              <a:latin typeface="Meiryo" panose="020B0604030504040204" pitchFamily="34" charset="-128"/>
              <a:ea typeface="Meiryo" panose="020B0604030504040204" pitchFamily="34" charset="-128"/>
            </a:endParaRPr>
          </a:p>
        </p:txBody>
      </p:sp>
      <p:sp>
        <p:nvSpPr>
          <p:cNvPr id="237" name="正方形/長方形 236">
            <a:extLst>
              <a:ext uri="{FF2B5EF4-FFF2-40B4-BE49-F238E27FC236}">
                <a16:creationId xmlns:a16="http://schemas.microsoft.com/office/drawing/2014/main" id="{A3C1D06E-3A23-BF49-9FB0-DC77FD9B7D9B}"/>
              </a:ext>
            </a:extLst>
          </p:cNvPr>
          <p:cNvSpPr/>
          <p:nvPr/>
        </p:nvSpPr>
        <p:spPr>
          <a:xfrm>
            <a:off x="3787984" y="3946382"/>
            <a:ext cx="566834" cy="133985"/>
          </a:xfrm>
          <a:prstGeom prst="rect">
            <a:avLst/>
          </a:prstGeom>
          <a:solidFill>
            <a:schemeClr val="bg1">
              <a:lumMod val="75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Meiryo" panose="020B0604030504040204" pitchFamily="34" charset="-128"/>
                <a:ea typeface="Meiryo" panose="020B0604030504040204" pitchFamily="34" charset="-128"/>
              </a:rPr>
              <a:t>1</a:t>
            </a:r>
            <a:endParaRPr kumimoji="1" lang="ja-JP" altLang="en-US" sz="1400">
              <a:solidFill>
                <a:schemeClr val="tx1"/>
              </a:solidFill>
              <a:latin typeface="Meiryo" panose="020B0604030504040204" pitchFamily="34" charset="-128"/>
              <a:ea typeface="Meiryo" panose="020B0604030504040204" pitchFamily="34" charset="-128"/>
            </a:endParaRPr>
          </a:p>
        </p:txBody>
      </p:sp>
      <mc:AlternateContent xmlns:mc="http://schemas.openxmlformats.org/markup-compatibility/2006" xmlns:a14="http://schemas.microsoft.com/office/drawing/2010/main">
        <mc:Choice Requires="a14">
          <p:sp>
            <p:nvSpPr>
              <p:cNvPr id="242" name="テキスト ボックス 241">
                <a:extLst>
                  <a:ext uri="{FF2B5EF4-FFF2-40B4-BE49-F238E27FC236}">
                    <a16:creationId xmlns:a16="http://schemas.microsoft.com/office/drawing/2014/main" id="{60A798DB-2680-3849-A9F9-12C3142E71F1}"/>
                  </a:ext>
                </a:extLst>
              </p:cNvPr>
              <p:cNvSpPr txBox="1"/>
              <p:nvPr/>
            </p:nvSpPr>
            <p:spPr>
              <a:xfrm>
                <a:off x="4415957" y="3859262"/>
                <a:ext cx="25429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m:t>
                      </m:r>
                    </m:oMath>
                  </m:oMathPara>
                </a14:m>
                <a:endParaRPr kumimoji="1" lang="ja-JP" altLang="en-US">
                  <a:latin typeface="Meiryo" panose="020B0604030504040204" pitchFamily="34" charset="-128"/>
                  <a:ea typeface="Meiryo" panose="020B0604030504040204" pitchFamily="34" charset="-128"/>
                </a:endParaRPr>
              </a:p>
            </p:txBody>
          </p:sp>
        </mc:Choice>
        <mc:Fallback xmlns="">
          <p:sp>
            <p:nvSpPr>
              <p:cNvPr id="242" name="テキスト ボックス 241">
                <a:extLst>
                  <a:ext uri="{FF2B5EF4-FFF2-40B4-BE49-F238E27FC236}">
                    <a16:creationId xmlns:a16="http://schemas.microsoft.com/office/drawing/2014/main" id="{60A798DB-2680-3849-A9F9-12C3142E71F1}"/>
                  </a:ext>
                </a:extLst>
              </p:cNvPr>
              <p:cNvSpPr txBox="1">
                <a:spLocks noRot="1" noChangeAspect="1" noMove="1" noResize="1" noEditPoints="1" noAdjustHandles="1" noChangeArrowheads="1" noChangeShapeType="1" noTextEdit="1"/>
              </p:cNvSpPr>
              <p:nvPr/>
            </p:nvSpPr>
            <p:spPr>
              <a:xfrm>
                <a:off x="4415957" y="3859262"/>
                <a:ext cx="254294" cy="276999"/>
              </a:xfrm>
              <a:prstGeom prst="rect">
                <a:avLst/>
              </a:prstGeom>
              <a:blipFill>
                <a:blip r:embed="rId6"/>
                <a:stretch>
                  <a:fillRect l="-4762" r="-476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3" name="テキスト ボックス 242">
                <a:extLst>
                  <a:ext uri="{FF2B5EF4-FFF2-40B4-BE49-F238E27FC236}">
                    <a16:creationId xmlns:a16="http://schemas.microsoft.com/office/drawing/2014/main" id="{D2658570-0220-E245-9491-457B5C7A269B}"/>
                  </a:ext>
                </a:extLst>
              </p:cNvPr>
              <p:cNvSpPr txBox="1"/>
              <p:nvPr/>
            </p:nvSpPr>
            <p:spPr>
              <a:xfrm>
                <a:off x="5394950" y="3857911"/>
                <a:ext cx="25429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m:t>
                      </m:r>
                    </m:oMath>
                  </m:oMathPara>
                </a14:m>
                <a:endParaRPr kumimoji="1" lang="ja-JP" altLang="en-US">
                  <a:latin typeface="Meiryo" panose="020B0604030504040204" pitchFamily="34" charset="-128"/>
                  <a:ea typeface="Meiryo" panose="020B0604030504040204" pitchFamily="34" charset="-128"/>
                </a:endParaRPr>
              </a:p>
            </p:txBody>
          </p:sp>
        </mc:Choice>
        <mc:Fallback xmlns="">
          <p:sp>
            <p:nvSpPr>
              <p:cNvPr id="243" name="テキスト ボックス 242">
                <a:extLst>
                  <a:ext uri="{FF2B5EF4-FFF2-40B4-BE49-F238E27FC236}">
                    <a16:creationId xmlns:a16="http://schemas.microsoft.com/office/drawing/2014/main" id="{D2658570-0220-E245-9491-457B5C7A269B}"/>
                  </a:ext>
                </a:extLst>
              </p:cNvPr>
              <p:cNvSpPr txBox="1">
                <a:spLocks noRot="1" noChangeAspect="1" noMove="1" noResize="1" noEditPoints="1" noAdjustHandles="1" noChangeArrowheads="1" noChangeShapeType="1" noTextEdit="1"/>
              </p:cNvSpPr>
              <p:nvPr/>
            </p:nvSpPr>
            <p:spPr>
              <a:xfrm>
                <a:off x="5394950" y="3857911"/>
                <a:ext cx="254294" cy="276999"/>
              </a:xfrm>
              <a:prstGeom prst="rect">
                <a:avLst/>
              </a:prstGeom>
              <a:blipFill>
                <a:blip r:embed="rId13"/>
                <a:stretch>
                  <a:fillRect l="-9524" r="-14286"/>
                </a:stretch>
              </a:blipFill>
            </p:spPr>
            <p:txBody>
              <a:bodyPr/>
              <a:lstStyle/>
              <a:p>
                <a:r>
                  <a:rPr lang="ja-JP" altLang="en-US">
                    <a:noFill/>
                  </a:rPr>
                  <a:t> </a:t>
                </a:r>
              </a:p>
            </p:txBody>
          </p:sp>
        </mc:Fallback>
      </mc:AlternateContent>
      <p:sp>
        <p:nvSpPr>
          <p:cNvPr id="245" name="左大かっこ 244">
            <a:extLst>
              <a:ext uri="{FF2B5EF4-FFF2-40B4-BE49-F238E27FC236}">
                <a16:creationId xmlns:a16="http://schemas.microsoft.com/office/drawing/2014/main" id="{6E5BCA30-A9BD-7C44-81C4-38A4E6F47A91}"/>
              </a:ext>
            </a:extLst>
          </p:cNvPr>
          <p:cNvSpPr/>
          <p:nvPr/>
        </p:nvSpPr>
        <p:spPr>
          <a:xfrm>
            <a:off x="3746426" y="3909667"/>
            <a:ext cx="45719" cy="212020"/>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46" name="左大かっこ 245">
            <a:extLst>
              <a:ext uri="{FF2B5EF4-FFF2-40B4-BE49-F238E27FC236}">
                <a16:creationId xmlns:a16="http://schemas.microsoft.com/office/drawing/2014/main" id="{B2F678E2-F2DB-A54C-A89C-B958D8AE2111}"/>
              </a:ext>
            </a:extLst>
          </p:cNvPr>
          <p:cNvSpPr/>
          <p:nvPr/>
        </p:nvSpPr>
        <p:spPr>
          <a:xfrm flipH="1">
            <a:off x="4335602" y="3908091"/>
            <a:ext cx="53237" cy="213596"/>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47" name="円/楕円 246">
            <a:extLst>
              <a:ext uri="{FF2B5EF4-FFF2-40B4-BE49-F238E27FC236}">
                <a16:creationId xmlns:a16="http://schemas.microsoft.com/office/drawing/2014/main" id="{F85C6AB6-3001-1C4A-A7FD-603927B11F09}"/>
              </a:ext>
            </a:extLst>
          </p:cNvPr>
          <p:cNvSpPr/>
          <p:nvPr/>
        </p:nvSpPr>
        <p:spPr>
          <a:xfrm>
            <a:off x="4681847" y="3957672"/>
            <a:ext cx="90249" cy="853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48" name="正方形/長方形 247">
            <a:extLst>
              <a:ext uri="{FF2B5EF4-FFF2-40B4-BE49-F238E27FC236}">
                <a16:creationId xmlns:a16="http://schemas.microsoft.com/office/drawing/2014/main" id="{E32FE0B2-0104-7245-821F-6BB45C4008F2}"/>
              </a:ext>
            </a:extLst>
          </p:cNvPr>
          <p:cNvSpPr/>
          <p:nvPr/>
        </p:nvSpPr>
        <p:spPr>
          <a:xfrm>
            <a:off x="4806387" y="3930768"/>
            <a:ext cx="566834" cy="133985"/>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Meiryo" panose="020B0604030504040204" pitchFamily="34" charset="-128"/>
                <a:ea typeface="Meiryo" panose="020B0604030504040204" pitchFamily="34" charset="-128"/>
              </a:rPr>
              <a:t>1</a:t>
            </a:r>
            <a:endParaRPr kumimoji="1" lang="ja-JP" altLang="en-US" sz="1400">
              <a:solidFill>
                <a:schemeClr val="tx1"/>
              </a:solidFill>
              <a:latin typeface="Meiryo" panose="020B0604030504040204" pitchFamily="34" charset="-128"/>
              <a:ea typeface="Meiryo" panose="020B0604030504040204" pitchFamily="34" charset="-128"/>
            </a:endParaRPr>
          </a:p>
        </p:txBody>
      </p:sp>
      <p:sp>
        <p:nvSpPr>
          <p:cNvPr id="250" name="左大かっこ 249">
            <a:extLst>
              <a:ext uri="{FF2B5EF4-FFF2-40B4-BE49-F238E27FC236}">
                <a16:creationId xmlns:a16="http://schemas.microsoft.com/office/drawing/2014/main" id="{86B744D3-0238-B945-B429-3B054565FCAA}"/>
              </a:ext>
            </a:extLst>
          </p:cNvPr>
          <p:cNvSpPr/>
          <p:nvPr/>
        </p:nvSpPr>
        <p:spPr>
          <a:xfrm>
            <a:off x="4776146" y="3897345"/>
            <a:ext cx="45719" cy="212020"/>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51" name="左大かっこ 250">
            <a:extLst>
              <a:ext uri="{FF2B5EF4-FFF2-40B4-BE49-F238E27FC236}">
                <a16:creationId xmlns:a16="http://schemas.microsoft.com/office/drawing/2014/main" id="{2670E484-1389-E647-99CD-03BD020EDF84}"/>
              </a:ext>
            </a:extLst>
          </p:cNvPr>
          <p:cNvSpPr/>
          <p:nvPr/>
        </p:nvSpPr>
        <p:spPr>
          <a:xfrm flipH="1">
            <a:off x="5365322" y="3895769"/>
            <a:ext cx="53237" cy="213596"/>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52" name="円/楕円 251">
            <a:extLst>
              <a:ext uri="{FF2B5EF4-FFF2-40B4-BE49-F238E27FC236}">
                <a16:creationId xmlns:a16="http://schemas.microsoft.com/office/drawing/2014/main" id="{BF425652-1A13-8549-8228-FADAC31D2CAC}"/>
              </a:ext>
            </a:extLst>
          </p:cNvPr>
          <p:cNvSpPr/>
          <p:nvPr/>
        </p:nvSpPr>
        <p:spPr>
          <a:xfrm>
            <a:off x="5624728" y="3965184"/>
            <a:ext cx="90249" cy="853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53" name="正方形/長方形 252">
            <a:extLst>
              <a:ext uri="{FF2B5EF4-FFF2-40B4-BE49-F238E27FC236}">
                <a16:creationId xmlns:a16="http://schemas.microsoft.com/office/drawing/2014/main" id="{67459293-6EF1-2F4E-BF3C-63A623989620}"/>
              </a:ext>
            </a:extLst>
          </p:cNvPr>
          <p:cNvSpPr/>
          <p:nvPr/>
        </p:nvSpPr>
        <p:spPr>
          <a:xfrm>
            <a:off x="5749268" y="3938280"/>
            <a:ext cx="566834" cy="133985"/>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Meiryo" panose="020B0604030504040204" pitchFamily="34" charset="-128"/>
                <a:ea typeface="Meiryo" panose="020B0604030504040204" pitchFamily="34" charset="-128"/>
              </a:rPr>
              <a:t>2</a:t>
            </a:r>
            <a:endParaRPr kumimoji="1" lang="ja-JP" altLang="en-US" sz="1400">
              <a:solidFill>
                <a:schemeClr val="tx1"/>
              </a:solidFill>
              <a:latin typeface="Meiryo" panose="020B0604030504040204" pitchFamily="34" charset="-128"/>
              <a:ea typeface="Meiryo" panose="020B0604030504040204" pitchFamily="34" charset="-128"/>
            </a:endParaRPr>
          </a:p>
        </p:txBody>
      </p:sp>
      <p:sp>
        <p:nvSpPr>
          <p:cNvPr id="254" name="左大かっこ 253">
            <a:extLst>
              <a:ext uri="{FF2B5EF4-FFF2-40B4-BE49-F238E27FC236}">
                <a16:creationId xmlns:a16="http://schemas.microsoft.com/office/drawing/2014/main" id="{4F7EA082-9EF4-F849-9033-57BE47727934}"/>
              </a:ext>
            </a:extLst>
          </p:cNvPr>
          <p:cNvSpPr/>
          <p:nvPr/>
        </p:nvSpPr>
        <p:spPr>
          <a:xfrm>
            <a:off x="5719027" y="3904857"/>
            <a:ext cx="45719" cy="212020"/>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55" name="左大かっこ 254">
            <a:extLst>
              <a:ext uri="{FF2B5EF4-FFF2-40B4-BE49-F238E27FC236}">
                <a16:creationId xmlns:a16="http://schemas.microsoft.com/office/drawing/2014/main" id="{A2B6FD8A-9BF8-C54C-845C-30FF0A621F26}"/>
              </a:ext>
            </a:extLst>
          </p:cNvPr>
          <p:cNvSpPr/>
          <p:nvPr/>
        </p:nvSpPr>
        <p:spPr>
          <a:xfrm flipH="1">
            <a:off x="6308203" y="3903281"/>
            <a:ext cx="53237" cy="213596"/>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56" name="円/楕円 255">
            <a:extLst>
              <a:ext uri="{FF2B5EF4-FFF2-40B4-BE49-F238E27FC236}">
                <a16:creationId xmlns:a16="http://schemas.microsoft.com/office/drawing/2014/main" id="{C87BDDDA-B50E-7847-B286-2384B0728051}"/>
              </a:ext>
            </a:extLst>
          </p:cNvPr>
          <p:cNvSpPr/>
          <p:nvPr/>
        </p:nvSpPr>
        <p:spPr>
          <a:xfrm>
            <a:off x="6612442" y="3958298"/>
            <a:ext cx="90249" cy="853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57" name="正方形/長方形 256">
            <a:extLst>
              <a:ext uri="{FF2B5EF4-FFF2-40B4-BE49-F238E27FC236}">
                <a16:creationId xmlns:a16="http://schemas.microsoft.com/office/drawing/2014/main" id="{002EDD01-1AEB-7643-934D-E8733EA06378}"/>
              </a:ext>
            </a:extLst>
          </p:cNvPr>
          <p:cNvSpPr/>
          <p:nvPr/>
        </p:nvSpPr>
        <p:spPr>
          <a:xfrm>
            <a:off x="6736982" y="3931394"/>
            <a:ext cx="566834" cy="133985"/>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Meiryo" panose="020B0604030504040204" pitchFamily="34" charset="-128"/>
                <a:ea typeface="Meiryo" panose="020B0604030504040204" pitchFamily="34" charset="-128"/>
              </a:rPr>
              <a:t>3</a:t>
            </a:r>
            <a:endParaRPr kumimoji="1" lang="ja-JP" altLang="en-US" sz="1400">
              <a:solidFill>
                <a:schemeClr val="tx1"/>
              </a:solidFill>
              <a:latin typeface="Meiryo" panose="020B0604030504040204" pitchFamily="34" charset="-128"/>
              <a:ea typeface="Meiryo" panose="020B0604030504040204" pitchFamily="34" charset="-128"/>
            </a:endParaRPr>
          </a:p>
        </p:txBody>
      </p:sp>
      <p:sp>
        <p:nvSpPr>
          <p:cNvPr id="258" name="左大かっこ 257">
            <a:extLst>
              <a:ext uri="{FF2B5EF4-FFF2-40B4-BE49-F238E27FC236}">
                <a16:creationId xmlns:a16="http://schemas.microsoft.com/office/drawing/2014/main" id="{E960A5CB-7AB9-9F46-B1BE-066AC77DA26B}"/>
              </a:ext>
            </a:extLst>
          </p:cNvPr>
          <p:cNvSpPr/>
          <p:nvPr/>
        </p:nvSpPr>
        <p:spPr>
          <a:xfrm>
            <a:off x="6706741" y="3897971"/>
            <a:ext cx="45719" cy="212020"/>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59" name="左大かっこ 258">
            <a:extLst>
              <a:ext uri="{FF2B5EF4-FFF2-40B4-BE49-F238E27FC236}">
                <a16:creationId xmlns:a16="http://schemas.microsoft.com/office/drawing/2014/main" id="{F7AE4961-5FEB-934A-810C-CED850EAF65B}"/>
              </a:ext>
            </a:extLst>
          </p:cNvPr>
          <p:cNvSpPr/>
          <p:nvPr/>
        </p:nvSpPr>
        <p:spPr>
          <a:xfrm flipH="1">
            <a:off x="7295917" y="3896395"/>
            <a:ext cx="53237" cy="213596"/>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mc:AlternateContent xmlns:mc="http://schemas.openxmlformats.org/markup-compatibility/2006" xmlns:a14="http://schemas.microsoft.com/office/drawing/2010/main">
        <mc:Choice Requires="a14">
          <p:sp>
            <p:nvSpPr>
              <p:cNvPr id="260" name="テキスト ボックス 259">
                <a:extLst>
                  <a:ext uri="{FF2B5EF4-FFF2-40B4-BE49-F238E27FC236}">
                    <a16:creationId xmlns:a16="http://schemas.microsoft.com/office/drawing/2014/main" id="{CDA8DA66-9F1C-9340-BD51-5CE7E5924E4F}"/>
                  </a:ext>
                </a:extLst>
              </p:cNvPr>
              <p:cNvSpPr txBox="1"/>
              <p:nvPr/>
            </p:nvSpPr>
            <p:spPr>
              <a:xfrm>
                <a:off x="6350897" y="3857910"/>
                <a:ext cx="25429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m:t>
                      </m:r>
                    </m:oMath>
                  </m:oMathPara>
                </a14:m>
                <a:endParaRPr kumimoji="1" lang="ja-JP" altLang="en-US">
                  <a:latin typeface="Meiryo" panose="020B0604030504040204" pitchFamily="34" charset="-128"/>
                  <a:ea typeface="Meiryo" panose="020B0604030504040204" pitchFamily="34" charset="-128"/>
                </a:endParaRPr>
              </a:p>
            </p:txBody>
          </p:sp>
        </mc:Choice>
        <mc:Fallback xmlns="">
          <p:sp>
            <p:nvSpPr>
              <p:cNvPr id="260" name="テキスト ボックス 259">
                <a:extLst>
                  <a:ext uri="{FF2B5EF4-FFF2-40B4-BE49-F238E27FC236}">
                    <a16:creationId xmlns:a16="http://schemas.microsoft.com/office/drawing/2014/main" id="{CDA8DA66-9F1C-9340-BD51-5CE7E5924E4F}"/>
                  </a:ext>
                </a:extLst>
              </p:cNvPr>
              <p:cNvSpPr txBox="1">
                <a:spLocks noRot="1" noChangeAspect="1" noMove="1" noResize="1" noEditPoints="1" noAdjustHandles="1" noChangeArrowheads="1" noChangeShapeType="1" noTextEdit="1"/>
              </p:cNvSpPr>
              <p:nvPr/>
            </p:nvSpPr>
            <p:spPr>
              <a:xfrm>
                <a:off x="6350897" y="3857910"/>
                <a:ext cx="254294" cy="276999"/>
              </a:xfrm>
              <a:prstGeom prst="rect">
                <a:avLst/>
              </a:prstGeom>
              <a:blipFill>
                <a:blip r:embed="rId11"/>
                <a:stretch>
                  <a:fillRect l="-14286" r="-9524"/>
                </a:stretch>
              </a:blipFill>
            </p:spPr>
            <p:txBody>
              <a:bodyPr/>
              <a:lstStyle/>
              <a:p>
                <a:r>
                  <a:rPr lang="ja-JP" altLang="en-US">
                    <a:noFill/>
                  </a:rPr>
                  <a:t> </a:t>
                </a:r>
              </a:p>
            </p:txBody>
          </p:sp>
        </mc:Fallback>
      </mc:AlternateContent>
      <p:sp>
        <p:nvSpPr>
          <p:cNvPr id="261" name="正方形/長方形 260">
            <a:extLst>
              <a:ext uri="{FF2B5EF4-FFF2-40B4-BE49-F238E27FC236}">
                <a16:creationId xmlns:a16="http://schemas.microsoft.com/office/drawing/2014/main" id="{95DE9449-CD5E-CC49-B429-25FE37160425}"/>
              </a:ext>
            </a:extLst>
          </p:cNvPr>
          <p:cNvSpPr/>
          <p:nvPr/>
        </p:nvSpPr>
        <p:spPr>
          <a:xfrm>
            <a:off x="3798074" y="4402349"/>
            <a:ext cx="566834" cy="133985"/>
          </a:xfrm>
          <a:prstGeom prst="rect">
            <a:avLst/>
          </a:prstGeom>
          <a:solidFill>
            <a:schemeClr val="bg1">
              <a:lumMod val="75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Meiryo" panose="020B0604030504040204" pitchFamily="34" charset="-128"/>
                <a:ea typeface="Meiryo" panose="020B0604030504040204" pitchFamily="34" charset="-128"/>
              </a:rPr>
              <a:t>2</a:t>
            </a:r>
            <a:endParaRPr kumimoji="1" lang="ja-JP" altLang="en-US" sz="1400">
              <a:solidFill>
                <a:schemeClr val="tx1"/>
              </a:solidFill>
              <a:latin typeface="Meiryo" panose="020B0604030504040204" pitchFamily="34" charset="-128"/>
              <a:ea typeface="Meiryo" panose="020B0604030504040204" pitchFamily="34" charset="-128"/>
            </a:endParaRPr>
          </a:p>
        </p:txBody>
      </p:sp>
      <mc:AlternateContent xmlns:mc="http://schemas.openxmlformats.org/markup-compatibility/2006" xmlns:a14="http://schemas.microsoft.com/office/drawing/2010/main">
        <mc:Choice Requires="a14">
          <p:sp>
            <p:nvSpPr>
              <p:cNvPr id="262" name="テキスト ボックス 261">
                <a:extLst>
                  <a:ext uri="{FF2B5EF4-FFF2-40B4-BE49-F238E27FC236}">
                    <a16:creationId xmlns:a16="http://schemas.microsoft.com/office/drawing/2014/main" id="{E1A97376-7ACE-A045-9ED0-6C6D8B95BAD2}"/>
                  </a:ext>
                </a:extLst>
              </p:cNvPr>
              <p:cNvSpPr txBox="1"/>
              <p:nvPr/>
            </p:nvSpPr>
            <p:spPr>
              <a:xfrm>
                <a:off x="4426047" y="4315229"/>
                <a:ext cx="25429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m:t>
                      </m:r>
                    </m:oMath>
                  </m:oMathPara>
                </a14:m>
                <a:endParaRPr kumimoji="1" lang="ja-JP" altLang="en-US">
                  <a:latin typeface="Meiryo" panose="020B0604030504040204" pitchFamily="34" charset="-128"/>
                  <a:ea typeface="Meiryo" panose="020B0604030504040204" pitchFamily="34" charset="-128"/>
                </a:endParaRPr>
              </a:p>
            </p:txBody>
          </p:sp>
        </mc:Choice>
        <mc:Fallback xmlns="">
          <p:sp>
            <p:nvSpPr>
              <p:cNvPr id="262" name="テキスト ボックス 261">
                <a:extLst>
                  <a:ext uri="{FF2B5EF4-FFF2-40B4-BE49-F238E27FC236}">
                    <a16:creationId xmlns:a16="http://schemas.microsoft.com/office/drawing/2014/main" id="{E1A97376-7ACE-A045-9ED0-6C6D8B95BAD2}"/>
                  </a:ext>
                </a:extLst>
              </p:cNvPr>
              <p:cNvSpPr txBox="1">
                <a:spLocks noRot="1" noChangeAspect="1" noMove="1" noResize="1" noEditPoints="1" noAdjustHandles="1" noChangeArrowheads="1" noChangeShapeType="1" noTextEdit="1"/>
              </p:cNvSpPr>
              <p:nvPr/>
            </p:nvSpPr>
            <p:spPr>
              <a:xfrm>
                <a:off x="4426047" y="4315229"/>
                <a:ext cx="254294" cy="276999"/>
              </a:xfrm>
              <a:prstGeom prst="rect">
                <a:avLst/>
              </a:prstGeom>
              <a:blipFill>
                <a:blip r:embed="rId2"/>
                <a:stretch>
                  <a:fillRect l="-4762" r="-476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3" name="テキスト ボックス 262">
                <a:extLst>
                  <a:ext uri="{FF2B5EF4-FFF2-40B4-BE49-F238E27FC236}">
                    <a16:creationId xmlns:a16="http://schemas.microsoft.com/office/drawing/2014/main" id="{DA4F9657-ECDF-A446-B059-731D744556BF}"/>
                  </a:ext>
                </a:extLst>
              </p:cNvPr>
              <p:cNvSpPr txBox="1"/>
              <p:nvPr/>
            </p:nvSpPr>
            <p:spPr>
              <a:xfrm>
                <a:off x="5405040" y="4313878"/>
                <a:ext cx="25429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m:t>
                      </m:r>
                    </m:oMath>
                  </m:oMathPara>
                </a14:m>
                <a:endParaRPr kumimoji="1" lang="ja-JP" altLang="en-US">
                  <a:latin typeface="Meiryo" panose="020B0604030504040204" pitchFamily="34" charset="-128"/>
                  <a:ea typeface="Meiryo" panose="020B0604030504040204" pitchFamily="34" charset="-128"/>
                </a:endParaRPr>
              </a:p>
            </p:txBody>
          </p:sp>
        </mc:Choice>
        <mc:Fallback xmlns="">
          <p:sp>
            <p:nvSpPr>
              <p:cNvPr id="263" name="テキスト ボックス 262">
                <a:extLst>
                  <a:ext uri="{FF2B5EF4-FFF2-40B4-BE49-F238E27FC236}">
                    <a16:creationId xmlns:a16="http://schemas.microsoft.com/office/drawing/2014/main" id="{DA4F9657-ECDF-A446-B059-731D744556BF}"/>
                  </a:ext>
                </a:extLst>
              </p:cNvPr>
              <p:cNvSpPr txBox="1">
                <a:spLocks noRot="1" noChangeAspect="1" noMove="1" noResize="1" noEditPoints="1" noAdjustHandles="1" noChangeArrowheads="1" noChangeShapeType="1" noTextEdit="1"/>
              </p:cNvSpPr>
              <p:nvPr/>
            </p:nvSpPr>
            <p:spPr>
              <a:xfrm>
                <a:off x="5405040" y="4313878"/>
                <a:ext cx="254294" cy="276999"/>
              </a:xfrm>
              <a:prstGeom prst="rect">
                <a:avLst/>
              </a:prstGeom>
              <a:blipFill>
                <a:blip r:embed="rId14"/>
                <a:stretch>
                  <a:fillRect l="-14286" r="-14286"/>
                </a:stretch>
              </a:blipFill>
            </p:spPr>
            <p:txBody>
              <a:bodyPr/>
              <a:lstStyle/>
              <a:p>
                <a:r>
                  <a:rPr lang="ja-JP" altLang="en-US">
                    <a:noFill/>
                  </a:rPr>
                  <a:t> </a:t>
                </a:r>
              </a:p>
            </p:txBody>
          </p:sp>
        </mc:Fallback>
      </mc:AlternateContent>
      <p:sp>
        <p:nvSpPr>
          <p:cNvPr id="264" name="左大かっこ 263">
            <a:extLst>
              <a:ext uri="{FF2B5EF4-FFF2-40B4-BE49-F238E27FC236}">
                <a16:creationId xmlns:a16="http://schemas.microsoft.com/office/drawing/2014/main" id="{C68D29AF-A24E-3D4C-B344-635E839BBF8C}"/>
              </a:ext>
            </a:extLst>
          </p:cNvPr>
          <p:cNvSpPr/>
          <p:nvPr/>
        </p:nvSpPr>
        <p:spPr>
          <a:xfrm>
            <a:off x="3756516" y="4365634"/>
            <a:ext cx="45719" cy="212020"/>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65" name="左大かっこ 264">
            <a:extLst>
              <a:ext uri="{FF2B5EF4-FFF2-40B4-BE49-F238E27FC236}">
                <a16:creationId xmlns:a16="http://schemas.microsoft.com/office/drawing/2014/main" id="{16FFE588-51DF-3B4D-BCA7-EB0229320F9C}"/>
              </a:ext>
            </a:extLst>
          </p:cNvPr>
          <p:cNvSpPr/>
          <p:nvPr/>
        </p:nvSpPr>
        <p:spPr>
          <a:xfrm flipH="1">
            <a:off x="4345692" y="4364058"/>
            <a:ext cx="53237" cy="213596"/>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66" name="円/楕円 265">
            <a:extLst>
              <a:ext uri="{FF2B5EF4-FFF2-40B4-BE49-F238E27FC236}">
                <a16:creationId xmlns:a16="http://schemas.microsoft.com/office/drawing/2014/main" id="{0F2DAB2D-1572-F146-9307-0DE4868FD047}"/>
              </a:ext>
            </a:extLst>
          </p:cNvPr>
          <p:cNvSpPr/>
          <p:nvPr/>
        </p:nvSpPr>
        <p:spPr>
          <a:xfrm>
            <a:off x="4691937" y="4413639"/>
            <a:ext cx="90249" cy="8538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67" name="正方形/長方形 266">
            <a:extLst>
              <a:ext uri="{FF2B5EF4-FFF2-40B4-BE49-F238E27FC236}">
                <a16:creationId xmlns:a16="http://schemas.microsoft.com/office/drawing/2014/main" id="{94EB84D0-1FF9-7D47-A635-0A23076D6AE9}"/>
              </a:ext>
            </a:extLst>
          </p:cNvPr>
          <p:cNvSpPr/>
          <p:nvPr/>
        </p:nvSpPr>
        <p:spPr>
          <a:xfrm>
            <a:off x="4816477" y="4386735"/>
            <a:ext cx="566834" cy="133985"/>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Meiryo" panose="020B0604030504040204" pitchFamily="34" charset="-128"/>
                <a:ea typeface="Meiryo" panose="020B0604030504040204" pitchFamily="34" charset="-128"/>
              </a:rPr>
              <a:t>1</a:t>
            </a:r>
            <a:endParaRPr kumimoji="1" lang="ja-JP" altLang="en-US" sz="1400">
              <a:solidFill>
                <a:schemeClr val="tx1"/>
              </a:solidFill>
              <a:latin typeface="Meiryo" panose="020B0604030504040204" pitchFamily="34" charset="-128"/>
              <a:ea typeface="Meiryo" panose="020B0604030504040204" pitchFamily="34" charset="-128"/>
            </a:endParaRPr>
          </a:p>
        </p:txBody>
      </p:sp>
      <p:sp>
        <p:nvSpPr>
          <p:cNvPr id="268" name="左大かっこ 267">
            <a:extLst>
              <a:ext uri="{FF2B5EF4-FFF2-40B4-BE49-F238E27FC236}">
                <a16:creationId xmlns:a16="http://schemas.microsoft.com/office/drawing/2014/main" id="{086498A7-0B07-1942-A5FA-D3E8FD5C20BD}"/>
              </a:ext>
            </a:extLst>
          </p:cNvPr>
          <p:cNvSpPr/>
          <p:nvPr/>
        </p:nvSpPr>
        <p:spPr>
          <a:xfrm>
            <a:off x="4786236" y="4353312"/>
            <a:ext cx="45719" cy="212020"/>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69" name="左大かっこ 268">
            <a:extLst>
              <a:ext uri="{FF2B5EF4-FFF2-40B4-BE49-F238E27FC236}">
                <a16:creationId xmlns:a16="http://schemas.microsoft.com/office/drawing/2014/main" id="{603A811E-061A-7244-B7AF-32AD42C5B8EA}"/>
              </a:ext>
            </a:extLst>
          </p:cNvPr>
          <p:cNvSpPr/>
          <p:nvPr/>
        </p:nvSpPr>
        <p:spPr>
          <a:xfrm flipH="1">
            <a:off x="5375412" y="4351736"/>
            <a:ext cx="53237" cy="213596"/>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70" name="円/楕円 269">
            <a:extLst>
              <a:ext uri="{FF2B5EF4-FFF2-40B4-BE49-F238E27FC236}">
                <a16:creationId xmlns:a16="http://schemas.microsoft.com/office/drawing/2014/main" id="{03D431B6-D4FB-8046-8BC0-25FEC2BE1368}"/>
              </a:ext>
            </a:extLst>
          </p:cNvPr>
          <p:cNvSpPr/>
          <p:nvPr/>
        </p:nvSpPr>
        <p:spPr>
          <a:xfrm>
            <a:off x="5634818" y="4421151"/>
            <a:ext cx="90249" cy="8538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71" name="正方形/長方形 270">
            <a:extLst>
              <a:ext uri="{FF2B5EF4-FFF2-40B4-BE49-F238E27FC236}">
                <a16:creationId xmlns:a16="http://schemas.microsoft.com/office/drawing/2014/main" id="{9D1D79D1-1C88-D749-AF47-106CB6EE5654}"/>
              </a:ext>
            </a:extLst>
          </p:cNvPr>
          <p:cNvSpPr/>
          <p:nvPr/>
        </p:nvSpPr>
        <p:spPr>
          <a:xfrm>
            <a:off x="5759358" y="4394247"/>
            <a:ext cx="566834" cy="133985"/>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Meiryo" panose="020B0604030504040204" pitchFamily="34" charset="-128"/>
                <a:ea typeface="Meiryo" panose="020B0604030504040204" pitchFamily="34" charset="-128"/>
              </a:rPr>
              <a:t>2</a:t>
            </a:r>
            <a:endParaRPr kumimoji="1" lang="ja-JP" altLang="en-US" sz="1400">
              <a:solidFill>
                <a:schemeClr val="tx1"/>
              </a:solidFill>
              <a:latin typeface="Meiryo" panose="020B0604030504040204" pitchFamily="34" charset="-128"/>
              <a:ea typeface="Meiryo" panose="020B0604030504040204" pitchFamily="34" charset="-128"/>
            </a:endParaRPr>
          </a:p>
        </p:txBody>
      </p:sp>
      <p:sp>
        <p:nvSpPr>
          <p:cNvPr id="272" name="左大かっこ 271">
            <a:extLst>
              <a:ext uri="{FF2B5EF4-FFF2-40B4-BE49-F238E27FC236}">
                <a16:creationId xmlns:a16="http://schemas.microsoft.com/office/drawing/2014/main" id="{6369710C-4A24-2945-AAEB-097F4D2A6123}"/>
              </a:ext>
            </a:extLst>
          </p:cNvPr>
          <p:cNvSpPr/>
          <p:nvPr/>
        </p:nvSpPr>
        <p:spPr>
          <a:xfrm>
            <a:off x="5729117" y="4360824"/>
            <a:ext cx="45719" cy="212020"/>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73" name="左大かっこ 272">
            <a:extLst>
              <a:ext uri="{FF2B5EF4-FFF2-40B4-BE49-F238E27FC236}">
                <a16:creationId xmlns:a16="http://schemas.microsoft.com/office/drawing/2014/main" id="{054C1E35-5291-E74A-B256-215919A16778}"/>
              </a:ext>
            </a:extLst>
          </p:cNvPr>
          <p:cNvSpPr/>
          <p:nvPr/>
        </p:nvSpPr>
        <p:spPr>
          <a:xfrm flipH="1">
            <a:off x="6318293" y="4359248"/>
            <a:ext cx="53237" cy="213596"/>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74" name="円/楕円 273">
            <a:extLst>
              <a:ext uri="{FF2B5EF4-FFF2-40B4-BE49-F238E27FC236}">
                <a16:creationId xmlns:a16="http://schemas.microsoft.com/office/drawing/2014/main" id="{C268B7F5-FDB1-6E4C-976C-9B0222295744}"/>
              </a:ext>
            </a:extLst>
          </p:cNvPr>
          <p:cNvSpPr/>
          <p:nvPr/>
        </p:nvSpPr>
        <p:spPr>
          <a:xfrm>
            <a:off x="6622532" y="4414265"/>
            <a:ext cx="90249" cy="8538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75" name="正方形/長方形 274">
            <a:extLst>
              <a:ext uri="{FF2B5EF4-FFF2-40B4-BE49-F238E27FC236}">
                <a16:creationId xmlns:a16="http://schemas.microsoft.com/office/drawing/2014/main" id="{7D171A07-D23A-4742-908B-52AA4DAB08E4}"/>
              </a:ext>
            </a:extLst>
          </p:cNvPr>
          <p:cNvSpPr/>
          <p:nvPr/>
        </p:nvSpPr>
        <p:spPr>
          <a:xfrm>
            <a:off x="6747072" y="4387361"/>
            <a:ext cx="566834" cy="133985"/>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Meiryo" panose="020B0604030504040204" pitchFamily="34" charset="-128"/>
                <a:ea typeface="Meiryo" panose="020B0604030504040204" pitchFamily="34" charset="-128"/>
              </a:rPr>
              <a:t>3</a:t>
            </a:r>
            <a:endParaRPr kumimoji="1" lang="ja-JP" altLang="en-US" sz="1400">
              <a:solidFill>
                <a:schemeClr val="tx1"/>
              </a:solidFill>
              <a:latin typeface="Meiryo" panose="020B0604030504040204" pitchFamily="34" charset="-128"/>
              <a:ea typeface="Meiryo" panose="020B0604030504040204" pitchFamily="34" charset="-128"/>
            </a:endParaRPr>
          </a:p>
        </p:txBody>
      </p:sp>
      <p:sp>
        <p:nvSpPr>
          <p:cNvPr id="276" name="左大かっこ 275">
            <a:extLst>
              <a:ext uri="{FF2B5EF4-FFF2-40B4-BE49-F238E27FC236}">
                <a16:creationId xmlns:a16="http://schemas.microsoft.com/office/drawing/2014/main" id="{EBB525C7-647A-C344-AEA1-ADF22969DFAF}"/>
              </a:ext>
            </a:extLst>
          </p:cNvPr>
          <p:cNvSpPr/>
          <p:nvPr/>
        </p:nvSpPr>
        <p:spPr>
          <a:xfrm>
            <a:off x="6716831" y="4353938"/>
            <a:ext cx="45719" cy="212020"/>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77" name="左大かっこ 276">
            <a:extLst>
              <a:ext uri="{FF2B5EF4-FFF2-40B4-BE49-F238E27FC236}">
                <a16:creationId xmlns:a16="http://schemas.microsoft.com/office/drawing/2014/main" id="{8084778E-6572-F34D-AA8F-092E6D4CA8DB}"/>
              </a:ext>
            </a:extLst>
          </p:cNvPr>
          <p:cNvSpPr/>
          <p:nvPr/>
        </p:nvSpPr>
        <p:spPr>
          <a:xfrm flipH="1">
            <a:off x="7306007" y="4352362"/>
            <a:ext cx="53237" cy="213596"/>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mc:AlternateContent xmlns:mc="http://schemas.openxmlformats.org/markup-compatibility/2006" xmlns:a14="http://schemas.microsoft.com/office/drawing/2010/main">
        <mc:Choice Requires="a14">
          <p:sp>
            <p:nvSpPr>
              <p:cNvPr id="278" name="テキスト ボックス 277">
                <a:extLst>
                  <a:ext uri="{FF2B5EF4-FFF2-40B4-BE49-F238E27FC236}">
                    <a16:creationId xmlns:a16="http://schemas.microsoft.com/office/drawing/2014/main" id="{AC473BAE-3212-134A-8414-86555845FBDC}"/>
                  </a:ext>
                </a:extLst>
              </p:cNvPr>
              <p:cNvSpPr txBox="1"/>
              <p:nvPr/>
            </p:nvSpPr>
            <p:spPr>
              <a:xfrm>
                <a:off x="6360987" y="4313877"/>
                <a:ext cx="25429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m:t>
                      </m:r>
                    </m:oMath>
                  </m:oMathPara>
                </a14:m>
                <a:endParaRPr kumimoji="1" lang="ja-JP" altLang="en-US">
                  <a:latin typeface="Meiryo" panose="020B0604030504040204" pitchFamily="34" charset="-128"/>
                  <a:ea typeface="Meiryo" panose="020B0604030504040204" pitchFamily="34" charset="-128"/>
                </a:endParaRPr>
              </a:p>
            </p:txBody>
          </p:sp>
        </mc:Choice>
        <mc:Fallback xmlns="">
          <p:sp>
            <p:nvSpPr>
              <p:cNvPr id="278" name="テキスト ボックス 277">
                <a:extLst>
                  <a:ext uri="{FF2B5EF4-FFF2-40B4-BE49-F238E27FC236}">
                    <a16:creationId xmlns:a16="http://schemas.microsoft.com/office/drawing/2014/main" id="{AC473BAE-3212-134A-8414-86555845FBDC}"/>
                  </a:ext>
                </a:extLst>
              </p:cNvPr>
              <p:cNvSpPr txBox="1">
                <a:spLocks noRot="1" noChangeAspect="1" noMove="1" noResize="1" noEditPoints="1" noAdjustHandles="1" noChangeArrowheads="1" noChangeShapeType="1" noTextEdit="1"/>
              </p:cNvSpPr>
              <p:nvPr/>
            </p:nvSpPr>
            <p:spPr>
              <a:xfrm>
                <a:off x="6360987" y="4313877"/>
                <a:ext cx="254294" cy="276999"/>
              </a:xfrm>
              <a:prstGeom prst="rect">
                <a:avLst/>
              </a:prstGeom>
              <a:blipFill>
                <a:blip r:embed="rId13"/>
                <a:stretch>
                  <a:fillRect l="-9524" r="-14286"/>
                </a:stretch>
              </a:blipFill>
            </p:spPr>
            <p:txBody>
              <a:bodyPr/>
              <a:lstStyle/>
              <a:p>
                <a:r>
                  <a:rPr lang="ja-JP" altLang="en-US">
                    <a:noFill/>
                  </a:rPr>
                  <a:t> </a:t>
                </a:r>
              </a:p>
            </p:txBody>
          </p:sp>
        </mc:Fallback>
      </mc:AlternateContent>
      <p:sp>
        <p:nvSpPr>
          <p:cNvPr id="279" name="正方形/長方形 278">
            <a:extLst>
              <a:ext uri="{FF2B5EF4-FFF2-40B4-BE49-F238E27FC236}">
                <a16:creationId xmlns:a16="http://schemas.microsoft.com/office/drawing/2014/main" id="{FB902605-95D8-D742-8F7C-3D5D5B1DB752}"/>
              </a:ext>
            </a:extLst>
          </p:cNvPr>
          <p:cNvSpPr/>
          <p:nvPr/>
        </p:nvSpPr>
        <p:spPr>
          <a:xfrm>
            <a:off x="3787984" y="4856144"/>
            <a:ext cx="566834" cy="133985"/>
          </a:xfrm>
          <a:prstGeom prst="rect">
            <a:avLst/>
          </a:prstGeom>
          <a:solidFill>
            <a:schemeClr val="bg1">
              <a:lumMod val="75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Meiryo" panose="020B0604030504040204" pitchFamily="34" charset="-128"/>
                <a:ea typeface="Meiryo" panose="020B0604030504040204" pitchFamily="34" charset="-128"/>
              </a:rPr>
              <a:t>3</a:t>
            </a:r>
            <a:endParaRPr kumimoji="1" lang="ja-JP" altLang="en-US" sz="1400">
              <a:solidFill>
                <a:schemeClr val="tx1"/>
              </a:solidFill>
              <a:latin typeface="Meiryo" panose="020B0604030504040204" pitchFamily="34" charset="-128"/>
              <a:ea typeface="Meiryo" panose="020B0604030504040204" pitchFamily="34" charset="-128"/>
            </a:endParaRPr>
          </a:p>
        </p:txBody>
      </p:sp>
      <mc:AlternateContent xmlns:mc="http://schemas.openxmlformats.org/markup-compatibility/2006" xmlns:a14="http://schemas.microsoft.com/office/drawing/2010/main">
        <mc:Choice Requires="a14">
          <p:sp>
            <p:nvSpPr>
              <p:cNvPr id="280" name="テキスト ボックス 279">
                <a:extLst>
                  <a:ext uri="{FF2B5EF4-FFF2-40B4-BE49-F238E27FC236}">
                    <a16:creationId xmlns:a16="http://schemas.microsoft.com/office/drawing/2014/main" id="{FE29D167-4F06-674D-B570-71ECE805B130}"/>
                  </a:ext>
                </a:extLst>
              </p:cNvPr>
              <p:cNvSpPr txBox="1"/>
              <p:nvPr/>
            </p:nvSpPr>
            <p:spPr>
              <a:xfrm>
                <a:off x="4415957" y="4769024"/>
                <a:ext cx="25429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m:t>
                      </m:r>
                    </m:oMath>
                  </m:oMathPara>
                </a14:m>
                <a:endParaRPr kumimoji="1" lang="ja-JP" altLang="en-US">
                  <a:latin typeface="Meiryo" panose="020B0604030504040204" pitchFamily="34" charset="-128"/>
                  <a:ea typeface="Meiryo" panose="020B0604030504040204" pitchFamily="34" charset="-128"/>
                </a:endParaRPr>
              </a:p>
            </p:txBody>
          </p:sp>
        </mc:Choice>
        <mc:Fallback xmlns="">
          <p:sp>
            <p:nvSpPr>
              <p:cNvPr id="280" name="テキスト ボックス 279">
                <a:extLst>
                  <a:ext uri="{FF2B5EF4-FFF2-40B4-BE49-F238E27FC236}">
                    <a16:creationId xmlns:a16="http://schemas.microsoft.com/office/drawing/2014/main" id="{FE29D167-4F06-674D-B570-71ECE805B130}"/>
                  </a:ext>
                </a:extLst>
              </p:cNvPr>
              <p:cNvSpPr txBox="1">
                <a:spLocks noRot="1" noChangeAspect="1" noMove="1" noResize="1" noEditPoints="1" noAdjustHandles="1" noChangeArrowheads="1" noChangeShapeType="1" noTextEdit="1"/>
              </p:cNvSpPr>
              <p:nvPr/>
            </p:nvSpPr>
            <p:spPr>
              <a:xfrm>
                <a:off x="4415957" y="4769024"/>
                <a:ext cx="254294" cy="276999"/>
              </a:xfrm>
              <a:prstGeom prst="rect">
                <a:avLst/>
              </a:prstGeom>
              <a:blipFill>
                <a:blip r:embed="rId9"/>
                <a:stretch>
                  <a:fillRect l="-4762" r="-476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1" name="テキスト ボックス 280">
                <a:extLst>
                  <a:ext uri="{FF2B5EF4-FFF2-40B4-BE49-F238E27FC236}">
                    <a16:creationId xmlns:a16="http://schemas.microsoft.com/office/drawing/2014/main" id="{C7406A49-0B4E-E54B-AA51-3CFBC786345A}"/>
                  </a:ext>
                </a:extLst>
              </p:cNvPr>
              <p:cNvSpPr txBox="1"/>
              <p:nvPr/>
            </p:nvSpPr>
            <p:spPr>
              <a:xfrm>
                <a:off x="5394950" y="4767673"/>
                <a:ext cx="25429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m:t>
                      </m:r>
                    </m:oMath>
                  </m:oMathPara>
                </a14:m>
                <a:endParaRPr kumimoji="1" lang="ja-JP" altLang="en-US">
                  <a:latin typeface="Meiryo" panose="020B0604030504040204" pitchFamily="34" charset="-128"/>
                  <a:ea typeface="Meiryo" panose="020B0604030504040204" pitchFamily="34" charset="-128"/>
                </a:endParaRPr>
              </a:p>
            </p:txBody>
          </p:sp>
        </mc:Choice>
        <mc:Fallback xmlns="">
          <p:sp>
            <p:nvSpPr>
              <p:cNvPr id="281" name="テキスト ボックス 280">
                <a:extLst>
                  <a:ext uri="{FF2B5EF4-FFF2-40B4-BE49-F238E27FC236}">
                    <a16:creationId xmlns:a16="http://schemas.microsoft.com/office/drawing/2014/main" id="{C7406A49-0B4E-E54B-AA51-3CFBC786345A}"/>
                  </a:ext>
                </a:extLst>
              </p:cNvPr>
              <p:cNvSpPr txBox="1">
                <a:spLocks noRot="1" noChangeAspect="1" noMove="1" noResize="1" noEditPoints="1" noAdjustHandles="1" noChangeArrowheads="1" noChangeShapeType="1" noTextEdit="1"/>
              </p:cNvSpPr>
              <p:nvPr/>
            </p:nvSpPr>
            <p:spPr>
              <a:xfrm>
                <a:off x="5394950" y="4767673"/>
                <a:ext cx="254294" cy="276999"/>
              </a:xfrm>
              <a:prstGeom prst="rect">
                <a:avLst/>
              </a:prstGeom>
              <a:blipFill>
                <a:blip r:embed="rId15"/>
                <a:stretch>
                  <a:fillRect l="-9524" r="-14286"/>
                </a:stretch>
              </a:blipFill>
            </p:spPr>
            <p:txBody>
              <a:bodyPr/>
              <a:lstStyle/>
              <a:p>
                <a:r>
                  <a:rPr lang="ja-JP" altLang="en-US">
                    <a:noFill/>
                  </a:rPr>
                  <a:t> </a:t>
                </a:r>
              </a:p>
            </p:txBody>
          </p:sp>
        </mc:Fallback>
      </mc:AlternateContent>
      <p:sp>
        <p:nvSpPr>
          <p:cNvPr id="282" name="左大かっこ 281">
            <a:extLst>
              <a:ext uri="{FF2B5EF4-FFF2-40B4-BE49-F238E27FC236}">
                <a16:creationId xmlns:a16="http://schemas.microsoft.com/office/drawing/2014/main" id="{FF617E0F-3987-564A-B82E-831885167BB7}"/>
              </a:ext>
            </a:extLst>
          </p:cNvPr>
          <p:cNvSpPr/>
          <p:nvPr/>
        </p:nvSpPr>
        <p:spPr>
          <a:xfrm>
            <a:off x="3746426" y="4819429"/>
            <a:ext cx="45719" cy="212020"/>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83" name="左大かっこ 282">
            <a:extLst>
              <a:ext uri="{FF2B5EF4-FFF2-40B4-BE49-F238E27FC236}">
                <a16:creationId xmlns:a16="http://schemas.microsoft.com/office/drawing/2014/main" id="{04853D54-57C4-B240-85DE-3D26A761D372}"/>
              </a:ext>
            </a:extLst>
          </p:cNvPr>
          <p:cNvSpPr/>
          <p:nvPr/>
        </p:nvSpPr>
        <p:spPr>
          <a:xfrm flipH="1">
            <a:off x="4335602" y="4817853"/>
            <a:ext cx="53237" cy="213596"/>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84" name="円/楕円 283">
            <a:extLst>
              <a:ext uri="{FF2B5EF4-FFF2-40B4-BE49-F238E27FC236}">
                <a16:creationId xmlns:a16="http://schemas.microsoft.com/office/drawing/2014/main" id="{7FF25252-F44B-5147-8365-E1C3C7A61088}"/>
              </a:ext>
            </a:extLst>
          </p:cNvPr>
          <p:cNvSpPr/>
          <p:nvPr/>
        </p:nvSpPr>
        <p:spPr>
          <a:xfrm>
            <a:off x="4681847" y="4867434"/>
            <a:ext cx="90249" cy="85388"/>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85" name="正方形/長方形 284">
            <a:extLst>
              <a:ext uri="{FF2B5EF4-FFF2-40B4-BE49-F238E27FC236}">
                <a16:creationId xmlns:a16="http://schemas.microsoft.com/office/drawing/2014/main" id="{741CF598-B078-004F-9F30-21FCB37F1197}"/>
              </a:ext>
            </a:extLst>
          </p:cNvPr>
          <p:cNvSpPr/>
          <p:nvPr/>
        </p:nvSpPr>
        <p:spPr>
          <a:xfrm>
            <a:off x="4806387" y="4840530"/>
            <a:ext cx="566834" cy="133985"/>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Meiryo" panose="020B0604030504040204" pitchFamily="34" charset="-128"/>
                <a:ea typeface="Meiryo" panose="020B0604030504040204" pitchFamily="34" charset="-128"/>
              </a:rPr>
              <a:t>1</a:t>
            </a:r>
            <a:endParaRPr kumimoji="1" lang="ja-JP" altLang="en-US" sz="1400">
              <a:solidFill>
                <a:schemeClr val="tx1"/>
              </a:solidFill>
              <a:latin typeface="Meiryo" panose="020B0604030504040204" pitchFamily="34" charset="-128"/>
              <a:ea typeface="Meiryo" panose="020B0604030504040204" pitchFamily="34" charset="-128"/>
            </a:endParaRPr>
          </a:p>
        </p:txBody>
      </p:sp>
      <p:sp>
        <p:nvSpPr>
          <p:cNvPr id="286" name="左大かっこ 285">
            <a:extLst>
              <a:ext uri="{FF2B5EF4-FFF2-40B4-BE49-F238E27FC236}">
                <a16:creationId xmlns:a16="http://schemas.microsoft.com/office/drawing/2014/main" id="{9399ABFE-8E14-1A48-A5D4-D94EBA9C8D11}"/>
              </a:ext>
            </a:extLst>
          </p:cNvPr>
          <p:cNvSpPr/>
          <p:nvPr/>
        </p:nvSpPr>
        <p:spPr>
          <a:xfrm>
            <a:off x="4776146" y="4807107"/>
            <a:ext cx="45719" cy="212020"/>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87" name="左大かっこ 286">
            <a:extLst>
              <a:ext uri="{FF2B5EF4-FFF2-40B4-BE49-F238E27FC236}">
                <a16:creationId xmlns:a16="http://schemas.microsoft.com/office/drawing/2014/main" id="{E05A19A4-454A-3845-B27F-6AF079FFE313}"/>
              </a:ext>
            </a:extLst>
          </p:cNvPr>
          <p:cNvSpPr/>
          <p:nvPr/>
        </p:nvSpPr>
        <p:spPr>
          <a:xfrm flipH="1">
            <a:off x="5365322" y="4805531"/>
            <a:ext cx="53237" cy="213596"/>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88" name="円/楕円 287">
            <a:extLst>
              <a:ext uri="{FF2B5EF4-FFF2-40B4-BE49-F238E27FC236}">
                <a16:creationId xmlns:a16="http://schemas.microsoft.com/office/drawing/2014/main" id="{E9C4BD0A-CF06-6645-9EE8-EF40561FC991}"/>
              </a:ext>
            </a:extLst>
          </p:cNvPr>
          <p:cNvSpPr/>
          <p:nvPr/>
        </p:nvSpPr>
        <p:spPr>
          <a:xfrm>
            <a:off x="5624728" y="4874946"/>
            <a:ext cx="90249" cy="85388"/>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89" name="正方形/長方形 288">
            <a:extLst>
              <a:ext uri="{FF2B5EF4-FFF2-40B4-BE49-F238E27FC236}">
                <a16:creationId xmlns:a16="http://schemas.microsoft.com/office/drawing/2014/main" id="{3790F355-EC8C-C341-A19C-10394B13168A}"/>
              </a:ext>
            </a:extLst>
          </p:cNvPr>
          <p:cNvSpPr/>
          <p:nvPr/>
        </p:nvSpPr>
        <p:spPr>
          <a:xfrm>
            <a:off x="5749268" y="4848042"/>
            <a:ext cx="566834" cy="133985"/>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Meiryo" panose="020B0604030504040204" pitchFamily="34" charset="-128"/>
                <a:ea typeface="Meiryo" panose="020B0604030504040204" pitchFamily="34" charset="-128"/>
              </a:rPr>
              <a:t>2</a:t>
            </a:r>
            <a:endParaRPr kumimoji="1" lang="ja-JP" altLang="en-US" sz="1400">
              <a:solidFill>
                <a:schemeClr val="tx1"/>
              </a:solidFill>
              <a:latin typeface="Meiryo" panose="020B0604030504040204" pitchFamily="34" charset="-128"/>
              <a:ea typeface="Meiryo" panose="020B0604030504040204" pitchFamily="34" charset="-128"/>
            </a:endParaRPr>
          </a:p>
        </p:txBody>
      </p:sp>
      <p:sp>
        <p:nvSpPr>
          <p:cNvPr id="290" name="左大かっこ 289">
            <a:extLst>
              <a:ext uri="{FF2B5EF4-FFF2-40B4-BE49-F238E27FC236}">
                <a16:creationId xmlns:a16="http://schemas.microsoft.com/office/drawing/2014/main" id="{6C39828A-5CFC-DF4D-AEDC-DA46D07A98B1}"/>
              </a:ext>
            </a:extLst>
          </p:cNvPr>
          <p:cNvSpPr/>
          <p:nvPr/>
        </p:nvSpPr>
        <p:spPr>
          <a:xfrm>
            <a:off x="5719027" y="4814619"/>
            <a:ext cx="45719" cy="212020"/>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91" name="左大かっこ 290">
            <a:extLst>
              <a:ext uri="{FF2B5EF4-FFF2-40B4-BE49-F238E27FC236}">
                <a16:creationId xmlns:a16="http://schemas.microsoft.com/office/drawing/2014/main" id="{30452FE8-5E51-9B44-BE28-0E0EF7DDCA1F}"/>
              </a:ext>
            </a:extLst>
          </p:cNvPr>
          <p:cNvSpPr/>
          <p:nvPr/>
        </p:nvSpPr>
        <p:spPr>
          <a:xfrm flipH="1">
            <a:off x="6308203" y="4813043"/>
            <a:ext cx="53237" cy="213596"/>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92" name="円/楕円 291">
            <a:extLst>
              <a:ext uri="{FF2B5EF4-FFF2-40B4-BE49-F238E27FC236}">
                <a16:creationId xmlns:a16="http://schemas.microsoft.com/office/drawing/2014/main" id="{EAF859B6-485B-3C4F-AB85-C2A9AFFCBF7C}"/>
              </a:ext>
            </a:extLst>
          </p:cNvPr>
          <p:cNvSpPr/>
          <p:nvPr/>
        </p:nvSpPr>
        <p:spPr>
          <a:xfrm>
            <a:off x="6612442" y="4868060"/>
            <a:ext cx="90249" cy="85388"/>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93" name="正方形/長方形 292">
            <a:extLst>
              <a:ext uri="{FF2B5EF4-FFF2-40B4-BE49-F238E27FC236}">
                <a16:creationId xmlns:a16="http://schemas.microsoft.com/office/drawing/2014/main" id="{E993E601-FF8E-1B4F-8EBE-30406179DC5E}"/>
              </a:ext>
            </a:extLst>
          </p:cNvPr>
          <p:cNvSpPr/>
          <p:nvPr/>
        </p:nvSpPr>
        <p:spPr>
          <a:xfrm>
            <a:off x="6736982" y="4841156"/>
            <a:ext cx="566834" cy="133985"/>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Meiryo" panose="020B0604030504040204" pitchFamily="34" charset="-128"/>
                <a:ea typeface="Meiryo" panose="020B0604030504040204" pitchFamily="34" charset="-128"/>
              </a:rPr>
              <a:t>3</a:t>
            </a:r>
            <a:endParaRPr kumimoji="1" lang="ja-JP" altLang="en-US" sz="1400">
              <a:solidFill>
                <a:schemeClr val="tx1"/>
              </a:solidFill>
              <a:latin typeface="Meiryo" panose="020B0604030504040204" pitchFamily="34" charset="-128"/>
              <a:ea typeface="Meiryo" panose="020B0604030504040204" pitchFamily="34" charset="-128"/>
            </a:endParaRPr>
          </a:p>
        </p:txBody>
      </p:sp>
      <p:sp>
        <p:nvSpPr>
          <p:cNvPr id="294" name="左大かっこ 293">
            <a:extLst>
              <a:ext uri="{FF2B5EF4-FFF2-40B4-BE49-F238E27FC236}">
                <a16:creationId xmlns:a16="http://schemas.microsoft.com/office/drawing/2014/main" id="{A1BF654B-3656-B24B-8262-FCDCFAA32A94}"/>
              </a:ext>
            </a:extLst>
          </p:cNvPr>
          <p:cNvSpPr/>
          <p:nvPr/>
        </p:nvSpPr>
        <p:spPr>
          <a:xfrm>
            <a:off x="6706741" y="4807733"/>
            <a:ext cx="45719" cy="212020"/>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95" name="左大かっこ 294">
            <a:extLst>
              <a:ext uri="{FF2B5EF4-FFF2-40B4-BE49-F238E27FC236}">
                <a16:creationId xmlns:a16="http://schemas.microsoft.com/office/drawing/2014/main" id="{9EEF0178-6314-E144-93F6-AD44550A010F}"/>
              </a:ext>
            </a:extLst>
          </p:cNvPr>
          <p:cNvSpPr/>
          <p:nvPr/>
        </p:nvSpPr>
        <p:spPr>
          <a:xfrm flipH="1">
            <a:off x="7295917" y="4806157"/>
            <a:ext cx="53237" cy="213596"/>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mc:AlternateContent xmlns:mc="http://schemas.openxmlformats.org/markup-compatibility/2006" xmlns:a14="http://schemas.microsoft.com/office/drawing/2010/main">
        <mc:Choice Requires="a14">
          <p:sp>
            <p:nvSpPr>
              <p:cNvPr id="296" name="テキスト ボックス 295">
                <a:extLst>
                  <a:ext uri="{FF2B5EF4-FFF2-40B4-BE49-F238E27FC236}">
                    <a16:creationId xmlns:a16="http://schemas.microsoft.com/office/drawing/2014/main" id="{471A2273-2909-E342-99C9-FE7570E4502E}"/>
                  </a:ext>
                </a:extLst>
              </p:cNvPr>
              <p:cNvSpPr txBox="1"/>
              <p:nvPr/>
            </p:nvSpPr>
            <p:spPr>
              <a:xfrm>
                <a:off x="6350897" y="4767672"/>
                <a:ext cx="25429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m:t>
                      </m:r>
                    </m:oMath>
                  </m:oMathPara>
                </a14:m>
                <a:endParaRPr kumimoji="1" lang="ja-JP" altLang="en-US">
                  <a:latin typeface="Meiryo" panose="020B0604030504040204" pitchFamily="34" charset="-128"/>
                  <a:ea typeface="Meiryo" panose="020B0604030504040204" pitchFamily="34" charset="-128"/>
                </a:endParaRPr>
              </a:p>
            </p:txBody>
          </p:sp>
        </mc:Choice>
        <mc:Fallback xmlns="">
          <p:sp>
            <p:nvSpPr>
              <p:cNvPr id="296" name="テキスト ボックス 295">
                <a:extLst>
                  <a:ext uri="{FF2B5EF4-FFF2-40B4-BE49-F238E27FC236}">
                    <a16:creationId xmlns:a16="http://schemas.microsoft.com/office/drawing/2014/main" id="{471A2273-2909-E342-99C9-FE7570E4502E}"/>
                  </a:ext>
                </a:extLst>
              </p:cNvPr>
              <p:cNvSpPr txBox="1">
                <a:spLocks noRot="1" noChangeAspect="1" noMove="1" noResize="1" noEditPoints="1" noAdjustHandles="1" noChangeArrowheads="1" noChangeShapeType="1" noTextEdit="1"/>
              </p:cNvSpPr>
              <p:nvPr/>
            </p:nvSpPr>
            <p:spPr>
              <a:xfrm>
                <a:off x="6350897" y="4767672"/>
                <a:ext cx="254294" cy="276999"/>
              </a:xfrm>
              <a:prstGeom prst="rect">
                <a:avLst/>
              </a:prstGeom>
              <a:blipFill>
                <a:blip r:embed="rId8"/>
                <a:stretch>
                  <a:fillRect l="-14286" r="-9524"/>
                </a:stretch>
              </a:blipFill>
            </p:spPr>
            <p:txBody>
              <a:bodyPr/>
              <a:lstStyle/>
              <a:p>
                <a:r>
                  <a:rPr lang="ja-JP" altLang="en-US">
                    <a:noFill/>
                  </a:rPr>
                  <a:t> </a:t>
                </a:r>
              </a:p>
            </p:txBody>
          </p:sp>
        </mc:Fallback>
      </mc:AlternateContent>
      <p:sp>
        <p:nvSpPr>
          <p:cNvPr id="297" name="円/楕円 296">
            <a:extLst>
              <a:ext uri="{FF2B5EF4-FFF2-40B4-BE49-F238E27FC236}">
                <a16:creationId xmlns:a16="http://schemas.microsoft.com/office/drawing/2014/main" id="{5DA7E5EB-AFC9-E04B-8501-F160C6F86CA6}"/>
              </a:ext>
            </a:extLst>
          </p:cNvPr>
          <p:cNvSpPr/>
          <p:nvPr/>
        </p:nvSpPr>
        <p:spPr>
          <a:xfrm>
            <a:off x="6396696" y="1122789"/>
            <a:ext cx="360000" cy="360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100" dirty="0">
                <a:solidFill>
                  <a:schemeClr val="tx1"/>
                </a:solidFill>
                <a:latin typeface="Meiryo" panose="020B0604030504040204" pitchFamily="34" charset="-128"/>
                <a:ea typeface="Meiryo" panose="020B0604030504040204" pitchFamily="34" charset="-128"/>
              </a:rPr>
              <a:t>MM</a:t>
            </a:r>
          </a:p>
          <a:p>
            <a:pPr algn="ctr"/>
            <a:r>
              <a:rPr kumimoji="1" lang="en-US" altLang="ja-JP" sz="1100" dirty="0">
                <a:solidFill>
                  <a:schemeClr val="tx1"/>
                </a:solidFill>
                <a:latin typeface="Meiryo" panose="020B0604030504040204" pitchFamily="34" charset="-128"/>
                <a:ea typeface="Meiryo" panose="020B0604030504040204" pitchFamily="34" charset="-128"/>
              </a:rPr>
              <a:t>2</a:t>
            </a:r>
            <a:endParaRPr kumimoji="1" lang="ja-JP" altLang="en-US" sz="1100">
              <a:solidFill>
                <a:schemeClr val="tx1"/>
              </a:solidFill>
              <a:latin typeface="Meiryo" panose="020B0604030504040204" pitchFamily="34" charset="-128"/>
              <a:ea typeface="Meiryo" panose="020B0604030504040204" pitchFamily="34" charset="-128"/>
            </a:endParaRPr>
          </a:p>
        </p:txBody>
      </p:sp>
      <p:sp>
        <p:nvSpPr>
          <p:cNvPr id="298" name="円/楕円 297">
            <a:extLst>
              <a:ext uri="{FF2B5EF4-FFF2-40B4-BE49-F238E27FC236}">
                <a16:creationId xmlns:a16="http://schemas.microsoft.com/office/drawing/2014/main" id="{253B9832-C825-3841-A804-66343A3CBAF2}"/>
              </a:ext>
            </a:extLst>
          </p:cNvPr>
          <p:cNvSpPr/>
          <p:nvPr/>
        </p:nvSpPr>
        <p:spPr>
          <a:xfrm>
            <a:off x="6788337" y="1122789"/>
            <a:ext cx="360000" cy="36000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100" dirty="0">
                <a:solidFill>
                  <a:schemeClr val="tx1"/>
                </a:solidFill>
                <a:latin typeface="Meiryo" panose="020B0604030504040204" pitchFamily="34" charset="-128"/>
                <a:ea typeface="Meiryo" panose="020B0604030504040204" pitchFamily="34" charset="-128"/>
              </a:rPr>
              <a:t>Mv2</a:t>
            </a:r>
            <a:endParaRPr kumimoji="1" lang="ja-JP" altLang="en-US" sz="1100">
              <a:solidFill>
                <a:schemeClr val="tx1"/>
              </a:solidFill>
              <a:latin typeface="Meiryo" panose="020B0604030504040204" pitchFamily="34" charset="-128"/>
              <a:ea typeface="Meiryo" panose="020B0604030504040204" pitchFamily="34" charset="-128"/>
            </a:endParaRPr>
          </a:p>
        </p:txBody>
      </p:sp>
      <p:sp>
        <p:nvSpPr>
          <p:cNvPr id="301" name="テキスト ボックス 300">
            <a:extLst>
              <a:ext uri="{FF2B5EF4-FFF2-40B4-BE49-F238E27FC236}">
                <a16:creationId xmlns:a16="http://schemas.microsoft.com/office/drawing/2014/main" id="{6FC0B258-1604-EE40-8028-35DF785BD0B6}"/>
              </a:ext>
            </a:extLst>
          </p:cNvPr>
          <p:cNvSpPr txBox="1"/>
          <p:nvPr/>
        </p:nvSpPr>
        <p:spPr>
          <a:xfrm>
            <a:off x="586267" y="1785447"/>
            <a:ext cx="2623278" cy="830997"/>
          </a:xfrm>
          <a:prstGeom prst="rect">
            <a:avLst/>
          </a:prstGeom>
          <a:noFill/>
        </p:spPr>
        <p:txBody>
          <a:bodyPr wrap="square" rtlCol="0">
            <a:spAutoFit/>
          </a:bodyPr>
          <a:lstStyle/>
          <a:p>
            <a:r>
              <a:rPr kumimoji="1" lang="ja-JP" altLang="en-US" sz="1200">
                <a:latin typeface="Meiryo" panose="020B0604030504040204" pitchFamily="34" charset="-128"/>
                <a:ea typeface="Meiryo" panose="020B0604030504040204" pitchFamily="34" charset="-128"/>
              </a:rPr>
              <a:t>右からの操作は、列に作用する。</a:t>
            </a:r>
            <a:endParaRPr kumimoji="1" lang="en-US" altLang="ja-JP" sz="1200" dirty="0">
              <a:latin typeface="Meiryo" panose="020B0604030504040204" pitchFamily="34" charset="-128"/>
              <a:ea typeface="Meiryo" panose="020B0604030504040204" pitchFamily="34" charset="-128"/>
            </a:endParaRPr>
          </a:p>
          <a:p>
            <a:r>
              <a:rPr kumimoji="1" lang="ja-JP" altLang="en-US" sz="1200">
                <a:latin typeface="Meiryo" panose="020B0604030504040204" pitchFamily="34" charset="-128"/>
                <a:ea typeface="Meiryo" panose="020B0604030504040204" pitchFamily="34" charset="-128"/>
              </a:rPr>
              <a:t>この表現は、右の</a:t>
            </a:r>
            <a:r>
              <a:rPr kumimoji="1" lang="en-US" altLang="ja-JP" sz="1200" dirty="0">
                <a:latin typeface="Meiryo" panose="020B0604030504040204" pitchFamily="34" charset="-128"/>
                <a:ea typeface="Meiryo" panose="020B0604030504040204" pitchFamily="34" charset="-128"/>
              </a:rPr>
              <a:t>3</a:t>
            </a:r>
            <a:r>
              <a:rPr kumimoji="1" lang="ja-JP" altLang="en-US" sz="1200">
                <a:latin typeface="Meiryo" panose="020B0604030504040204" pitchFamily="34" charset="-128"/>
                <a:ea typeface="Meiryo" panose="020B0604030504040204" pitchFamily="34" charset="-128"/>
              </a:rPr>
              <a:t>つの線形結合を</a:t>
            </a:r>
            <a:r>
              <a:rPr kumimoji="1" lang="en-US" altLang="ja-JP" sz="1200" dirty="0">
                <a:latin typeface="Meiryo" panose="020B0604030504040204" pitchFamily="34" charset="-128"/>
                <a:ea typeface="Meiryo" panose="020B0604030504040204" pitchFamily="34" charset="-128"/>
              </a:rPr>
              <a:t>1</a:t>
            </a:r>
            <a:r>
              <a:rPr kumimoji="1" lang="ja-JP" altLang="en-US" sz="1200">
                <a:latin typeface="Meiryo" panose="020B0604030504040204" pitchFamily="34" charset="-128"/>
                <a:ea typeface="Meiryo" panose="020B0604030504040204" pitchFamily="34" charset="-128"/>
              </a:rPr>
              <a:t>つの行列表現で表したものだとも言える。</a:t>
            </a:r>
            <a:endParaRPr kumimoji="1" lang="en-US" altLang="ja-JP" sz="1200" dirty="0">
              <a:latin typeface="Meiryo" panose="020B0604030504040204" pitchFamily="34" charset="-128"/>
              <a:ea typeface="Meiryo" panose="020B0604030504040204" pitchFamily="34" charset="-128"/>
            </a:endParaRPr>
          </a:p>
        </p:txBody>
      </p:sp>
      <p:sp>
        <p:nvSpPr>
          <p:cNvPr id="302" name="テキスト ボックス 301">
            <a:extLst>
              <a:ext uri="{FF2B5EF4-FFF2-40B4-BE49-F238E27FC236}">
                <a16:creationId xmlns:a16="http://schemas.microsoft.com/office/drawing/2014/main" id="{6DDBE6A7-2A10-6642-9FBB-5D208C0D8873}"/>
              </a:ext>
            </a:extLst>
          </p:cNvPr>
          <p:cNvSpPr txBox="1"/>
          <p:nvPr/>
        </p:nvSpPr>
        <p:spPr>
          <a:xfrm>
            <a:off x="674861" y="4701768"/>
            <a:ext cx="2623279" cy="830997"/>
          </a:xfrm>
          <a:prstGeom prst="rect">
            <a:avLst/>
          </a:prstGeom>
          <a:noFill/>
        </p:spPr>
        <p:txBody>
          <a:bodyPr wrap="square" rtlCol="0">
            <a:spAutoFit/>
          </a:bodyPr>
          <a:lstStyle/>
          <a:p>
            <a:r>
              <a:rPr kumimoji="1" lang="ja-JP" altLang="en-US" sz="1200">
                <a:latin typeface="Meiryo" panose="020B0604030504040204" pitchFamily="34" charset="-128"/>
                <a:ea typeface="Meiryo" panose="020B0604030504040204" pitchFamily="34" charset="-128"/>
              </a:rPr>
              <a:t>左からの操作は、行に作用する。</a:t>
            </a:r>
            <a:endParaRPr kumimoji="1" lang="en-US" altLang="ja-JP" sz="1200" dirty="0">
              <a:latin typeface="Meiryo" panose="020B0604030504040204" pitchFamily="34" charset="-128"/>
              <a:ea typeface="Meiryo" panose="020B0604030504040204" pitchFamily="34" charset="-128"/>
            </a:endParaRPr>
          </a:p>
          <a:p>
            <a:r>
              <a:rPr kumimoji="1" lang="ja-JP" altLang="en-US" sz="1200">
                <a:latin typeface="Meiryo" panose="020B0604030504040204" pitchFamily="34" charset="-128"/>
                <a:ea typeface="Meiryo" panose="020B0604030504040204" pitchFamily="34" charset="-128"/>
              </a:rPr>
              <a:t>この表現は、右の</a:t>
            </a:r>
            <a:r>
              <a:rPr kumimoji="1" lang="en-US" altLang="ja-JP" sz="1200" dirty="0">
                <a:latin typeface="Meiryo" panose="020B0604030504040204" pitchFamily="34" charset="-128"/>
                <a:ea typeface="Meiryo" panose="020B0604030504040204" pitchFamily="34" charset="-128"/>
              </a:rPr>
              <a:t>3</a:t>
            </a:r>
            <a:r>
              <a:rPr kumimoji="1" lang="ja-JP" altLang="en-US" sz="1200">
                <a:latin typeface="Meiryo" panose="020B0604030504040204" pitchFamily="34" charset="-128"/>
                <a:ea typeface="Meiryo" panose="020B0604030504040204" pitchFamily="34" charset="-128"/>
              </a:rPr>
              <a:t>つの線形結合を</a:t>
            </a:r>
            <a:r>
              <a:rPr kumimoji="1" lang="en-US" altLang="ja-JP" sz="1200" dirty="0">
                <a:latin typeface="Meiryo" panose="020B0604030504040204" pitchFamily="34" charset="-128"/>
                <a:ea typeface="Meiryo" panose="020B0604030504040204" pitchFamily="34" charset="-128"/>
              </a:rPr>
              <a:t>1</a:t>
            </a:r>
            <a:r>
              <a:rPr kumimoji="1" lang="ja-JP" altLang="en-US" sz="1200">
                <a:latin typeface="Meiryo" panose="020B0604030504040204" pitchFamily="34" charset="-128"/>
                <a:ea typeface="Meiryo" panose="020B0604030504040204" pitchFamily="34" charset="-128"/>
              </a:rPr>
              <a:t>つの行列表現で表したものだとも言える。</a:t>
            </a:r>
            <a:endParaRPr kumimoji="1" lang="en-US" altLang="ja-JP" sz="1200" dirty="0">
              <a:latin typeface="Meiryo" panose="020B0604030504040204" pitchFamily="34" charset="-128"/>
              <a:ea typeface="Meiryo" panose="020B0604030504040204" pitchFamily="34" charset="-128"/>
            </a:endParaRPr>
          </a:p>
        </p:txBody>
      </p:sp>
      <p:sp>
        <p:nvSpPr>
          <p:cNvPr id="303" name="円/楕円 302">
            <a:extLst>
              <a:ext uri="{FF2B5EF4-FFF2-40B4-BE49-F238E27FC236}">
                <a16:creationId xmlns:a16="http://schemas.microsoft.com/office/drawing/2014/main" id="{945FC8D7-4871-544E-8B2F-AF178C53D536}"/>
              </a:ext>
            </a:extLst>
          </p:cNvPr>
          <p:cNvSpPr/>
          <p:nvPr/>
        </p:nvSpPr>
        <p:spPr>
          <a:xfrm>
            <a:off x="182339" y="1148393"/>
            <a:ext cx="360000" cy="3600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100" dirty="0">
                <a:solidFill>
                  <a:schemeClr val="tx1"/>
                </a:solidFill>
                <a:latin typeface="Meiryo" panose="020B0604030504040204" pitchFamily="34" charset="-128"/>
                <a:ea typeface="Meiryo" panose="020B0604030504040204" pitchFamily="34" charset="-128"/>
              </a:rPr>
              <a:t>P1</a:t>
            </a:r>
            <a:endParaRPr kumimoji="1" lang="ja-JP" altLang="en-US" sz="1100">
              <a:solidFill>
                <a:schemeClr val="tx1"/>
              </a:solidFill>
              <a:latin typeface="Meiryo" panose="020B0604030504040204" pitchFamily="34" charset="-128"/>
              <a:ea typeface="Meiryo" panose="020B0604030504040204" pitchFamily="34" charset="-128"/>
            </a:endParaRPr>
          </a:p>
        </p:txBody>
      </p:sp>
      <p:sp>
        <p:nvSpPr>
          <p:cNvPr id="304" name="円/楕円 303">
            <a:extLst>
              <a:ext uri="{FF2B5EF4-FFF2-40B4-BE49-F238E27FC236}">
                <a16:creationId xmlns:a16="http://schemas.microsoft.com/office/drawing/2014/main" id="{34032E03-0AC1-9843-ACC1-9642D36D92E6}"/>
              </a:ext>
            </a:extLst>
          </p:cNvPr>
          <p:cNvSpPr/>
          <p:nvPr/>
        </p:nvSpPr>
        <p:spPr>
          <a:xfrm>
            <a:off x="226267" y="4028894"/>
            <a:ext cx="360000" cy="3600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100" dirty="0">
                <a:solidFill>
                  <a:schemeClr val="tx1"/>
                </a:solidFill>
                <a:latin typeface="Meiryo" panose="020B0604030504040204" pitchFamily="34" charset="-128"/>
                <a:ea typeface="Meiryo" panose="020B0604030504040204" pitchFamily="34" charset="-128"/>
              </a:rPr>
              <a:t>P2</a:t>
            </a:r>
            <a:endParaRPr kumimoji="1" lang="ja-JP" altLang="en-US" sz="1100">
              <a:solidFill>
                <a:schemeClr val="tx1"/>
              </a:solidFill>
              <a:latin typeface="Meiryo" panose="020B0604030504040204" pitchFamily="34" charset="-128"/>
              <a:ea typeface="Meiryo" panose="020B0604030504040204" pitchFamily="34" charset="-128"/>
            </a:endParaRPr>
          </a:p>
        </p:txBody>
      </p:sp>
      <p:sp>
        <p:nvSpPr>
          <p:cNvPr id="6" name="テキスト ボックス 5">
            <a:extLst>
              <a:ext uri="{FF2B5EF4-FFF2-40B4-BE49-F238E27FC236}">
                <a16:creationId xmlns:a16="http://schemas.microsoft.com/office/drawing/2014/main" id="{3762B2A7-6846-D74C-B34B-B4C2257F3C49}"/>
              </a:ext>
            </a:extLst>
          </p:cNvPr>
          <p:cNvSpPr txBox="1"/>
          <p:nvPr/>
        </p:nvSpPr>
        <p:spPr>
          <a:xfrm>
            <a:off x="6485165" y="860175"/>
            <a:ext cx="649537" cy="307777"/>
          </a:xfrm>
          <a:prstGeom prst="rect">
            <a:avLst/>
          </a:prstGeom>
          <a:noFill/>
        </p:spPr>
        <p:txBody>
          <a:bodyPr wrap="none" rtlCol="0">
            <a:spAutoFit/>
          </a:bodyPr>
          <a:lstStyle/>
          <a:p>
            <a:r>
              <a:rPr kumimoji="1" lang="en-US" altLang="ja-JP" sz="1400" dirty="0">
                <a:latin typeface="Meiryo" panose="020B0604030504040204" pitchFamily="34" charset="-128"/>
                <a:ea typeface="Meiryo" panose="020B0604030504040204" pitchFamily="34" charset="-128"/>
              </a:rPr>
              <a:t>using</a:t>
            </a:r>
            <a:endParaRPr kumimoji="1" lang="ja-JP" altLang="en-US" sz="1400">
              <a:latin typeface="Meiryo" panose="020B0604030504040204" pitchFamily="34" charset="-128"/>
              <a:ea typeface="Meiryo" panose="020B0604030504040204" pitchFamily="34" charset="-128"/>
            </a:endParaRPr>
          </a:p>
        </p:txBody>
      </p:sp>
      <p:sp>
        <p:nvSpPr>
          <p:cNvPr id="9" name="フッター プレースホルダー 8">
            <a:extLst>
              <a:ext uri="{FF2B5EF4-FFF2-40B4-BE49-F238E27FC236}">
                <a16:creationId xmlns:a16="http://schemas.microsoft.com/office/drawing/2014/main" id="{4BB58E43-0B7D-2F49-B19E-58CD95079137}"/>
              </a:ext>
            </a:extLst>
          </p:cNvPr>
          <p:cNvSpPr>
            <a:spLocks noGrp="1"/>
          </p:cNvSpPr>
          <p:nvPr>
            <p:ph type="ftr" sz="quarter" idx="11"/>
          </p:nvPr>
        </p:nvSpPr>
        <p:spPr/>
        <p:txBody>
          <a:bodyPr/>
          <a:lstStyle/>
          <a:p>
            <a:r>
              <a:rPr kumimoji="1" lang="en" altLang="ja-JP"/>
              <a:t>By Kenji Hiranabe with the kindest help of Prof. Gilbert Strang</a:t>
            </a:r>
            <a:endParaRPr kumimoji="1" lang="ja-JP" altLang="en-US"/>
          </a:p>
        </p:txBody>
      </p:sp>
      <p:sp>
        <p:nvSpPr>
          <p:cNvPr id="10" name="スライド番号プレースホルダー 9">
            <a:extLst>
              <a:ext uri="{FF2B5EF4-FFF2-40B4-BE49-F238E27FC236}">
                <a16:creationId xmlns:a16="http://schemas.microsoft.com/office/drawing/2014/main" id="{00017518-17A7-C64F-B464-14E7CB83CA9D}"/>
              </a:ext>
            </a:extLst>
          </p:cNvPr>
          <p:cNvSpPr>
            <a:spLocks noGrp="1"/>
          </p:cNvSpPr>
          <p:nvPr>
            <p:ph type="sldNum" sz="quarter" idx="12"/>
          </p:nvPr>
        </p:nvSpPr>
        <p:spPr/>
        <p:txBody>
          <a:bodyPr/>
          <a:lstStyle/>
          <a:p>
            <a:fld id="{C29EF6B4-709F-0C4F-8D57-4E0D583B55F6}" type="slidenum">
              <a:rPr kumimoji="1" lang="ja-JP" altLang="en-US" smtClean="0"/>
              <a:t>12</a:t>
            </a:fld>
            <a:endParaRPr kumimoji="1" lang="ja-JP" altLang="en-US"/>
          </a:p>
        </p:txBody>
      </p:sp>
      <p:sp>
        <p:nvSpPr>
          <p:cNvPr id="3" name="円/楕円 2">
            <a:extLst>
              <a:ext uri="{FF2B5EF4-FFF2-40B4-BE49-F238E27FC236}">
                <a16:creationId xmlns:a16="http://schemas.microsoft.com/office/drawing/2014/main" id="{773CF2FD-B3F6-DCCB-8C83-A21CEDFD42CF}"/>
              </a:ext>
            </a:extLst>
          </p:cNvPr>
          <p:cNvSpPr/>
          <p:nvPr/>
        </p:nvSpPr>
        <p:spPr>
          <a:xfrm>
            <a:off x="7566799" y="4022270"/>
            <a:ext cx="360000" cy="360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rPr>
              <a:t>MM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rPr>
              <a:t>3</a:t>
            </a:r>
            <a:endParaRPr kumimoji="1" lang="ja-JP" altLang="en-US" sz="11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endParaRPr>
          </a:p>
        </p:txBody>
      </p:sp>
      <p:sp>
        <p:nvSpPr>
          <p:cNvPr id="7" name="テキスト ボックス 6">
            <a:extLst>
              <a:ext uri="{FF2B5EF4-FFF2-40B4-BE49-F238E27FC236}">
                <a16:creationId xmlns:a16="http://schemas.microsoft.com/office/drawing/2014/main" id="{3B40CB29-4EFF-4DFC-C3E4-161CA65DD13D}"/>
              </a:ext>
            </a:extLst>
          </p:cNvPr>
          <p:cNvSpPr txBox="1"/>
          <p:nvPr/>
        </p:nvSpPr>
        <p:spPr>
          <a:xfrm>
            <a:off x="7674950" y="3763838"/>
            <a:ext cx="570990"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rPr>
              <a:t>using</a:t>
            </a:r>
            <a:endParaRPr kumimoji="1" lang="ja-JP" altLang="en-US"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endParaRPr>
          </a:p>
        </p:txBody>
      </p:sp>
      <p:sp>
        <p:nvSpPr>
          <p:cNvPr id="8" name="円/楕円 7">
            <a:extLst>
              <a:ext uri="{FF2B5EF4-FFF2-40B4-BE49-F238E27FC236}">
                <a16:creationId xmlns:a16="http://schemas.microsoft.com/office/drawing/2014/main" id="{085718F9-E450-2F58-A11C-1769A9C32B1B}"/>
              </a:ext>
            </a:extLst>
          </p:cNvPr>
          <p:cNvSpPr/>
          <p:nvPr/>
        </p:nvSpPr>
        <p:spPr>
          <a:xfrm>
            <a:off x="7981258" y="4022270"/>
            <a:ext cx="360000" cy="3600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rPr>
              <a:t>vM2</a:t>
            </a:r>
            <a:endParaRPr kumimoji="1" lang="ja-JP" altLang="en-US" sz="11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endParaRPr>
          </a:p>
        </p:txBody>
      </p:sp>
    </p:spTree>
    <p:extLst>
      <p:ext uri="{BB962C8B-B14F-4D97-AF65-F5344CB8AC3E}">
        <p14:creationId xmlns:p14="http://schemas.microsoft.com/office/powerpoint/2010/main" val="2983100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テキスト ボックス 152">
            <a:extLst>
              <a:ext uri="{FF2B5EF4-FFF2-40B4-BE49-F238E27FC236}">
                <a16:creationId xmlns:a16="http://schemas.microsoft.com/office/drawing/2014/main" id="{CD4CF020-6999-EC4D-82DC-BA8DD1D93908}"/>
              </a:ext>
            </a:extLst>
          </p:cNvPr>
          <p:cNvSpPr txBox="1"/>
          <p:nvPr/>
        </p:nvSpPr>
        <p:spPr>
          <a:xfrm>
            <a:off x="2946344" y="294617"/>
            <a:ext cx="3747693" cy="461665"/>
          </a:xfrm>
          <a:prstGeom prst="rect">
            <a:avLst/>
          </a:prstGeom>
          <a:noFill/>
        </p:spPr>
        <p:txBody>
          <a:bodyPr wrap="none" rtlCol="0">
            <a:spAutoFit/>
          </a:bodyPr>
          <a:lstStyle>
            <a:defPPr>
              <a:defRPr lang="en-US"/>
            </a:defPPr>
            <a:lvl1pPr>
              <a:defRPr kumimoji="1" sz="2400"/>
            </a:lvl1pPr>
          </a:lstStyle>
          <a:p>
            <a:r>
              <a:rPr lang="ja-JP" altLang="en-US">
                <a:latin typeface="Meiryo" panose="020B0604030504040204" pitchFamily="34" charset="-128"/>
                <a:ea typeface="Meiryo" panose="020B0604030504040204" pitchFamily="34" charset="-128"/>
              </a:rPr>
              <a:t>便利な応用パターン</a:t>
            </a:r>
            <a:r>
              <a:rPr lang="en-US" altLang="ja-JP" dirty="0">
                <a:latin typeface="Meiryo" panose="020B0604030504040204" pitchFamily="34" charset="-128"/>
                <a:ea typeface="Meiryo" panose="020B0604030504040204" pitchFamily="34" charset="-128"/>
              </a:rPr>
              <a:t>(2/3)</a:t>
            </a:r>
            <a:endParaRPr lang="ja-JP" altLang="en-US">
              <a:latin typeface="Meiryo" panose="020B0604030504040204" pitchFamily="34" charset="-128"/>
              <a:ea typeface="Meiryo" panose="020B0604030504040204" pitchFamily="34" charset="-128"/>
            </a:endParaRPr>
          </a:p>
        </p:txBody>
      </p:sp>
      <p:grpSp>
        <p:nvGrpSpPr>
          <p:cNvPr id="8" name="グループ化 7">
            <a:extLst>
              <a:ext uri="{FF2B5EF4-FFF2-40B4-BE49-F238E27FC236}">
                <a16:creationId xmlns:a16="http://schemas.microsoft.com/office/drawing/2014/main" id="{E2239E05-6E8A-EF40-92CD-8BBA7139E801}"/>
              </a:ext>
            </a:extLst>
          </p:cNvPr>
          <p:cNvGrpSpPr/>
          <p:nvPr/>
        </p:nvGrpSpPr>
        <p:grpSpPr>
          <a:xfrm>
            <a:off x="2004015" y="1908120"/>
            <a:ext cx="660405" cy="666573"/>
            <a:chOff x="1757238" y="3450771"/>
            <a:chExt cx="660405" cy="666573"/>
          </a:xfrm>
        </p:grpSpPr>
        <p:sp>
          <p:nvSpPr>
            <p:cNvPr id="129" name="円/楕円 128">
              <a:extLst>
                <a:ext uri="{FF2B5EF4-FFF2-40B4-BE49-F238E27FC236}">
                  <a16:creationId xmlns:a16="http://schemas.microsoft.com/office/drawing/2014/main" id="{CED2407C-47F9-274F-9230-EFCBEC8DE0EF}"/>
                </a:ext>
              </a:extLst>
            </p:cNvPr>
            <p:cNvSpPr/>
            <p:nvPr/>
          </p:nvSpPr>
          <p:spPr>
            <a:xfrm>
              <a:off x="1841786" y="3551574"/>
              <a:ext cx="90249" cy="853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31" name="左大かっこ 130">
              <a:extLst>
                <a:ext uri="{FF2B5EF4-FFF2-40B4-BE49-F238E27FC236}">
                  <a16:creationId xmlns:a16="http://schemas.microsoft.com/office/drawing/2014/main" id="{36C78AB5-D285-6D47-801B-37314D5A8C04}"/>
                </a:ext>
              </a:extLst>
            </p:cNvPr>
            <p:cNvSpPr/>
            <p:nvPr/>
          </p:nvSpPr>
          <p:spPr>
            <a:xfrm>
              <a:off x="1757238" y="3450771"/>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38" name="左大かっこ 137">
              <a:extLst>
                <a:ext uri="{FF2B5EF4-FFF2-40B4-BE49-F238E27FC236}">
                  <a16:creationId xmlns:a16="http://schemas.microsoft.com/office/drawing/2014/main" id="{6F82A11A-F8F5-7C49-80AC-67764E2DFF06}"/>
                </a:ext>
              </a:extLst>
            </p:cNvPr>
            <p:cNvSpPr/>
            <p:nvPr/>
          </p:nvSpPr>
          <p:spPr>
            <a:xfrm flipH="1">
              <a:off x="2332255" y="3450773"/>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42" name="円/楕円 141">
              <a:extLst>
                <a:ext uri="{FF2B5EF4-FFF2-40B4-BE49-F238E27FC236}">
                  <a16:creationId xmlns:a16="http://schemas.microsoft.com/office/drawing/2014/main" id="{B91555E6-0725-DB41-B1F3-A7BFA5049C93}"/>
                </a:ext>
              </a:extLst>
            </p:cNvPr>
            <p:cNvSpPr/>
            <p:nvPr/>
          </p:nvSpPr>
          <p:spPr>
            <a:xfrm>
              <a:off x="2050220" y="3752728"/>
              <a:ext cx="90249" cy="853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46" name="円/楕円 145">
              <a:extLst>
                <a:ext uri="{FF2B5EF4-FFF2-40B4-BE49-F238E27FC236}">
                  <a16:creationId xmlns:a16="http://schemas.microsoft.com/office/drawing/2014/main" id="{2B05DA90-2028-7C4B-80EB-778E5F288392}"/>
                </a:ext>
              </a:extLst>
            </p:cNvPr>
            <p:cNvSpPr/>
            <p:nvPr/>
          </p:nvSpPr>
          <p:spPr>
            <a:xfrm>
              <a:off x="2248003" y="3953883"/>
              <a:ext cx="90249" cy="853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grpSp>
        <p:nvGrpSpPr>
          <p:cNvPr id="7" name="グループ化 6">
            <a:extLst>
              <a:ext uri="{FF2B5EF4-FFF2-40B4-BE49-F238E27FC236}">
                <a16:creationId xmlns:a16="http://schemas.microsoft.com/office/drawing/2014/main" id="{F0A2469F-F49A-7548-8A74-D1B5576C8913}"/>
              </a:ext>
            </a:extLst>
          </p:cNvPr>
          <p:cNvGrpSpPr/>
          <p:nvPr/>
        </p:nvGrpSpPr>
        <p:grpSpPr>
          <a:xfrm>
            <a:off x="1247033" y="1911025"/>
            <a:ext cx="647132" cy="666573"/>
            <a:chOff x="1000256" y="3453676"/>
            <a:chExt cx="647132" cy="666573"/>
          </a:xfrm>
        </p:grpSpPr>
        <p:sp>
          <p:nvSpPr>
            <p:cNvPr id="124" name="正方形/長方形 123">
              <a:extLst>
                <a:ext uri="{FF2B5EF4-FFF2-40B4-BE49-F238E27FC236}">
                  <a16:creationId xmlns:a16="http://schemas.microsoft.com/office/drawing/2014/main" id="{AD72957B-4617-4B44-80E1-E056517C9F8E}"/>
                </a:ext>
              </a:extLst>
            </p:cNvPr>
            <p:cNvSpPr/>
            <p:nvPr/>
          </p:nvSpPr>
          <p:spPr>
            <a:xfrm>
              <a:off x="1250118" y="3492017"/>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25" name="正方形/長方形 124">
              <a:extLst>
                <a:ext uri="{FF2B5EF4-FFF2-40B4-BE49-F238E27FC236}">
                  <a16:creationId xmlns:a16="http://schemas.microsoft.com/office/drawing/2014/main" id="{BA8A7324-3199-B842-9BFB-8F6586C71D93}"/>
                </a:ext>
              </a:extLst>
            </p:cNvPr>
            <p:cNvSpPr/>
            <p:nvPr/>
          </p:nvSpPr>
          <p:spPr>
            <a:xfrm>
              <a:off x="1438122" y="3492017"/>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27" name="左大かっこ 126">
              <a:extLst>
                <a:ext uri="{FF2B5EF4-FFF2-40B4-BE49-F238E27FC236}">
                  <a16:creationId xmlns:a16="http://schemas.microsoft.com/office/drawing/2014/main" id="{E52898A5-8756-3D4B-AC6B-B5D3CD6BE963}"/>
                </a:ext>
              </a:extLst>
            </p:cNvPr>
            <p:cNvSpPr/>
            <p:nvPr/>
          </p:nvSpPr>
          <p:spPr>
            <a:xfrm>
              <a:off x="1000256" y="3453676"/>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28" name="左大かっこ 127">
              <a:extLst>
                <a:ext uri="{FF2B5EF4-FFF2-40B4-BE49-F238E27FC236}">
                  <a16:creationId xmlns:a16="http://schemas.microsoft.com/office/drawing/2014/main" id="{EE4C92AC-5085-804C-B20E-F39520F8A1BD}"/>
                </a:ext>
              </a:extLst>
            </p:cNvPr>
            <p:cNvSpPr/>
            <p:nvPr/>
          </p:nvSpPr>
          <p:spPr>
            <a:xfrm flipH="1">
              <a:off x="1562000" y="3453678"/>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47" name="正方形/長方形 146">
              <a:extLst>
                <a:ext uri="{FF2B5EF4-FFF2-40B4-BE49-F238E27FC236}">
                  <a16:creationId xmlns:a16="http://schemas.microsoft.com/office/drawing/2014/main" id="{39B464F5-F00A-0145-955E-FB994594A33B}"/>
                </a:ext>
              </a:extLst>
            </p:cNvPr>
            <p:cNvSpPr/>
            <p:nvPr/>
          </p:nvSpPr>
          <p:spPr>
            <a:xfrm>
              <a:off x="1060106" y="3492017"/>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mc:AlternateContent xmlns:mc="http://schemas.openxmlformats.org/markup-compatibility/2006" xmlns:a14="http://schemas.microsoft.com/office/drawing/2010/main">
        <mc:Choice Requires="a14">
          <p:sp>
            <p:nvSpPr>
              <p:cNvPr id="154" name="テキスト ボックス 153">
                <a:extLst>
                  <a:ext uri="{FF2B5EF4-FFF2-40B4-BE49-F238E27FC236}">
                    <a16:creationId xmlns:a16="http://schemas.microsoft.com/office/drawing/2014/main" id="{B2B4AD94-66F6-9247-B03C-683488B9EB6E}"/>
                  </a:ext>
                </a:extLst>
              </p:cNvPr>
              <p:cNvSpPr txBox="1"/>
              <p:nvPr/>
            </p:nvSpPr>
            <p:spPr>
              <a:xfrm>
                <a:off x="2671977" y="1910862"/>
                <a:ext cx="42213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m:t>
                      </m:r>
                    </m:oMath>
                  </m:oMathPara>
                </a14:m>
                <a:endParaRPr kumimoji="1" lang="ja-JP" altLang="en-US">
                  <a:latin typeface="Meiryo" panose="020B0604030504040204" pitchFamily="34" charset="-128"/>
                  <a:ea typeface="Meiryo" panose="020B0604030504040204" pitchFamily="34" charset="-128"/>
                </a:endParaRPr>
              </a:p>
            </p:txBody>
          </p:sp>
        </mc:Choice>
        <mc:Fallback xmlns="">
          <p:sp>
            <p:nvSpPr>
              <p:cNvPr id="154" name="テキスト ボックス 153">
                <a:extLst>
                  <a:ext uri="{FF2B5EF4-FFF2-40B4-BE49-F238E27FC236}">
                    <a16:creationId xmlns:a16="http://schemas.microsoft.com/office/drawing/2014/main" id="{B2B4AD94-66F6-9247-B03C-683488B9EB6E}"/>
                  </a:ext>
                </a:extLst>
              </p:cNvPr>
              <p:cNvSpPr txBox="1">
                <a:spLocks noRot="1" noChangeAspect="1" noMove="1" noResize="1" noEditPoints="1" noAdjustHandles="1" noChangeArrowheads="1" noChangeShapeType="1" noTextEdit="1"/>
              </p:cNvSpPr>
              <p:nvPr/>
            </p:nvSpPr>
            <p:spPr>
              <a:xfrm>
                <a:off x="2671977" y="1910862"/>
                <a:ext cx="422134" cy="276999"/>
              </a:xfrm>
              <a:prstGeom prst="rect">
                <a:avLst/>
              </a:prstGeom>
              <a:blipFill>
                <a:blip r:embed="rId2"/>
                <a:stretch>
                  <a:fillRect/>
                </a:stretch>
              </a:blipFill>
            </p:spPr>
            <p:txBody>
              <a:bodyPr/>
              <a:lstStyle/>
              <a:p>
                <a:r>
                  <a:rPr lang="ja-JP" altLang="en-US">
                    <a:noFill/>
                  </a:rPr>
                  <a:t> </a:t>
                </a:r>
              </a:p>
            </p:txBody>
          </p:sp>
        </mc:Fallback>
      </mc:AlternateContent>
      <p:sp>
        <p:nvSpPr>
          <p:cNvPr id="155" name="円/楕円 154">
            <a:extLst>
              <a:ext uri="{FF2B5EF4-FFF2-40B4-BE49-F238E27FC236}">
                <a16:creationId xmlns:a16="http://schemas.microsoft.com/office/drawing/2014/main" id="{F91F7536-5B70-0147-8C9C-D757653A1B8E}"/>
              </a:ext>
            </a:extLst>
          </p:cNvPr>
          <p:cNvSpPr/>
          <p:nvPr/>
        </p:nvSpPr>
        <p:spPr>
          <a:xfrm>
            <a:off x="3143574" y="2198017"/>
            <a:ext cx="90249" cy="853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56" name="円/楕円 155">
            <a:extLst>
              <a:ext uri="{FF2B5EF4-FFF2-40B4-BE49-F238E27FC236}">
                <a16:creationId xmlns:a16="http://schemas.microsoft.com/office/drawing/2014/main" id="{4136B466-FD14-A24D-99BD-4FE0E3C64E10}"/>
              </a:ext>
            </a:extLst>
          </p:cNvPr>
          <p:cNvSpPr/>
          <p:nvPr/>
        </p:nvSpPr>
        <p:spPr>
          <a:xfrm>
            <a:off x="3336181" y="2192788"/>
            <a:ext cx="90249" cy="853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57" name="円/楕円 156">
            <a:extLst>
              <a:ext uri="{FF2B5EF4-FFF2-40B4-BE49-F238E27FC236}">
                <a16:creationId xmlns:a16="http://schemas.microsoft.com/office/drawing/2014/main" id="{FF70C0EF-DEF3-5542-8F68-F59FF3D341FC}"/>
              </a:ext>
            </a:extLst>
          </p:cNvPr>
          <p:cNvSpPr/>
          <p:nvPr/>
        </p:nvSpPr>
        <p:spPr>
          <a:xfrm>
            <a:off x="3541896" y="2192788"/>
            <a:ext cx="90249" cy="853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nvGrpSpPr>
          <p:cNvPr id="164" name="グループ化 163">
            <a:extLst>
              <a:ext uri="{FF2B5EF4-FFF2-40B4-BE49-F238E27FC236}">
                <a16:creationId xmlns:a16="http://schemas.microsoft.com/office/drawing/2014/main" id="{2865DC46-5ED6-4143-9E23-5C9B6D479AFD}"/>
              </a:ext>
            </a:extLst>
          </p:cNvPr>
          <p:cNvGrpSpPr/>
          <p:nvPr/>
        </p:nvGrpSpPr>
        <p:grpSpPr>
          <a:xfrm>
            <a:off x="3138509" y="1904075"/>
            <a:ext cx="647132" cy="666573"/>
            <a:chOff x="1000256" y="3453676"/>
            <a:chExt cx="647132" cy="666573"/>
          </a:xfrm>
        </p:grpSpPr>
        <p:sp>
          <p:nvSpPr>
            <p:cNvPr id="165" name="正方形/長方形 164">
              <a:extLst>
                <a:ext uri="{FF2B5EF4-FFF2-40B4-BE49-F238E27FC236}">
                  <a16:creationId xmlns:a16="http://schemas.microsoft.com/office/drawing/2014/main" id="{3A8774FC-8A48-CD4A-B97E-FC984436F4B7}"/>
                </a:ext>
              </a:extLst>
            </p:cNvPr>
            <p:cNvSpPr/>
            <p:nvPr/>
          </p:nvSpPr>
          <p:spPr>
            <a:xfrm>
              <a:off x="1250118" y="3492017"/>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66" name="正方形/長方形 165">
              <a:extLst>
                <a:ext uri="{FF2B5EF4-FFF2-40B4-BE49-F238E27FC236}">
                  <a16:creationId xmlns:a16="http://schemas.microsoft.com/office/drawing/2014/main" id="{F20D5CAA-7E4D-844F-A393-14F0638BF575}"/>
                </a:ext>
              </a:extLst>
            </p:cNvPr>
            <p:cNvSpPr/>
            <p:nvPr/>
          </p:nvSpPr>
          <p:spPr>
            <a:xfrm>
              <a:off x="1438122" y="3492017"/>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67" name="左大かっこ 166">
              <a:extLst>
                <a:ext uri="{FF2B5EF4-FFF2-40B4-BE49-F238E27FC236}">
                  <a16:creationId xmlns:a16="http://schemas.microsoft.com/office/drawing/2014/main" id="{D2047A0A-A038-2A48-AFC0-893A305A61E4}"/>
                </a:ext>
              </a:extLst>
            </p:cNvPr>
            <p:cNvSpPr/>
            <p:nvPr/>
          </p:nvSpPr>
          <p:spPr>
            <a:xfrm>
              <a:off x="1000256" y="3453676"/>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68" name="左大かっこ 167">
              <a:extLst>
                <a:ext uri="{FF2B5EF4-FFF2-40B4-BE49-F238E27FC236}">
                  <a16:creationId xmlns:a16="http://schemas.microsoft.com/office/drawing/2014/main" id="{D2839E33-6634-9547-BD33-15F20DF87347}"/>
                </a:ext>
              </a:extLst>
            </p:cNvPr>
            <p:cNvSpPr/>
            <p:nvPr/>
          </p:nvSpPr>
          <p:spPr>
            <a:xfrm flipH="1">
              <a:off x="1562000" y="3453678"/>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69" name="正方形/長方形 168">
              <a:extLst>
                <a:ext uri="{FF2B5EF4-FFF2-40B4-BE49-F238E27FC236}">
                  <a16:creationId xmlns:a16="http://schemas.microsoft.com/office/drawing/2014/main" id="{BDE7B852-0402-C84E-B967-74CD0E86B15A}"/>
                </a:ext>
              </a:extLst>
            </p:cNvPr>
            <p:cNvSpPr/>
            <p:nvPr/>
          </p:nvSpPr>
          <p:spPr>
            <a:xfrm>
              <a:off x="1060106" y="3492017"/>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grpSp>
        <p:nvGrpSpPr>
          <p:cNvPr id="13" name="グループ化 12">
            <a:extLst>
              <a:ext uri="{FF2B5EF4-FFF2-40B4-BE49-F238E27FC236}">
                <a16:creationId xmlns:a16="http://schemas.microsoft.com/office/drawing/2014/main" id="{203D017E-E1DD-2D44-B3D0-BFD76971A11A}"/>
              </a:ext>
            </a:extLst>
          </p:cNvPr>
          <p:cNvGrpSpPr/>
          <p:nvPr/>
        </p:nvGrpSpPr>
        <p:grpSpPr>
          <a:xfrm>
            <a:off x="6227997" y="1912500"/>
            <a:ext cx="676627" cy="666573"/>
            <a:chOff x="1754088" y="4440627"/>
            <a:chExt cx="676627" cy="666573"/>
          </a:xfrm>
        </p:grpSpPr>
        <p:sp>
          <p:nvSpPr>
            <p:cNvPr id="173" name="左大かっこ 172">
              <a:extLst>
                <a:ext uri="{FF2B5EF4-FFF2-40B4-BE49-F238E27FC236}">
                  <a16:creationId xmlns:a16="http://schemas.microsoft.com/office/drawing/2014/main" id="{02516CC9-F50B-AC4A-810C-A8F26A81E6E7}"/>
                </a:ext>
              </a:extLst>
            </p:cNvPr>
            <p:cNvSpPr/>
            <p:nvPr/>
          </p:nvSpPr>
          <p:spPr>
            <a:xfrm>
              <a:off x="1754088" y="4440627"/>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74" name="左大かっこ 173">
              <a:extLst>
                <a:ext uri="{FF2B5EF4-FFF2-40B4-BE49-F238E27FC236}">
                  <a16:creationId xmlns:a16="http://schemas.microsoft.com/office/drawing/2014/main" id="{35E99713-4ED5-E24D-9BD5-916A3EC120D0}"/>
                </a:ext>
              </a:extLst>
            </p:cNvPr>
            <p:cNvSpPr/>
            <p:nvPr/>
          </p:nvSpPr>
          <p:spPr>
            <a:xfrm flipH="1">
              <a:off x="2345327" y="4440629"/>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nvGrpSpPr>
            <p:cNvPr id="12" name="グループ化 11">
              <a:extLst>
                <a:ext uri="{FF2B5EF4-FFF2-40B4-BE49-F238E27FC236}">
                  <a16:creationId xmlns:a16="http://schemas.microsoft.com/office/drawing/2014/main" id="{34EAF614-F2BA-5140-8A65-21CD507C3C74}"/>
                </a:ext>
              </a:extLst>
            </p:cNvPr>
            <p:cNvGrpSpPr/>
            <p:nvPr/>
          </p:nvGrpSpPr>
          <p:grpSpPr>
            <a:xfrm rot="5400000">
              <a:off x="1831635" y="4478968"/>
              <a:ext cx="512000" cy="588498"/>
              <a:chOff x="1831635" y="4478968"/>
              <a:chExt cx="512000" cy="588498"/>
            </a:xfrm>
          </p:grpSpPr>
          <p:sp>
            <p:nvSpPr>
              <p:cNvPr id="171" name="正方形/長方形 170">
                <a:extLst>
                  <a:ext uri="{FF2B5EF4-FFF2-40B4-BE49-F238E27FC236}">
                    <a16:creationId xmlns:a16="http://schemas.microsoft.com/office/drawing/2014/main" id="{BCEEA016-AF35-6344-8712-E62B19EBDF3C}"/>
                  </a:ext>
                </a:extLst>
              </p:cNvPr>
              <p:cNvSpPr/>
              <p:nvPr/>
            </p:nvSpPr>
            <p:spPr>
              <a:xfrm>
                <a:off x="2021647" y="4478968"/>
                <a:ext cx="133984" cy="588498"/>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72" name="正方形/長方形 171">
                <a:extLst>
                  <a:ext uri="{FF2B5EF4-FFF2-40B4-BE49-F238E27FC236}">
                    <a16:creationId xmlns:a16="http://schemas.microsoft.com/office/drawing/2014/main" id="{DE1C1F93-B71B-D040-9258-939A0AFC476E}"/>
                  </a:ext>
                </a:extLst>
              </p:cNvPr>
              <p:cNvSpPr/>
              <p:nvPr/>
            </p:nvSpPr>
            <p:spPr>
              <a:xfrm>
                <a:off x="2209651" y="4478968"/>
                <a:ext cx="133984" cy="588498"/>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75" name="正方形/長方形 174">
                <a:extLst>
                  <a:ext uri="{FF2B5EF4-FFF2-40B4-BE49-F238E27FC236}">
                    <a16:creationId xmlns:a16="http://schemas.microsoft.com/office/drawing/2014/main" id="{EC727B96-41D0-AE4A-B523-328F3789F715}"/>
                  </a:ext>
                </a:extLst>
              </p:cNvPr>
              <p:cNvSpPr/>
              <p:nvPr/>
            </p:nvSpPr>
            <p:spPr>
              <a:xfrm>
                <a:off x="1831635" y="4478968"/>
                <a:ext cx="133984" cy="588498"/>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grpSp>
      <p:grpSp>
        <p:nvGrpSpPr>
          <p:cNvPr id="176" name="グループ化 175">
            <a:extLst>
              <a:ext uri="{FF2B5EF4-FFF2-40B4-BE49-F238E27FC236}">
                <a16:creationId xmlns:a16="http://schemas.microsoft.com/office/drawing/2014/main" id="{2A84CE98-B9AC-6D4D-9E96-1BF3CDD983BC}"/>
              </a:ext>
            </a:extLst>
          </p:cNvPr>
          <p:cNvGrpSpPr/>
          <p:nvPr/>
        </p:nvGrpSpPr>
        <p:grpSpPr>
          <a:xfrm>
            <a:off x="5463316" y="1914224"/>
            <a:ext cx="660405" cy="666573"/>
            <a:chOff x="1757238" y="3450771"/>
            <a:chExt cx="660405" cy="666573"/>
          </a:xfrm>
        </p:grpSpPr>
        <p:sp>
          <p:nvSpPr>
            <p:cNvPr id="177" name="円/楕円 176">
              <a:extLst>
                <a:ext uri="{FF2B5EF4-FFF2-40B4-BE49-F238E27FC236}">
                  <a16:creationId xmlns:a16="http://schemas.microsoft.com/office/drawing/2014/main" id="{90E28CC8-8148-E848-9597-8D42A0BA0B29}"/>
                </a:ext>
              </a:extLst>
            </p:cNvPr>
            <p:cNvSpPr/>
            <p:nvPr/>
          </p:nvSpPr>
          <p:spPr>
            <a:xfrm>
              <a:off x="1841786" y="3551574"/>
              <a:ext cx="90249" cy="853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78" name="左大かっこ 177">
              <a:extLst>
                <a:ext uri="{FF2B5EF4-FFF2-40B4-BE49-F238E27FC236}">
                  <a16:creationId xmlns:a16="http://schemas.microsoft.com/office/drawing/2014/main" id="{006F4557-879E-7F44-8F54-E62215D2B81B}"/>
                </a:ext>
              </a:extLst>
            </p:cNvPr>
            <p:cNvSpPr/>
            <p:nvPr/>
          </p:nvSpPr>
          <p:spPr>
            <a:xfrm>
              <a:off x="1757238" y="3450771"/>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79" name="左大かっこ 178">
              <a:extLst>
                <a:ext uri="{FF2B5EF4-FFF2-40B4-BE49-F238E27FC236}">
                  <a16:creationId xmlns:a16="http://schemas.microsoft.com/office/drawing/2014/main" id="{B69D35AA-4F2E-4345-9D65-3D5E21A00A3D}"/>
                </a:ext>
              </a:extLst>
            </p:cNvPr>
            <p:cNvSpPr/>
            <p:nvPr/>
          </p:nvSpPr>
          <p:spPr>
            <a:xfrm flipH="1">
              <a:off x="2332255" y="3450773"/>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80" name="円/楕円 179">
              <a:extLst>
                <a:ext uri="{FF2B5EF4-FFF2-40B4-BE49-F238E27FC236}">
                  <a16:creationId xmlns:a16="http://schemas.microsoft.com/office/drawing/2014/main" id="{473C93CD-BB26-F64B-9996-1EAB1D21685F}"/>
                </a:ext>
              </a:extLst>
            </p:cNvPr>
            <p:cNvSpPr/>
            <p:nvPr/>
          </p:nvSpPr>
          <p:spPr>
            <a:xfrm>
              <a:off x="2050220" y="3752728"/>
              <a:ext cx="90249" cy="853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81" name="円/楕円 180">
              <a:extLst>
                <a:ext uri="{FF2B5EF4-FFF2-40B4-BE49-F238E27FC236}">
                  <a16:creationId xmlns:a16="http://schemas.microsoft.com/office/drawing/2014/main" id="{CA3561D3-E506-504F-8570-BD043C007A20}"/>
                </a:ext>
              </a:extLst>
            </p:cNvPr>
            <p:cNvSpPr/>
            <p:nvPr/>
          </p:nvSpPr>
          <p:spPr>
            <a:xfrm>
              <a:off x="2248003" y="3953883"/>
              <a:ext cx="90249" cy="853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mc:AlternateContent xmlns:mc="http://schemas.openxmlformats.org/markup-compatibility/2006" xmlns:a14="http://schemas.microsoft.com/office/drawing/2010/main">
        <mc:Choice Requires="a14">
          <p:sp>
            <p:nvSpPr>
              <p:cNvPr id="182" name="テキスト ボックス 181">
                <a:extLst>
                  <a:ext uri="{FF2B5EF4-FFF2-40B4-BE49-F238E27FC236}">
                    <a16:creationId xmlns:a16="http://schemas.microsoft.com/office/drawing/2014/main" id="{25D11A08-5BB6-1340-B501-FC297AD3B55C}"/>
                  </a:ext>
                </a:extLst>
              </p:cNvPr>
              <p:cNvSpPr txBox="1"/>
              <p:nvPr/>
            </p:nvSpPr>
            <p:spPr>
              <a:xfrm>
                <a:off x="6898190" y="1901384"/>
                <a:ext cx="42213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m:t>
                      </m:r>
                    </m:oMath>
                  </m:oMathPara>
                </a14:m>
                <a:endParaRPr kumimoji="1" lang="ja-JP" altLang="en-US">
                  <a:latin typeface="Meiryo" panose="020B0604030504040204" pitchFamily="34" charset="-128"/>
                  <a:ea typeface="Meiryo" panose="020B0604030504040204" pitchFamily="34" charset="-128"/>
                </a:endParaRPr>
              </a:p>
            </p:txBody>
          </p:sp>
        </mc:Choice>
        <mc:Fallback xmlns="">
          <p:sp>
            <p:nvSpPr>
              <p:cNvPr id="182" name="テキスト ボックス 181">
                <a:extLst>
                  <a:ext uri="{FF2B5EF4-FFF2-40B4-BE49-F238E27FC236}">
                    <a16:creationId xmlns:a16="http://schemas.microsoft.com/office/drawing/2014/main" id="{25D11A08-5BB6-1340-B501-FC297AD3B55C}"/>
                  </a:ext>
                </a:extLst>
              </p:cNvPr>
              <p:cNvSpPr txBox="1">
                <a:spLocks noRot="1" noChangeAspect="1" noMove="1" noResize="1" noEditPoints="1" noAdjustHandles="1" noChangeArrowheads="1" noChangeShapeType="1" noTextEdit="1"/>
              </p:cNvSpPr>
              <p:nvPr/>
            </p:nvSpPr>
            <p:spPr>
              <a:xfrm>
                <a:off x="6898190" y="1901384"/>
                <a:ext cx="422134" cy="276999"/>
              </a:xfrm>
              <a:prstGeom prst="rect">
                <a:avLst/>
              </a:prstGeom>
              <a:blipFill>
                <a:blip r:embed="rId3"/>
                <a:stretch>
                  <a:fillRect/>
                </a:stretch>
              </a:blipFill>
            </p:spPr>
            <p:txBody>
              <a:bodyPr/>
              <a:lstStyle/>
              <a:p>
                <a:r>
                  <a:rPr lang="ja-JP" altLang="en-US">
                    <a:noFill/>
                  </a:rPr>
                  <a:t> </a:t>
                </a:r>
              </a:p>
            </p:txBody>
          </p:sp>
        </mc:Fallback>
      </mc:AlternateContent>
      <p:grpSp>
        <p:nvGrpSpPr>
          <p:cNvPr id="183" name="グループ化 182">
            <a:extLst>
              <a:ext uri="{FF2B5EF4-FFF2-40B4-BE49-F238E27FC236}">
                <a16:creationId xmlns:a16="http://schemas.microsoft.com/office/drawing/2014/main" id="{85231AA4-B079-844F-A19E-DEEC5C83C4AF}"/>
              </a:ext>
            </a:extLst>
          </p:cNvPr>
          <p:cNvGrpSpPr/>
          <p:nvPr/>
        </p:nvGrpSpPr>
        <p:grpSpPr>
          <a:xfrm>
            <a:off x="7346887" y="1876790"/>
            <a:ext cx="676627" cy="666573"/>
            <a:chOff x="1754088" y="4440627"/>
            <a:chExt cx="676627" cy="666573"/>
          </a:xfrm>
        </p:grpSpPr>
        <p:sp>
          <p:nvSpPr>
            <p:cNvPr id="184" name="左大かっこ 183">
              <a:extLst>
                <a:ext uri="{FF2B5EF4-FFF2-40B4-BE49-F238E27FC236}">
                  <a16:creationId xmlns:a16="http://schemas.microsoft.com/office/drawing/2014/main" id="{63812DAA-34C4-F845-91CA-297210AC878A}"/>
                </a:ext>
              </a:extLst>
            </p:cNvPr>
            <p:cNvSpPr/>
            <p:nvPr/>
          </p:nvSpPr>
          <p:spPr>
            <a:xfrm>
              <a:off x="1754088" y="4440627"/>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85" name="左大かっこ 184">
              <a:extLst>
                <a:ext uri="{FF2B5EF4-FFF2-40B4-BE49-F238E27FC236}">
                  <a16:creationId xmlns:a16="http://schemas.microsoft.com/office/drawing/2014/main" id="{CE4F0068-C6DC-1846-9F7E-448EF3B8383B}"/>
                </a:ext>
              </a:extLst>
            </p:cNvPr>
            <p:cNvSpPr/>
            <p:nvPr/>
          </p:nvSpPr>
          <p:spPr>
            <a:xfrm flipH="1">
              <a:off x="2345327" y="4440629"/>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nvGrpSpPr>
            <p:cNvPr id="186" name="グループ化 185">
              <a:extLst>
                <a:ext uri="{FF2B5EF4-FFF2-40B4-BE49-F238E27FC236}">
                  <a16:creationId xmlns:a16="http://schemas.microsoft.com/office/drawing/2014/main" id="{5F0215CF-0D14-404E-AF8D-56E17E9D6BB1}"/>
                </a:ext>
              </a:extLst>
            </p:cNvPr>
            <p:cNvGrpSpPr/>
            <p:nvPr/>
          </p:nvGrpSpPr>
          <p:grpSpPr>
            <a:xfrm rot="5400000">
              <a:off x="1831635" y="4478968"/>
              <a:ext cx="512000" cy="588498"/>
              <a:chOff x="1831635" y="4478968"/>
              <a:chExt cx="512000" cy="588498"/>
            </a:xfrm>
          </p:grpSpPr>
          <p:sp>
            <p:nvSpPr>
              <p:cNvPr id="187" name="正方形/長方形 186">
                <a:extLst>
                  <a:ext uri="{FF2B5EF4-FFF2-40B4-BE49-F238E27FC236}">
                    <a16:creationId xmlns:a16="http://schemas.microsoft.com/office/drawing/2014/main" id="{4242A000-386C-5344-B1BD-CFD80AFC4D63}"/>
                  </a:ext>
                </a:extLst>
              </p:cNvPr>
              <p:cNvSpPr/>
              <p:nvPr/>
            </p:nvSpPr>
            <p:spPr>
              <a:xfrm>
                <a:off x="2021647" y="4478968"/>
                <a:ext cx="133984" cy="588498"/>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88" name="正方形/長方形 187">
                <a:extLst>
                  <a:ext uri="{FF2B5EF4-FFF2-40B4-BE49-F238E27FC236}">
                    <a16:creationId xmlns:a16="http://schemas.microsoft.com/office/drawing/2014/main" id="{CECB5B8C-9C33-1A49-B61B-613F8B938C6A}"/>
                  </a:ext>
                </a:extLst>
              </p:cNvPr>
              <p:cNvSpPr/>
              <p:nvPr/>
            </p:nvSpPr>
            <p:spPr>
              <a:xfrm>
                <a:off x="2209651" y="4478968"/>
                <a:ext cx="133984" cy="588498"/>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89" name="正方形/長方形 188">
                <a:extLst>
                  <a:ext uri="{FF2B5EF4-FFF2-40B4-BE49-F238E27FC236}">
                    <a16:creationId xmlns:a16="http://schemas.microsoft.com/office/drawing/2014/main" id="{BEB953BC-5638-EB4D-BBA7-97C60E39F9FC}"/>
                  </a:ext>
                </a:extLst>
              </p:cNvPr>
              <p:cNvSpPr/>
              <p:nvPr/>
            </p:nvSpPr>
            <p:spPr>
              <a:xfrm>
                <a:off x="1831635" y="4478968"/>
                <a:ext cx="133984" cy="588498"/>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grpSp>
      <p:sp>
        <p:nvSpPr>
          <p:cNvPr id="191" name="円/楕円 190">
            <a:extLst>
              <a:ext uri="{FF2B5EF4-FFF2-40B4-BE49-F238E27FC236}">
                <a16:creationId xmlns:a16="http://schemas.microsoft.com/office/drawing/2014/main" id="{EB3866B6-4082-0346-9C1C-C3813EEFD15F}"/>
              </a:ext>
            </a:extLst>
          </p:cNvPr>
          <p:cNvSpPr/>
          <p:nvPr/>
        </p:nvSpPr>
        <p:spPr>
          <a:xfrm>
            <a:off x="7346887" y="1972845"/>
            <a:ext cx="90249" cy="853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92" name="円/楕円 191">
            <a:extLst>
              <a:ext uri="{FF2B5EF4-FFF2-40B4-BE49-F238E27FC236}">
                <a16:creationId xmlns:a16="http://schemas.microsoft.com/office/drawing/2014/main" id="{0B4AF2AC-2485-E845-9745-B2E6333179FC}"/>
              </a:ext>
            </a:extLst>
          </p:cNvPr>
          <p:cNvSpPr/>
          <p:nvPr/>
        </p:nvSpPr>
        <p:spPr>
          <a:xfrm>
            <a:off x="7351688" y="2167381"/>
            <a:ext cx="90249" cy="853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93" name="円/楕円 192">
            <a:extLst>
              <a:ext uri="{FF2B5EF4-FFF2-40B4-BE49-F238E27FC236}">
                <a16:creationId xmlns:a16="http://schemas.microsoft.com/office/drawing/2014/main" id="{08AB3CAB-FC5E-EA44-AE9A-350D2A6D5AB9}"/>
              </a:ext>
            </a:extLst>
          </p:cNvPr>
          <p:cNvSpPr/>
          <p:nvPr/>
        </p:nvSpPr>
        <p:spPr>
          <a:xfrm>
            <a:off x="7351687" y="2355371"/>
            <a:ext cx="90249" cy="853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299B98AA-FB25-1145-8794-E0FD72702AFE}"/>
                  </a:ext>
                </a:extLst>
              </p:cNvPr>
              <p:cNvSpPr txBox="1"/>
              <p:nvPr/>
            </p:nvSpPr>
            <p:spPr>
              <a:xfrm>
                <a:off x="395583" y="2980754"/>
                <a:ext cx="4198393" cy="6246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𝐴𝐷</m:t>
                      </m:r>
                      <m:r>
                        <a:rPr lang="en-US" sz="1400" b="0" i="1" smtClean="0">
                          <a:latin typeface="Cambria Math" panose="02040503050406030204" pitchFamily="18" charset="0"/>
                        </a:rPr>
                        <m:t>=</m:t>
                      </m:r>
                      <m:d>
                        <m:dPr>
                          <m:begChr m:val="["/>
                          <m:endChr m:val="]"/>
                          <m:ctrlPr>
                            <a:rPr kumimoji="1" lang="en-US" altLang="ja-JP" sz="1400" b="1" i="1">
                              <a:latin typeface="Cambria Math" panose="02040503050406030204" pitchFamily="18" charset="0"/>
                            </a:rPr>
                          </m:ctrlPr>
                        </m:dPr>
                        <m:e>
                          <m:m>
                            <m:mPr>
                              <m:mcs>
                                <m:mc>
                                  <m:mcPr>
                                    <m:count m:val="3"/>
                                    <m:mcJc m:val="center"/>
                                  </m:mcPr>
                                </m:mc>
                              </m:mcs>
                              <m:ctrlPr>
                                <a:rPr kumimoji="1" lang="en-US" altLang="ja-JP" sz="1400" b="1" i="1">
                                  <a:latin typeface="Cambria Math" panose="02040503050406030204" pitchFamily="18" charset="0"/>
                                </a:rPr>
                              </m:ctrlPr>
                            </m:mPr>
                            <m:mr>
                              <m:e>
                                <m:sSub>
                                  <m:sSubPr>
                                    <m:ctrlPr>
                                      <a:rPr kumimoji="1" lang="en-US" altLang="ja-JP" sz="1400" b="1" i="1">
                                        <a:latin typeface="Cambria Math" panose="02040503050406030204" pitchFamily="18" charset="0"/>
                                      </a:rPr>
                                    </m:ctrlPr>
                                  </m:sSubPr>
                                  <m:e>
                                    <m:r>
                                      <a:rPr kumimoji="1" lang="en-US" altLang="ja-JP" sz="1400" b="1" i="1">
                                        <a:latin typeface="Cambria Math" panose="02040503050406030204" pitchFamily="18" charset="0"/>
                                      </a:rPr>
                                      <m:t>𝒂</m:t>
                                    </m:r>
                                  </m:e>
                                  <m:sub>
                                    <m:r>
                                      <a:rPr kumimoji="1" lang="en-US" altLang="ja-JP" sz="1400" b="1" i="1">
                                        <a:latin typeface="Cambria Math" panose="02040503050406030204" pitchFamily="18" charset="0"/>
                                      </a:rPr>
                                      <m:t>𝟏</m:t>
                                    </m:r>
                                  </m:sub>
                                </m:sSub>
                              </m:e>
                              <m:e>
                                <m:sSub>
                                  <m:sSubPr>
                                    <m:ctrlPr>
                                      <a:rPr kumimoji="1" lang="en-US" altLang="ja-JP" sz="1400" b="1" i="1">
                                        <a:latin typeface="Cambria Math" panose="02040503050406030204" pitchFamily="18" charset="0"/>
                                      </a:rPr>
                                    </m:ctrlPr>
                                  </m:sSubPr>
                                  <m:e>
                                    <m:r>
                                      <a:rPr kumimoji="1" lang="en-US" altLang="ja-JP" sz="1400" b="1" i="1">
                                        <a:latin typeface="Cambria Math" panose="02040503050406030204" pitchFamily="18" charset="0"/>
                                      </a:rPr>
                                      <m:t>𝒂</m:t>
                                    </m:r>
                                  </m:e>
                                  <m:sub>
                                    <m:r>
                                      <a:rPr kumimoji="1" lang="en-US" altLang="ja-JP" sz="1400" b="1" i="1">
                                        <a:latin typeface="Cambria Math" panose="02040503050406030204" pitchFamily="18" charset="0"/>
                                      </a:rPr>
                                      <m:t>𝟐</m:t>
                                    </m:r>
                                  </m:sub>
                                </m:sSub>
                              </m:e>
                              <m:e>
                                <m:sSub>
                                  <m:sSubPr>
                                    <m:ctrlPr>
                                      <a:rPr kumimoji="1" lang="en-US" altLang="ja-JP" sz="1400" b="1" i="1" smtClean="0">
                                        <a:latin typeface="Cambria Math" panose="02040503050406030204" pitchFamily="18" charset="0"/>
                                      </a:rPr>
                                    </m:ctrlPr>
                                  </m:sSubPr>
                                  <m:e>
                                    <m:r>
                                      <a:rPr kumimoji="1" lang="en-US" altLang="ja-JP" sz="1400" b="1" i="1" smtClean="0">
                                        <a:latin typeface="Cambria Math" panose="02040503050406030204" pitchFamily="18" charset="0"/>
                                      </a:rPr>
                                      <m:t>𝒂</m:t>
                                    </m:r>
                                  </m:e>
                                  <m:sub>
                                    <m:r>
                                      <a:rPr kumimoji="1" lang="en-US" altLang="ja-JP" sz="1400" b="1" i="1" smtClean="0">
                                        <a:latin typeface="Cambria Math" panose="02040503050406030204" pitchFamily="18" charset="0"/>
                                      </a:rPr>
                                      <m:t>𝟑</m:t>
                                    </m:r>
                                  </m:sub>
                                </m:sSub>
                              </m:e>
                            </m:mr>
                          </m:m>
                        </m:e>
                      </m:d>
                      <m:d>
                        <m:dPr>
                          <m:begChr m:val="["/>
                          <m:endChr m:val="]"/>
                          <m:ctrlPr>
                            <a:rPr lang="en-US" sz="1400" b="0" i="1" smtClean="0">
                              <a:latin typeface="Cambria Math" panose="02040503050406030204" pitchFamily="18" charset="0"/>
                            </a:rPr>
                          </m:ctrlPr>
                        </m:dPr>
                        <m:e>
                          <m:eqArr>
                            <m:eqArrPr>
                              <m:ctrlPr>
                                <a:rPr lang="en-US" sz="1400" b="0" i="1" smtClean="0">
                                  <a:latin typeface="Cambria Math" panose="02040503050406030204" pitchFamily="18" charset="0"/>
                                </a:rPr>
                              </m:ctrlPr>
                            </m:eqArrPr>
                            <m:e>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𝑑</m:t>
                                  </m:r>
                                </m:e>
                                <m:sub>
                                  <m:r>
                                    <a:rPr lang="en-US" sz="1400" b="0" i="1" smtClean="0">
                                      <a:latin typeface="Cambria Math" panose="02040503050406030204" pitchFamily="18" charset="0"/>
                                    </a:rPr>
                                    <m:t>1</m:t>
                                  </m:r>
                                </m:sub>
                              </m:sSub>
                            </m:e>
                            <m:e/>
                            <m:e/>
                          </m:eqArr>
                          <m:eqArr>
                            <m:eqArrPr>
                              <m:ctrlPr>
                                <a:rPr lang="en-US" sz="1400" i="1">
                                  <a:latin typeface="Cambria Math" panose="02040503050406030204" pitchFamily="18" charset="0"/>
                                </a:rPr>
                              </m:ctrlPr>
                            </m:eqArrPr>
                            <m:e/>
                            <m:e>
                              <m:sSub>
                                <m:sSubPr>
                                  <m:ctrlPr>
                                    <a:rPr lang="en-US" sz="1400" i="1">
                                      <a:latin typeface="Cambria Math" panose="02040503050406030204" pitchFamily="18" charset="0"/>
                                    </a:rPr>
                                  </m:ctrlPr>
                                </m:sSubPr>
                                <m:e>
                                  <m:r>
                                    <a:rPr lang="en-US" sz="1400" i="1">
                                      <a:latin typeface="Cambria Math" panose="02040503050406030204" pitchFamily="18" charset="0"/>
                                    </a:rPr>
                                    <m:t>𝑑</m:t>
                                  </m:r>
                                </m:e>
                                <m:sub>
                                  <m:r>
                                    <a:rPr lang="en-US" sz="1400" b="0" i="1" smtClean="0">
                                      <a:latin typeface="Cambria Math" panose="02040503050406030204" pitchFamily="18" charset="0"/>
                                    </a:rPr>
                                    <m:t>2</m:t>
                                  </m:r>
                                </m:sub>
                              </m:sSub>
                            </m:e>
                            <m:e/>
                          </m:eqArr>
                          <m:eqArr>
                            <m:eqArrPr>
                              <m:ctrlPr>
                                <a:rPr lang="en-US" sz="1400" i="1">
                                  <a:latin typeface="Cambria Math" panose="02040503050406030204" pitchFamily="18" charset="0"/>
                                </a:rPr>
                              </m:ctrlPr>
                            </m:eqArrPr>
                            <m:e/>
                            <m:e/>
                            <m:e>
                              <m:sSub>
                                <m:sSubPr>
                                  <m:ctrlPr>
                                    <a:rPr lang="en-US" sz="1400" i="1" smtClean="0">
                                      <a:latin typeface="Cambria Math" panose="02040503050406030204" pitchFamily="18" charset="0"/>
                                    </a:rPr>
                                  </m:ctrlPr>
                                </m:sSubPr>
                                <m:e>
                                  <m:r>
                                    <a:rPr lang="en-US" sz="1400" i="1">
                                      <a:latin typeface="Cambria Math" panose="02040503050406030204" pitchFamily="18" charset="0"/>
                                    </a:rPr>
                                    <m:t>𝑑</m:t>
                                  </m:r>
                                </m:e>
                                <m:sub>
                                  <m:r>
                                    <a:rPr lang="en-US" sz="1400" b="0" i="1" smtClean="0">
                                      <a:latin typeface="Cambria Math" panose="02040503050406030204" pitchFamily="18" charset="0"/>
                                    </a:rPr>
                                    <m:t>3</m:t>
                                  </m:r>
                                </m:sub>
                              </m:sSub>
                            </m:e>
                          </m:eqArr>
                        </m:e>
                      </m:d>
                      <m:r>
                        <a:rPr lang="en-US" sz="1400" b="0" i="1" smtClean="0">
                          <a:latin typeface="Cambria Math" panose="02040503050406030204" pitchFamily="18" charset="0"/>
                        </a:rPr>
                        <m:t>=</m:t>
                      </m:r>
                      <m:d>
                        <m:dPr>
                          <m:begChr m:val="["/>
                          <m:endChr m:val="]"/>
                          <m:ctrlPr>
                            <a:rPr lang="en-US" sz="1400" b="0" i="1" smtClean="0">
                              <a:latin typeface="Cambria Math" panose="02040503050406030204" pitchFamily="18" charset="0"/>
                            </a:rPr>
                          </m:ctrlPr>
                        </m:dPr>
                        <m:e>
                          <m:m>
                            <m:mPr>
                              <m:mcs>
                                <m:mc>
                                  <m:mcPr>
                                    <m:count m:val="3"/>
                                    <m:mcJc m:val="center"/>
                                  </m:mcPr>
                                </m:mc>
                              </m:mcs>
                              <m:ctrlPr>
                                <a:rPr lang="en-US" sz="1400" b="0" i="1" smtClean="0">
                                  <a:latin typeface="Cambria Math" panose="02040503050406030204" pitchFamily="18" charset="0"/>
                                </a:rPr>
                              </m:ctrlPr>
                            </m:mPr>
                            <m:mr>
                              <m:e>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𝑑</m:t>
                                    </m:r>
                                  </m:e>
                                  <m:sub>
                                    <m:r>
                                      <a:rPr lang="en-US" sz="1400" b="0" i="1" smtClean="0">
                                        <a:latin typeface="Cambria Math" panose="02040503050406030204" pitchFamily="18" charset="0"/>
                                      </a:rPr>
                                      <m:t>1</m:t>
                                    </m:r>
                                  </m:sub>
                                </m:sSub>
                                <m:sSub>
                                  <m:sSubPr>
                                    <m:ctrlPr>
                                      <a:rPr kumimoji="1" lang="en-US" altLang="ja-JP" sz="1400" b="1" i="1">
                                        <a:latin typeface="Cambria Math" panose="02040503050406030204" pitchFamily="18" charset="0"/>
                                      </a:rPr>
                                    </m:ctrlPr>
                                  </m:sSubPr>
                                  <m:e>
                                    <m:r>
                                      <a:rPr kumimoji="1" lang="en-US" altLang="ja-JP" sz="1400" b="1" i="1">
                                        <a:latin typeface="Cambria Math" panose="02040503050406030204" pitchFamily="18" charset="0"/>
                                      </a:rPr>
                                      <m:t>𝒂</m:t>
                                    </m:r>
                                  </m:e>
                                  <m:sub>
                                    <m:r>
                                      <a:rPr kumimoji="1" lang="en-US" altLang="ja-JP" sz="1400" b="1" i="1">
                                        <a:latin typeface="Cambria Math" panose="02040503050406030204" pitchFamily="18" charset="0"/>
                                      </a:rPr>
                                      <m:t>𝟏</m:t>
                                    </m:r>
                                  </m:sub>
                                </m:sSub>
                              </m:e>
                              <m:e>
                                <m:sSub>
                                  <m:sSubPr>
                                    <m:ctrlPr>
                                      <a:rPr lang="en-US" sz="1400" i="1">
                                        <a:latin typeface="Cambria Math" panose="02040503050406030204" pitchFamily="18" charset="0"/>
                                      </a:rPr>
                                    </m:ctrlPr>
                                  </m:sSubPr>
                                  <m:e>
                                    <m:r>
                                      <a:rPr lang="en-US" sz="1400" i="1">
                                        <a:latin typeface="Cambria Math" panose="02040503050406030204" pitchFamily="18" charset="0"/>
                                      </a:rPr>
                                      <m:t>𝑑</m:t>
                                    </m:r>
                                  </m:e>
                                  <m:sub>
                                    <m:r>
                                      <a:rPr lang="en-US" sz="1400" b="0" i="1" smtClean="0">
                                        <a:latin typeface="Cambria Math" panose="02040503050406030204" pitchFamily="18" charset="0"/>
                                      </a:rPr>
                                      <m:t>2</m:t>
                                    </m:r>
                                  </m:sub>
                                </m:sSub>
                                <m:sSub>
                                  <m:sSubPr>
                                    <m:ctrlPr>
                                      <a:rPr kumimoji="1" lang="en-US" altLang="ja-JP" sz="1400" b="1" i="1">
                                        <a:latin typeface="Cambria Math" panose="02040503050406030204" pitchFamily="18" charset="0"/>
                                      </a:rPr>
                                    </m:ctrlPr>
                                  </m:sSubPr>
                                  <m:e>
                                    <m:r>
                                      <a:rPr kumimoji="1" lang="en-US" altLang="ja-JP" sz="1400" b="1" i="1">
                                        <a:latin typeface="Cambria Math" panose="02040503050406030204" pitchFamily="18" charset="0"/>
                                      </a:rPr>
                                      <m:t>𝒂</m:t>
                                    </m:r>
                                  </m:e>
                                  <m:sub>
                                    <m:r>
                                      <a:rPr kumimoji="1" lang="en-US" altLang="ja-JP" sz="1400" b="1" i="1" smtClean="0">
                                        <a:latin typeface="Cambria Math" panose="02040503050406030204" pitchFamily="18" charset="0"/>
                                      </a:rPr>
                                      <m:t>𝟐</m:t>
                                    </m:r>
                                  </m:sub>
                                </m:sSub>
                              </m:e>
                              <m:e>
                                <m:sSub>
                                  <m:sSubPr>
                                    <m:ctrlPr>
                                      <a:rPr lang="en-US" sz="1400" i="1">
                                        <a:latin typeface="Cambria Math" panose="02040503050406030204" pitchFamily="18" charset="0"/>
                                      </a:rPr>
                                    </m:ctrlPr>
                                  </m:sSubPr>
                                  <m:e>
                                    <m:r>
                                      <a:rPr lang="en-US" sz="1400" i="1">
                                        <a:latin typeface="Cambria Math" panose="02040503050406030204" pitchFamily="18" charset="0"/>
                                      </a:rPr>
                                      <m:t>𝑑</m:t>
                                    </m:r>
                                  </m:e>
                                  <m:sub>
                                    <m:r>
                                      <a:rPr lang="en-US" sz="1400" i="1">
                                        <a:latin typeface="Cambria Math" panose="02040503050406030204" pitchFamily="18" charset="0"/>
                                      </a:rPr>
                                      <m:t>2</m:t>
                                    </m:r>
                                  </m:sub>
                                </m:sSub>
                                <m:sSub>
                                  <m:sSubPr>
                                    <m:ctrlPr>
                                      <a:rPr kumimoji="1" lang="en-US" altLang="ja-JP" sz="1400" b="1" i="1">
                                        <a:latin typeface="Cambria Math" panose="02040503050406030204" pitchFamily="18" charset="0"/>
                                      </a:rPr>
                                    </m:ctrlPr>
                                  </m:sSubPr>
                                  <m:e>
                                    <m:r>
                                      <a:rPr kumimoji="1" lang="en-US" altLang="ja-JP" sz="1400" b="1" i="1">
                                        <a:latin typeface="Cambria Math" panose="02040503050406030204" pitchFamily="18" charset="0"/>
                                      </a:rPr>
                                      <m:t>𝒂</m:t>
                                    </m:r>
                                  </m:e>
                                  <m:sub>
                                    <m:r>
                                      <a:rPr kumimoji="1" lang="en-US" altLang="ja-JP" sz="1400" b="1" i="1">
                                        <a:latin typeface="Cambria Math" panose="02040503050406030204" pitchFamily="18" charset="0"/>
                                      </a:rPr>
                                      <m:t>𝟐</m:t>
                                    </m:r>
                                  </m:sub>
                                </m:sSub>
                              </m:e>
                            </m:mr>
                          </m:m>
                        </m:e>
                      </m:d>
                    </m:oMath>
                  </m:oMathPara>
                </a14:m>
                <a:endParaRPr lang="ja-TH" sz="1400" dirty="0">
                  <a:latin typeface="Meiryo" panose="020B0604030504040204" pitchFamily="34" charset="-128"/>
                  <a:ea typeface="Meiryo" panose="020B0604030504040204" pitchFamily="34" charset="-128"/>
                </a:endParaRPr>
              </a:p>
            </p:txBody>
          </p:sp>
        </mc:Choice>
        <mc:Fallback xmlns="">
          <p:sp>
            <p:nvSpPr>
              <p:cNvPr id="2" name="テキスト ボックス 1">
                <a:extLst>
                  <a:ext uri="{FF2B5EF4-FFF2-40B4-BE49-F238E27FC236}">
                    <a16:creationId xmlns:a16="http://schemas.microsoft.com/office/drawing/2014/main" id="{299B98AA-FB25-1145-8794-E0FD72702AFE}"/>
                  </a:ext>
                </a:extLst>
              </p:cNvPr>
              <p:cNvSpPr txBox="1">
                <a:spLocks noRot="1" noChangeAspect="1" noMove="1" noResize="1" noEditPoints="1" noAdjustHandles="1" noChangeArrowheads="1" noChangeShapeType="1" noTextEdit="1"/>
              </p:cNvSpPr>
              <p:nvPr/>
            </p:nvSpPr>
            <p:spPr>
              <a:xfrm>
                <a:off x="395583" y="2980754"/>
                <a:ext cx="4198393" cy="624658"/>
              </a:xfrm>
              <a:prstGeom prst="rect">
                <a:avLst/>
              </a:prstGeom>
              <a:blipFill>
                <a:blip r:embed="rId4"/>
                <a:stretch>
                  <a:fillRect l="-604" b="-6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0" name="テキスト ボックス 99">
                <a:extLst>
                  <a:ext uri="{FF2B5EF4-FFF2-40B4-BE49-F238E27FC236}">
                    <a16:creationId xmlns:a16="http://schemas.microsoft.com/office/drawing/2014/main" id="{EDC5FA88-B588-824A-A0C1-F2C313C5B809}"/>
                  </a:ext>
                </a:extLst>
              </p:cNvPr>
              <p:cNvSpPr txBox="1"/>
              <p:nvPr/>
            </p:nvSpPr>
            <p:spPr>
              <a:xfrm>
                <a:off x="5637761" y="3021967"/>
                <a:ext cx="2336922" cy="68473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𝐷𝐵</m:t>
                      </m:r>
                      <m:r>
                        <a:rPr lang="en-US" sz="1400" b="0" i="1" smtClean="0">
                          <a:latin typeface="Cambria Math" panose="02040503050406030204" pitchFamily="18" charset="0"/>
                        </a:rPr>
                        <m:t>=</m:t>
                      </m:r>
                      <m:d>
                        <m:dPr>
                          <m:begChr m:val="["/>
                          <m:endChr m:val="]"/>
                          <m:ctrlPr>
                            <a:rPr lang="en-US" sz="1400" b="0" i="1" smtClean="0">
                              <a:latin typeface="Cambria Math" panose="02040503050406030204" pitchFamily="18" charset="0"/>
                            </a:rPr>
                          </m:ctrlPr>
                        </m:dPr>
                        <m:e>
                          <m:eqArr>
                            <m:eqArrPr>
                              <m:ctrlPr>
                                <a:rPr lang="en-US" sz="1400" b="0" i="1" smtClean="0">
                                  <a:latin typeface="Cambria Math" panose="02040503050406030204" pitchFamily="18" charset="0"/>
                                </a:rPr>
                              </m:ctrlPr>
                            </m:eqArrPr>
                            <m:e>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𝑑</m:t>
                                  </m:r>
                                </m:e>
                                <m:sub>
                                  <m:r>
                                    <a:rPr lang="en-US" sz="1400" b="0" i="1" smtClean="0">
                                      <a:latin typeface="Cambria Math" panose="02040503050406030204" pitchFamily="18" charset="0"/>
                                    </a:rPr>
                                    <m:t>1</m:t>
                                  </m:r>
                                </m:sub>
                              </m:sSub>
                            </m:e>
                            <m:e/>
                            <m:e/>
                          </m:eqArr>
                          <m:eqArr>
                            <m:eqArrPr>
                              <m:ctrlPr>
                                <a:rPr lang="en-US" sz="1400" i="1">
                                  <a:latin typeface="Cambria Math" panose="02040503050406030204" pitchFamily="18" charset="0"/>
                                </a:rPr>
                              </m:ctrlPr>
                            </m:eqArrPr>
                            <m:e/>
                            <m:e>
                              <m:sSub>
                                <m:sSubPr>
                                  <m:ctrlPr>
                                    <a:rPr lang="en-US" sz="1400" i="1">
                                      <a:latin typeface="Cambria Math" panose="02040503050406030204" pitchFamily="18" charset="0"/>
                                    </a:rPr>
                                  </m:ctrlPr>
                                </m:sSubPr>
                                <m:e>
                                  <m:r>
                                    <a:rPr lang="en-US" sz="1400" i="1">
                                      <a:latin typeface="Cambria Math" panose="02040503050406030204" pitchFamily="18" charset="0"/>
                                    </a:rPr>
                                    <m:t>𝑑</m:t>
                                  </m:r>
                                </m:e>
                                <m:sub>
                                  <m:r>
                                    <a:rPr lang="en-US" sz="1400" b="0" i="1" smtClean="0">
                                      <a:latin typeface="Cambria Math" panose="02040503050406030204" pitchFamily="18" charset="0"/>
                                    </a:rPr>
                                    <m:t>2</m:t>
                                  </m:r>
                                </m:sub>
                              </m:sSub>
                            </m:e>
                            <m:e/>
                          </m:eqArr>
                          <m:eqArr>
                            <m:eqArrPr>
                              <m:ctrlPr>
                                <a:rPr lang="en-US" sz="1400" i="1">
                                  <a:latin typeface="Cambria Math" panose="02040503050406030204" pitchFamily="18" charset="0"/>
                                </a:rPr>
                              </m:ctrlPr>
                            </m:eqArrPr>
                            <m:e/>
                            <m:e/>
                            <m:e>
                              <m:sSub>
                                <m:sSubPr>
                                  <m:ctrlPr>
                                    <a:rPr lang="en-US" sz="1400" i="1" smtClean="0">
                                      <a:latin typeface="Cambria Math" panose="02040503050406030204" pitchFamily="18" charset="0"/>
                                    </a:rPr>
                                  </m:ctrlPr>
                                </m:sSubPr>
                                <m:e>
                                  <m:r>
                                    <a:rPr lang="en-US" sz="1400" i="1">
                                      <a:latin typeface="Cambria Math" panose="02040503050406030204" pitchFamily="18" charset="0"/>
                                    </a:rPr>
                                    <m:t>𝑑</m:t>
                                  </m:r>
                                </m:e>
                                <m:sub>
                                  <m:r>
                                    <a:rPr lang="en-US" sz="1400" b="0" i="1" smtClean="0">
                                      <a:latin typeface="Cambria Math" panose="02040503050406030204" pitchFamily="18" charset="0"/>
                                    </a:rPr>
                                    <m:t>3</m:t>
                                  </m:r>
                                </m:sub>
                              </m:sSub>
                            </m:e>
                          </m:eqArr>
                        </m:e>
                      </m:d>
                      <m:d>
                        <m:dPr>
                          <m:begChr m:val="["/>
                          <m:endChr m:val="]"/>
                          <m:ctrlPr>
                            <a:rPr lang="en-US" sz="1400" b="0" i="1" smtClean="0">
                              <a:latin typeface="Cambria Math" panose="02040503050406030204" pitchFamily="18" charset="0"/>
                            </a:rPr>
                          </m:ctrlPr>
                        </m:dPr>
                        <m:e>
                          <m:eqArr>
                            <m:eqArrPr>
                              <m:ctrlPr>
                                <a:rPr lang="en-US" sz="1400" b="0" i="1" smtClean="0">
                                  <a:latin typeface="Cambria Math" panose="02040503050406030204" pitchFamily="18" charset="0"/>
                                </a:rPr>
                              </m:ctrlPr>
                            </m:eqArrPr>
                            <m:e>
                              <m:sSubSup>
                                <m:sSubSupPr>
                                  <m:ctrlPr>
                                    <a:rPr lang="en-US" sz="1400" b="0" i="1" smtClean="0">
                                      <a:latin typeface="Cambria Math" panose="02040503050406030204" pitchFamily="18" charset="0"/>
                                    </a:rPr>
                                  </m:ctrlPr>
                                </m:sSubSupPr>
                                <m:e>
                                  <m:r>
                                    <a:rPr lang="en-US" sz="1400" b="1" i="1" smtClean="0">
                                      <a:latin typeface="Cambria Math" panose="02040503050406030204" pitchFamily="18" charset="0"/>
                                    </a:rPr>
                                    <m:t>𝒃</m:t>
                                  </m:r>
                                </m:e>
                                <m:sub>
                                  <m:r>
                                    <a:rPr lang="en-US" sz="1400" b="0" i="1" smtClean="0">
                                      <a:latin typeface="Cambria Math" panose="02040503050406030204" pitchFamily="18" charset="0"/>
                                    </a:rPr>
                                    <m:t>1</m:t>
                                  </m:r>
                                </m:sub>
                                <m:sup>
                                  <m:r>
                                    <a:rPr lang="en-US" sz="1400" b="0" i="1" smtClean="0">
                                      <a:latin typeface="Cambria Math" panose="02040503050406030204" pitchFamily="18" charset="0"/>
                                    </a:rPr>
                                    <m:t>∗</m:t>
                                  </m:r>
                                </m:sup>
                              </m:sSubSup>
                            </m:e>
                            <m:e>
                              <m:sSubSup>
                                <m:sSubSupPr>
                                  <m:ctrlPr>
                                    <a:rPr lang="en-US" sz="1400" i="1">
                                      <a:latin typeface="Cambria Math" panose="02040503050406030204" pitchFamily="18" charset="0"/>
                                    </a:rPr>
                                  </m:ctrlPr>
                                </m:sSubSupPr>
                                <m:e>
                                  <m:r>
                                    <a:rPr lang="en-US" sz="1400" b="1" i="1">
                                      <a:latin typeface="Cambria Math" panose="02040503050406030204" pitchFamily="18" charset="0"/>
                                    </a:rPr>
                                    <m:t>𝒃</m:t>
                                  </m:r>
                                </m:e>
                                <m:sub>
                                  <m:r>
                                    <a:rPr lang="en-US" sz="1400" i="1">
                                      <a:latin typeface="Cambria Math" panose="02040503050406030204" pitchFamily="18" charset="0"/>
                                    </a:rPr>
                                    <m:t>1</m:t>
                                  </m:r>
                                </m:sub>
                                <m:sup>
                                  <m:r>
                                    <a:rPr lang="en-US" sz="1400" i="1">
                                      <a:latin typeface="Cambria Math" panose="02040503050406030204" pitchFamily="18" charset="0"/>
                                    </a:rPr>
                                    <m:t>∗</m:t>
                                  </m:r>
                                </m:sup>
                              </m:sSubSup>
                            </m:e>
                            <m:e>
                              <m:sSubSup>
                                <m:sSubSupPr>
                                  <m:ctrlPr>
                                    <a:rPr lang="en-US" sz="1400" i="1">
                                      <a:latin typeface="Cambria Math" panose="02040503050406030204" pitchFamily="18" charset="0"/>
                                    </a:rPr>
                                  </m:ctrlPr>
                                </m:sSubSupPr>
                                <m:e>
                                  <m:r>
                                    <a:rPr lang="en-US" sz="1400" b="1" i="1">
                                      <a:latin typeface="Cambria Math" panose="02040503050406030204" pitchFamily="18" charset="0"/>
                                    </a:rPr>
                                    <m:t>𝒃</m:t>
                                  </m:r>
                                </m:e>
                                <m:sub>
                                  <m:r>
                                    <a:rPr lang="en-US" sz="1400" i="1">
                                      <a:latin typeface="Cambria Math" panose="02040503050406030204" pitchFamily="18" charset="0"/>
                                    </a:rPr>
                                    <m:t>1</m:t>
                                  </m:r>
                                </m:sub>
                                <m:sup>
                                  <m:r>
                                    <a:rPr lang="en-US" sz="1400" i="1">
                                      <a:latin typeface="Cambria Math" panose="02040503050406030204" pitchFamily="18" charset="0"/>
                                    </a:rPr>
                                    <m:t>∗</m:t>
                                  </m:r>
                                </m:sup>
                              </m:sSubSup>
                            </m:e>
                          </m:eqArr>
                        </m:e>
                      </m:d>
                      <m:r>
                        <a:rPr lang="en-US" sz="1400" b="0" i="1" smtClean="0">
                          <a:latin typeface="Cambria Math" panose="02040503050406030204" pitchFamily="18" charset="0"/>
                        </a:rPr>
                        <m:t>=</m:t>
                      </m:r>
                      <m:d>
                        <m:dPr>
                          <m:begChr m:val="["/>
                          <m:endChr m:val="]"/>
                          <m:ctrlPr>
                            <a:rPr lang="en-US" sz="1400" i="1">
                              <a:latin typeface="Cambria Math" panose="02040503050406030204" pitchFamily="18" charset="0"/>
                            </a:rPr>
                          </m:ctrlPr>
                        </m:dPr>
                        <m:e>
                          <m:eqArr>
                            <m:eqArrPr>
                              <m:ctrlPr>
                                <a:rPr lang="en-US" sz="1400" i="1">
                                  <a:latin typeface="Cambria Math" panose="02040503050406030204" pitchFamily="18" charset="0"/>
                                </a:rPr>
                              </m:ctrlPr>
                            </m:eqArrPr>
                            <m:e>
                              <m:sSubSup>
                                <m:sSubSupPr>
                                  <m:ctrlPr>
                                    <a:rPr lang="en-US" sz="1400" i="1">
                                      <a:latin typeface="Cambria Math" panose="02040503050406030204" pitchFamily="18" charset="0"/>
                                    </a:rPr>
                                  </m:ctrlPr>
                                </m:sSubSupPr>
                                <m:e>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𝑑</m:t>
                                      </m:r>
                                    </m:e>
                                    <m:sub>
                                      <m:r>
                                        <a:rPr lang="en-US" sz="1400" b="0" i="1" smtClean="0">
                                          <a:latin typeface="Cambria Math" panose="02040503050406030204" pitchFamily="18" charset="0"/>
                                        </a:rPr>
                                        <m:t>1</m:t>
                                      </m:r>
                                    </m:sub>
                                  </m:sSub>
                                  <m:r>
                                    <a:rPr lang="en-US" sz="1400" b="1" i="1">
                                      <a:latin typeface="Cambria Math" panose="02040503050406030204" pitchFamily="18" charset="0"/>
                                    </a:rPr>
                                    <m:t>𝒃</m:t>
                                  </m:r>
                                </m:e>
                                <m:sub>
                                  <m:r>
                                    <a:rPr lang="en-US" sz="1400" i="1">
                                      <a:latin typeface="Cambria Math" panose="02040503050406030204" pitchFamily="18" charset="0"/>
                                    </a:rPr>
                                    <m:t>1</m:t>
                                  </m:r>
                                </m:sub>
                                <m:sup>
                                  <m:r>
                                    <a:rPr lang="en-US" sz="1400" i="1">
                                      <a:latin typeface="Cambria Math" panose="02040503050406030204" pitchFamily="18" charset="0"/>
                                    </a:rPr>
                                    <m:t>∗</m:t>
                                  </m:r>
                                </m:sup>
                              </m:sSubSup>
                            </m:e>
                            <m:e>
                              <m:sSubSup>
                                <m:sSubSupPr>
                                  <m:ctrlPr>
                                    <a:rPr lang="en-US" sz="1400" i="1">
                                      <a:latin typeface="Cambria Math" panose="02040503050406030204" pitchFamily="18" charset="0"/>
                                    </a:rPr>
                                  </m:ctrlPr>
                                </m:sSubSupPr>
                                <m:e>
                                  <m:sSub>
                                    <m:sSubPr>
                                      <m:ctrlPr>
                                        <a:rPr lang="en-US" sz="1400" i="1">
                                          <a:latin typeface="Cambria Math" panose="02040503050406030204" pitchFamily="18" charset="0"/>
                                        </a:rPr>
                                      </m:ctrlPr>
                                    </m:sSubPr>
                                    <m:e>
                                      <m:r>
                                        <a:rPr lang="en-US" sz="1400" i="1">
                                          <a:latin typeface="Cambria Math" panose="02040503050406030204" pitchFamily="18" charset="0"/>
                                        </a:rPr>
                                        <m:t>𝑑</m:t>
                                      </m:r>
                                    </m:e>
                                    <m:sub>
                                      <m:r>
                                        <a:rPr lang="en-US" sz="1400" i="1">
                                          <a:latin typeface="Cambria Math" panose="02040503050406030204" pitchFamily="18" charset="0"/>
                                        </a:rPr>
                                        <m:t>1</m:t>
                                      </m:r>
                                    </m:sub>
                                  </m:sSub>
                                  <m:r>
                                    <a:rPr lang="en-US" sz="1400" b="1" i="1">
                                      <a:latin typeface="Cambria Math" panose="02040503050406030204" pitchFamily="18" charset="0"/>
                                    </a:rPr>
                                    <m:t>𝒃</m:t>
                                  </m:r>
                                </m:e>
                                <m:sub>
                                  <m:r>
                                    <a:rPr lang="en-US" sz="1400" i="1">
                                      <a:latin typeface="Cambria Math" panose="02040503050406030204" pitchFamily="18" charset="0"/>
                                    </a:rPr>
                                    <m:t>1</m:t>
                                  </m:r>
                                </m:sub>
                                <m:sup>
                                  <m:r>
                                    <a:rPr lang="en-US" sz="1400" i="1">
                                      <a:latin typeface="Cambria Math" panose="02040503050406030204" pitchFamily="18" charset="0"/>
                                    </a:rPr>
                                    <m:t>∗</m:t>
                                  </m:r>
                                </m:sup>
                              </m:sSubSup>
                            </m:e>
                            <m:e>
                              <m:sSubSup>
                                <m:sSubSupPr>
                                  <m:ctrlPr>
                                    <a:rPr lang="en-US" sz="1400" i="1">
                                      <a:latin typeface="Cambria Math" panose="02040503050406030204" pitchFamily="18" charset="0"/>
                                    </a:rPr>
                                  </m:ctrlPr>
                                </m:sSubSupPr>
                                <m:e>
                                  <m:sSub>
                                    <m:sSubPr>
                                      <m:ctrlPr>
                                        <a:rPr lang="en-US" sz="1400" i="1">
                                          <a:latin typeface="Cambria Math" panose="02040503050406030204" pitchFamily="18" charset="0"/>
                                        </a:rPr>
                                      </m:ctrlPr>
                                    </m:sSubPr>
                                    <m:e>
                                      <m:r>
                                        <a:rPr lang="en-US" sz="1400" i="1">
                                          <a:latin typeface="Cambria Math" panose="02040503050406030204" pitchFamily="18" charset="0"/>
                                        </a:rPr>
                                        <m:t>𝑑</m:t>
                                      </m:r>
                                    </m:e>
                                    <m:sub>
                                      <m:r>
                                        <a:rPr lang="en-US" sz="1400" i="1">
                                          <a:latin typeface="Cambria Math" panose="02040503050406030204" pitchFamily="18" charset="0"/>
                                        </a:rPr>
                                        <m:t>1</m:t>
                                      </m:r>
                                    </m:sub>
                                  </m:sSub>
                                  <m:r>
                                    <a:rPr lang="en-US" sz="1400" b="1" i="1">
                                      <a:latin typeface="Cambria Math" panose="02040503050406030204" pitchFamily="18" charset="0"/>
                                    </a:rPr>
                                    <m:t>𝒃</m:t>
                                  </m:r>
                                </m:e>
                                <m:sub>
                                  <m:r>
                                    <a:rPr lang="en-US" sz="1400" i="1">
                                      <a:latin typeface="Cambria Math" panose="02040503050406030204" pitchFamily="18" charset="0"/>
                                    </a:rPr>
                                    <m:t>1</m:t>
                                  </m:r>
                                </m:sub>
                                <m:sup>
                                  <m:r>
                                    <a:rPr lang="en-US" sz="1400" i="1">
                                      <a:latin typeface="Cambria Math" panose="02040503050406030204" pitchFamily="18" charset="0"/>
                                    </a:rPr>
                                    <m:t>∗</m:t>
                                  </m:r>
                                </m:sup>
                              </m:sSubSup>
                            </m:e>
                          </m:eqArr>
                        </m:e>
                      </m:d>
                    </m:oMath>
                  </m:oMathPara>
                </a14:m>
                <a:endParaRPr lang="ja-TH" sz="1400" dirty="0">
                  <a:latin typeface="Meiryo" panose="020B0604030504040204" pitchFamily="34" charset="-128"/>
                  <a:ea typeface="Meiryo" panose="020B0604030504040204" pitchFamily="34" charset="-128"/>
                </a:endParaRPr>
              </a:p>
            </p:txBody>
          </p:sp>
        </mc:Choice>
        <mc:Fallback xmlns="">
          <p:sp>
            <p:nvSpPr>
              <p:cNvPr id="100" name="テキスト ボックス 99">
                <a:extLst>
                  <a:ext uri="{FF2B5EF4-FFF2-40B4-BE49-F238E27FC236}">
                    <a16:creationId xmlns:a16="http://schemas.microsoft.com/office/drawing/2014/main" id="{EDC5FA88-B588-824A-A0C1-F2C313C5B809}"/>
                  </a:ext>
                </a:extLst>
              </p:cNvPr>
              <p:cNvSpPr txBox="1">
                <a:spLocks noRot="1" noChangeAspect="1" noMove="1" noResize="1" noEditPoints="1" noAdjustHandles="1" noChangeArrowheads="1" noChangeShapeType="1" noTextEdit="1"/>
              </p:cNvSpPr>
              <p:nvPr/>
            </p:nvSpPr>
            <p:spPr>
              <a:xfrm>
                <a:off x="5637761" y="3021967"/>
                <a:ext cx="2336922" cy="684739"/>
              </a:xfrm>
              <a:prstGeom prst="rect">
                <a:avLst/>
              </a:prstGeom>
              <a:blipFill>
                <a:blip r:embed="rId5"/>
                <a:stretch>
                  <a:fillRect l="-1630" b="-5556"/>
                </a:stretch>
              </a:blipFill>
            </p:spPr>
            <p:txBody>
              <a:bodyPr/>
              <a:lstStyle/>
              <a:p>
                <a:r>
                  <a:rPr lang="ja-JP" altLang="en-US">
                    <a:noFill/>
                  </a:rPr>
                  <a:t> </a:t>
                </a:r>
              </a:p>
            </p:txBody>
          </p:sp>
        </mc:Fallback>
      </mc:AlternateContent>
      <p:sp>
        <p:nvSpPr>
          <p:cNvPr id="101" name="テキスト ボックス 100">
            <a:extLst>
              <a:ext uri="{FF2B5EF4-FFF2-40B4-BE49-F238E27FC236}">
                <a16:creationId xmlns:a16="http://schemas.microsoft.com/office/drawing/2014/main" id="{43EDBDC0-112F-EC49-8A84-0C5675A3788B}"/>
              </a:ext>
            </a:extLst>
          </p:cNvPr>
          <p:cNvSpPr txBox="1"/>
          <p:nvPr/>
        </p:nvSpPr>
        <p:spPr>
          <a:xfrm>
            <a:off x="908688" y="2689468"/>
            <a:ext cx="3262432" cy="276999"/>
          </a:xfrm>
          <a:prstGeom prst="rect">
            <a:avLst/>
          </a:prstGeom>
          <a:noFill/>
        </p:spPr>
        <p:txBody>
          <a:bodyPr wrap="none" rtlCol="0">
            <a:spAutoFit/>
          </a:bodyPr>
          <a:lstStyle/>
          <a:p>
            <a:r>
              <a:rPr kumimoji="1" lang="ja-JP" altLang="en-US" sz="1200">
                <a:latin typeface="Meiryo" panose="020B0604030504040204" pitchFamily="34" charset="-128"/>
                <a:ea typeface="Meiryo" panose="020B0604030504040204" pitchFamily="34" charset="-128"/>
              </a:rPr>
              <a:t>対角行列を右から掛けると各列がスカラー倍</a:t>
            </a:r>
            <a:endParaRPr kumimoji="1" lang="en-US" altLang="ja-JP" sz="1200" dirty="0">
              <a:latin typeface="Meiryo" panose="020B0604030504040204" pitchFamily="34" charset="-128"/>
              <a:ea typeface="Meiryo" panose="020B0604030504040204" pitchFamily="34" charset="-128"/>
            </a:endParaRPr>
          </a:p>
        </p:txBody>
      </p:sp>
      <p:sp>
        <p:nvSpPr>
          <p:cNvPr id="102" name="テキスト ボックス 101">
            <a:extLst>
              <a:ext uri="{FF2B5EF4-FFF2-40B4-BE49-F238E27FC236}">
                <a16:creationId xmlns:a16="http://schemas.microsoft.com/office/drawing/2014/main" id="{B421FB7B-9EBF-E941-B386-8389B3345F7C}"/>
              </a:ext>
            </a:extLst>
          </p:cNvPr>
          <p:cNvSpPr txBox="1"/>
          <p:nvPr/>
        </p:nvSpPr>
        <p:spPr>
          <a:xfrm>
            <a:off x="5175006" y="2688219"/>
            <a:ext cx="3262432" cy="276999"/>
          </a:xfrm>
          <a:prstGeom prst="rect">
            <a:avLst/>
          </a:prstGeom>
          <a:noFill/>
        </p:spPr>
        <p:txBody>
          <a:bodyPr wrap="none" rtlCol="0">
            <a:spAutoFit/>
          </a:bodyPr>
          <a:lstStyle/>
          <a:p>
            <a:r>
              <a:rPr kumimoji="1" lang="ja-JP" altLang="en-US" sz="1200">
                <a:latin typeface="Meiryo" panose="020B0604030504040204" pitchFamily="34" charset="-128"/>
                <a:ea typeface="Meiryo" panose="020B0604030504040204" pitchFamily="34" charset="-128"/>
              </a:rPr>
              <a:t>対角行列を左から掛けると各行がスカラー倍</a:t>
            </a:r>
            <a:endParaRPr kumimoji="1" lang="en-US" altLang="ja-JP" sz="1200" dirty="0">
              <a:latin typeface="Meiryo" panose="020B0604030504040204" pitchFamily="34" charset="-128"/>
              <a:ea typeface="Meiryo" panose="020B0604030504040204" pitchFamily="34" charset="-128"/>
            </a:endParaRPr>
          </a:p>
        </p:txBody>
      </p:sp>
      <p:sp>
        <p:nvSpPr>
          <p:cNvPr id="240" name="テキスト ボックス 239">
            <a:extLst>
              <a:ext uri="{FF2B5EF4-FFF2-40B4-BE49-F238E27FC236}">
                <a16:creationId xmlns:a16="http://schemas.microsoft.com/office/drawing/2014/main" id="{2190036C-C902-6849-9987-DE71B880C53D}"/>
              </a:ext>
            </a:extLst>
          </p:cNvPr>
          <p:cNvSpPr txBox="1"/>
          <p:nvPr/>
        </p:nvSpPr>
        <p:spPr>
          <a:xfrm>
            <a:off x="3074022" y="4372508"/>
            <a:ext cx="3262432" cy="276999"/>
          </a:xfrm>
          <a:prstGeom prst="rect">
            <a:avLst/>
          </a:prstGeom>
          <a:noFill/>
        </p:spPr>
        <p:txBody>
          <a:bodyPr wrap="none" rtlCol="0">
            <a:spAutoFit/>
          </a:bodyPr>
          <a:lstStyle/>
          <a:p>
            <a:r>
              <a:rPr kumimoji="1" lang="ja-JP" altLang="en-US" sz="1200">
                <a:latin typeface="Meiryo" panose="020B0604030504040204" pitchFamily="34" charset="-128"/>
                <a:ea typeface="Meiryo" panose="020B0604030504040204" pitchFamily="34" charset="-128"/>
              </a:rPr>
              <a:t>これらを目に焼き付けると、さらに、、、、</a:t>
            </a:r>
            <a:endParaRPr kumimoji="1" lang="en-US" altLang="ja-JP" sz="1200" dirty="0">
              <a:latin typeface="Meiryo" panose="020B0604030504040204" pitchFamily="34" charset="-128"/>
              <a:ea typeface="Meiryo" panose="020B0604030504040204" pitchFamily="34" charset="-128"/>
            </a:endParaRPr>
          </a:p>
        </p:txBody>
      </p:sp>
      <p:sp>
        <p:nvSpPr>
          <p:cNvPr id="58" name="円/楕円 57">
            <a:extLst>
              <a:ext uri="{FF2B5EF4-FFF2-40B4-BE49-F238E27FC236}">
                <a16:creationId xmlns:a16="http://schemas.microsoft.com/office/drawing/2014/main" id="{1E66F22B-91BD-1A44-8EDD-3D0FFA1CE23E}"/>
              </a:ext>
            </a:extLst>
          </p:cNvPr>
          <p:cNvSpPr/>
          <p:nvPr/>
        </p:nvSpPr>
        <p:spPr>
          <a:xfrm>
            <a:off x="310014" y="1917376"/>
            <a:ext cx="360000" cy="3600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100" dirty="0">
                <a:solidFill>
                  <a:schemeClr val="tx1"/>
                </a:solidFill>
                <a:latin typeface="Meiryo" panose="020B0604030504040204" pitchFamily="34" charset="-128"/>
                <a:ea typeface="Meiryo" panose="020B0604030504040204" pitchFamily="34" charset="-128"/>
              </a:rPr>
              <a:t>P1’</a:t>
            </a:r>
            <a:endParaRPr kumimoji="1" lang="ja-JP" altLang="en-US" sz="1100">
              <a:solidFill>
                <a:schemeClr val="tx1"/>
              </a:solidFill>
              <a:latin typeface="Meiryo" panose="020B0604030504040204" pitchFamily="34" charset="-128"/>
              <a:ea typeface="Meiryo" panose="020B0604030504040204" pitchFamily="34" charset="-128"/>
            </a:endParaRPr>
          </a:p>
        </p:txBody>
      </p:sp>
      <p:sp>
        <p:nvSpPr>
          <p:cNvPr id="59" name="円/楕円 58">
            <a:extLst>
              <a:ext uri="{FF2B5EF4-FFF2-40B4-BE49-F238E27FC236}">
                <a16:creationId xmlns:a16="http://schemas.microsoft.com/office/drawing/2014/main" id="{BC72225E-4758-9F43-AD8F-F934C5541D92}"/>
              </a:ext>
            </a:extLst>
          </p:cNvPr>
          <p:cNvSpPr/>
          <p:nvPr/>
        </p:nvSpPr>
        <p:spPr>
          <a:xfrm>
            <a:off x="4705238" y="1878317"/>
            <a:ext cx="360000" cy="3600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100" dirty="0">
                <a:solidFill>
                  <a:schemeClr val="tx1"/>
                </a:solidFill>
                <a:latin typeface="Meiryo" panose="020B0604030504040204" pitchFamily="34" charset="-128"/>
                <a:ea typeface="Meiryo" panose="020B0604030504040204" pitchFamily="34" charset="-128"/>
              </a:rPr>
              <a:t>P2’</a:t>
            </a:r>
            <a:endParaRPr kumimoji="1" lang="ja-JP" altLang="en-US" sz="1100">
              <a:solidFill>
                <a:schemeClr val="tx1"/>
              </a:solidFill>
              <a:latin typeface="Meiryo" panose="020B0604030504040204" pitchFamily="34" charset="-128"/>
              <a:ea typeface="Meiryo" panose="020B0604030504040204" pitchFamily="34" charset="-128"/>
            </a:endParaRPr>
          </a:p>
        </p:txBody>
      </p:sp>
      <p:sp>
        <p:nvSpPr>
          <p:cNvPr id="3" name="フッター プレースホルダー 2">
            <a:extLst>
              <a:ext uri="{FF2B5EF4-FFF2-40B4-BE49-F238E27FC236}">
                <a16:creationId xmlns:a16="http://schemas.microsoft.com/office/drawing/2014/main" id="{09A5F0A8-F8D9-3C4A-922C-5D305D7A5EB4}"/>
              </a:ext>
            </a:extLst>
          </p:cNvPr>
          <p:cNvSpPr>
            <a:spLocks noGrp="1"/>
          </p:cNvSpPr>
          <p:nvPr>
            <p:ph type="ftr" sz="quarter" idx="11"/>
          </p:nvPr>
        </p:nvSpPr>
        <p:spPr/>
        <p:txBody>
          <a:bodyPr/>
          <a:lstStyle/>
          <a:p>
            <a:r>
              <a:rPr kumimoji="1" lang="en" altLang="ja-JP"/>
              <a:t>By Kenji Hiranabe with the kindest help of Prof. Gilbert Strang</a:t>
            </a:r>
            <a:endParaRPr kumimoji="1" lang="ja-JP" altLang="en-US"/>
          </a:p>
        </p:txBody>
      </p:sp>
      <p:sp>
        <p:nvSpPr>
          <p:cNvPr id="6" name="スライド番号プレースホルダー 5">
            <a:extLst>
              <a:ext uri="{FF2B5EF4-FFF2-40B4-BE49-F238E27FC236}">
                <a16:creationId xmlns:a16="http://schemas.microsoft.com/office/drawing/2014/main" id="{48CE7E6A-550A-014D-BF61-BB94E633564A}"/>
              </a:ext>
            </a:extLst>
          </p:cNvPr>
          <p:cNvSpPr>
            <a:spLocks noGrp="1"/>
          </p:cNvSpPr>
          <p:nvPr>
            <p:ph type="sldNum" sz="quarter" idx="12"/>
          </p:nvPr>
        </p:nvSpPr>
        <p:spPr/>
        <p:txBody>
          <a:bodyPr/>
          <a:lstStyle/>
          <a:p>
            <a:fld id="{C29EF6B4-709F-0C4F-8D57-4E0D583B55F6}" type="slidenum">
              <a:rPr kumimoji="1" lang="ja-JP" altLang="en-US" smtClean="0"/>
              <a:t>13</a:t>
            </a:fld>
            <a:endParaRPr kumimoji="1" lang="ja-JP" altLang="en-US"/>
          </a:p>
        </p:txBody>
      </p:sp>
    </p:spTree>
    <p:extLst>
      <p:ext uri="{BB962C8B-B14F-4D97-AF65-F5344CB8AC3E}">
        <p14:creationId xmlns:p14="http://schemas.microsoft.com/office/powerpoint/2010/main" val="3077259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テキスト ボックス 152">
            <a:extLst>
              <a:ext uri="{FF2B5EF4-FFF2-40B4-BE49-F238E27FC236}">
                <a16:creationId xmlns:a16="http://schemas.microsoft.com/office/drawing/2014/main" id="{CD4CF020-6999-EC4D-82DC-BA8DD1D93908}"/>
              </a:ext>
            </a:extLst>
          </p:cNvPr>
          <p:cNvSpPr txBox="1"/>
          <p:nvPr/>
        </p:nvSpPr>
        <p:spPr>
          <a:xfrm>
            <a:off x="2988527" y="184475"/>
            <a:ext cx="3743332" cy="461665"/>
          </a:xfrm>
          <a:prstGeom prst="rect">
            <a:avLst/>
          </a:prstGeom>
          <a:noFill/>
        </p:spPr>
        <p:txBody>
          <a:bodyPr wrap="none" rtlCol="0">
            <a:spAutoFit/>
          </a:bodyPr>
          <a:lstStyle/>
          <a:p>
            <a:r>
              <a:rPr kumimoji="1" lang="ja-JP" altLang="en-US" sz="2400">
                <a:latin typeface="Meiryo" panose="020B0604030504040204" pitchFamily="34" charset="-128"/>
                <a:ea typeface="Meiryo" panose="020B0604030504040204" pitchFamily="34" charset="-128"/>
              </a:rPr>
              <a:t>便利な応用パターン</a:t>
            </a:r>
            <a:r>
              <a:rPr kumimoji="1" lang="en-US" altLang="ja-JP" sz="2400" dirty="0">
                <a:latin typeface="Meiryo" panose="020B0604030504040204" pitchFamily="34" charset="-128"/>
                <a:ea typeface="Meiryo" panose="020B0604030504040204" pitchFamily="34" charset="-128"/>
              </a:rPr>
              <a:t>(3/3)</a:t>
            </a:r>
            <a:endParaRPr kumimoji="1" lang="ja-JP" altLang="en-US" sz="2400">
              <a:latin typeface="Meiryo" panose="020B0604030504040204" pitchFamily="34" charset="-128"/>
              <a:ea typeface="Meiryo" panose="020B0604030504040204" pitchFamily="34" charset="-128"/>
            </a:endParaRPr>
          </a:p>
        </p:txBody>
      </p:sp>
      <p:sp>
        <p:nvSpPr>
          <p:cNvPr id="195" name="円/楕円 194">
            <a:extLst>
              <a:ext uri="{FF2B5EF4-FFF2-40B4-BE49-F238E27FC236}">
                <a16:creationId xmlns:a16="http://schemas.microsoft.com/office/drawing/2014/main" id="{360B1BF4-DE85-1C43-8303-3CD793945A7D}"/>
              </a:ext>
            </a:extLst>
          </p:cNvPr>
          <p:cNvSpPr/>
          <p:nvPr/>
        </p:nvSpPr>
        <p:spPr>
          <a:xfrm>
            <a:off x="2362404" y="3411046"/>
            <a:ext cx="90249" cy="853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96" name="左大かっこ 195">
            <a:extLst>
              <a:ext uri="{FF2B5EF4-FFF2-40B4-BE49-F238E27FC236}">
                <a16:creationId xmlns:a16="http://schemas.microsoft.com/office/drawing/2014/main" id="{4B44F1A3-69F3-6141-8DFF-847250937643}"/>
              </a:ext>
            </a:extLst>
          </p:cNvPr>
          <p:cNvSpPr/>
          <p:nvPr/>
        </p:nvSpPr>
        <p:spPr>
          <a:xfrm>
            <a:off x="2277856" y="3310243"/>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97" name="左大かっこ 196">
            <a:extLst>
              <a:ext uri="{FF2B5EF4-FFF2-40B4-BE49-F238E27FC236}">
                <a16:creationId xmlns:a16="http://schemas.microsoft.com/office/drawing/2014/main" id="{04B97B6E-3785-A147-A3EF-65C0E775EB3C}"/>
              </a:ext>
            </a:extLst>
          </p:cNvPr>
          <p:cNvSpPr/>
          <p:nvPr/>
        </p:nvSpPr>
        <p:spPr>
          <a:xfrm flipH="1">
            <a:off x="2852873" y="3310245"/>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98" name="円/楕円 197">
            <a:extLst>
              <a:ext uri="{FF2B5EF4-FFF2-40B4-BE49-F238E27FC236}">
                <a16:creationId xmlns:a16="http://schemas.microsoft.com/office/drawing/2014/main" id="{12D49BAC-04E9-7845-A84E-9C81EC578638}"/>
              </a:ext>
            </a:extLst>
          </p:cNvPr>
          <p:cNvSpPr/>
          <p:nvPr/>
        </p:nvSpPr>
        <p:spPr>
          <a:xfrm>
            <a:off x="2570838" y="3612200"/>
            <a:ext cx="90249" cy="853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99" name="円/楕円 198">
            <a:extLst>
              <a:ext uri="{FF2B5EF4-FFF2-40B4-BE49-F238E27FC236}">
                <a16:creationId xmlns:a16="http://schemas.microsoft.com/office/drawing/2014/main" id="{284807F3-9374-A948-B57B-403796B120E8}"/>
              </a:ext>
            </a:extLst>
          </p:cNvPr>
          <p:cNvSpPr/>
          <p:nvPr/>
        </p:nvSpPr>
        <p:spPr>
          <a:xfrm>
            <a:off x="2768621" y="3813355"/>
            <a:ext cx="90249" cy="853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nvGrpSpPr>
          <p:cNvPr id="200" name="グループ化 199">
            <a:extLst>
              <a:ext uri="{FF2B5EF4-FFF2-40B4-BE49-F238E27FC236}">
                <a16:creationId xmlns:a16="http://schemas.microsoft.com/office/drawing/2014/main" id="{92C03880-78B3-AA42-8D47-2024030F5813}"/>
              </a:ext>
            </a:extLst>
          </p:cNvPr>
          <p:cNvGrpSpPr/>
          <p:nvPr/>
        </p:nvGrpSpPr>
        <p:grpSpPr>
          <a:xfrm>
            <a:off x="1520874" y="3313148"/>
            <a:ext cx="647132" cy="666573"/>
            <a:chOff x="1000256" y="3453676"/>
            <a:chExt cx="647132" cy="666573"/>
          </a:xfrm>
        </p:grpSpPr>
        <p:sp>
          <p:nvSpPr>
            <p:cNvPr id="201" name="正方形/長方形 200">
              <a:extLst>
                <a:ext uri="{FF2B5EF4-FFF2-40B4-BE49-F238E27FC236}">
                  <a16:creationId xmlns:a16="http://schemas.microsoft.com/office/drawing/2014/main" id="{F7052DE2-2F35-9742-8466-8697AB977911}"/>
                </a:ext>
              </a:extLst>
            </p:cNvPr>
            <p:cNvSpPr/>
            <p:nvPr/>
          </p:nvSpPr>
          <p:spPr>
            <a:xfrm>
              <a:off x="1250118" y="3492017"/>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02" name="正方形/長方形 201">
              <a:extLst>
                <a:ext uri="{FF2B5EF4-FFF2-40B4-BE49-F238E27FC236}">
                  <a16:creationId xmlns:a16="http://schemas.microsoft.com/office/drawing/2014/main" id="{D83C7127-377B-0942-8AFD-07C9A5FAC521}"/>
                </a:ext>
              </a:extLst>
            </p:cNvPr>
            <p:cNvSpPr/>
            <p:nvPr/>
          </p:nvSpPr>
          <p:spPr>
            <a:xfrm>
              <a:off x="1438122" y="3492017"/>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03" name="左大かっこ 202">
              <a:extLst>
                <a:ext uri="{FF2B5EF4-FFF2-40B4-BE49-F238E27FC236}">
                  <a16:creationId xmlns:a16="http://schemas.microsoft.com/office/drawing/2014/main" id="{03EA53D1-43D1-A345-98B2-E7C7FFDCE2E3}"/>
                </a:ext>
              </a:extLst>
            </p:cNvPr>
            <p:cNvSpPr/>
            <p:nvPr/>
          </p:nvSpPr>
          <p:spPr>
            <a:xfrm>
              <a:off x="1000256" y="3453676"/>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04" name="左大かっこ 203">
              <a:extLst>
                <a:ext uri="{FF2B5EF4-FFF2-40B4-BE49-F238E27FC236}">
                  <a16:creationId xmlns:a16="http://schemas.microsoft.com/office/drawing/2014/main" id="{DA915279-2C84-C14F-832A-EBBDE5D2C560}"/>
                </a:ext>
              </a:extLst>
            </p:cNvPr>
            <p:cNvSpPr/>
            <p:nvPr/>
          </p:nvSpPr>
          <p:spPr>
            <a:xfrm flipH="1">
              <a:off x="1562000" y="3453678"/>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05" name="正方形/長方形 204">
              <a:extLst>
                <a:ext uri="{FF2B5EF4-FFF2-40B4-BE49-F238E27FC236}">
                  <a16:creationId xmlns:a16="http://schemas.microsoft.com/office/drawing/2014/main" id="{24033FEB-5AF6-A849-B873-7E6DDDD36722}"/>
                </a:ext>
              </a:extLst>
            </p:cNvPr>
            <p:cNvSpPr/>
            <p:nvPr/>
          </p:nvSpPr>
          <p:spPr>
            <a:xfrm>
              <a:off x="1060106" y="3492017"/>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mc:AlternateContent xmlns:mc="http://schemas.openxmlformats.org/markup-compatibility/2006" xmlns:a14="http://schemas.microsoft.com/office/drawing/2010/main">
        <mc:Choice Requires="a14">
          <p:sp>
            <p:nvSpPr>
              <p:cNvPr id="206" name="テキスト ボックス 205">
                <a:extLst>
                  <a:ext uri="{FF2B5EF4-FFF2-40B4-BE49-F238E27FC236}">
                    <a16:creationId xmlns:a16="http://schemas.microsoft.com/office/drawing/2014/main" id="{133DA1F4-3939-FB45-93D2-5862B83303FE}"/>
                  </a:ext>
                </a:extLst>
              </p:cNvPr>
              <p:cNvSpPr txBox="1"/>
              <p:nvPr/>
            </p:nvSpPr>
            <p:spPr>
              <a:xfrm>
                <a:off x="3774677" y="3351626"/>
                <a:ext cx="42213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m:t>
                      </m:r>
                    </m:oMath>
                  </m:oMathPara>
                </a14:m>
                <a:endParaRPr kumimoji="1" lang="ja-JP" altLang="en-US">
                  <a:latin typeface="Meiryo" panose="020B0604030504040204" pitchFamily="34" charset="-128"/>
                  <a:ea typeface="Meiryo" panose="020B0604030504040204" pitchFamily="34" charset="-128"/>
                </a:endParaRPr>
              </a:p>
            </p:txBody>
          </p:sp>
        </mc:Choice>
        <mc:Fallback xmlns="">
          <p:sp>
            <p:nvSpPr>
              <p:cNvPr id="206" name="テキスト ボックス 205">
                <a:extLst>
                  <a:ext uri="{FF2B5EF4-FFF2-40B4-BE49-F238E27FC236}">
                    <a16:creationId xmlns:a16="http://schemas.microsoft.com/office/drawing/2014/main" id="{133DA1F4-3939-FB45-93D2-5862B83303FE}"/>
                  </a:ext>
                </a:extLst>
              </p:cNvPr>
              <p:cNvSpPr txBox="1">
                <a:spLocks noRot="1" noChangeAspect="1" noMove="1" noResize="1" noEditPoints="1" noAdjustHandles="1" noChangeArrowheads="1" noChangeShapeType="1" noTextEdit="1"/>
              </p:cNvSpPr>
              <p:nvPr/>
            </p:nvSpPr>
            <p:spPr>
              <a:xfrm>
                <a:off x="3774677" y="3351626"/>
                <a:ext cx="422134" cy="276999"/>
              </a:xfrm>
              <a:prstGeom prst="rect">
                <a:avLst/>
              </a:prstGeom>
              <a:blipFill>
                <a:blip r:embed="rId2"/>
                <a:stretch>
                  <a:fillRect/>
                </a:stretch>
              </a:blipFill>
            </p:spPr>
            <p:txBody>
              <a:bodyPr/>
              <a:lstStyle/>
              <a:p>
                <a:r>
                  <a:rPr lang="ja-JP" altLang="en-US">
                    <a:noFill/>
                  </a:rPr>
                  <a:t> </a:t>
                </a:r>
              </a:p>
            </p:txBody>
          </p:sp>
        </mc:Fallback>
      </mc:AlternateContent>
      <p:sp>
        <p:nvSpPr>
          <p:cNvPr id="217" name="左大かっこ 216">
            <a:extLst>
              <a:ext uri="{FF2B5EF4-FFF2-40B4-BE49-F238E27FC236}">
                <a16:creationId xmlns:a16="http://schemas.microsoft.com/office/drawing/2014/main" id="{65F5CBB0-1726-5D49-ABFF-9455EC81390A}"/>
              </a:ext>
            </a:extLst>
          </p:cNvPr>
          <p:cNvSpPr/>
          <p:nvPr/>
        </p:nvSpPr>
        <p:spPr>
          <a:xfrm>
            <a:off x="3034181" y="3304754"/>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18" name="左大かっこ 217">
            <a:extLst>
              <a:ext uri="{FF2B5EF4-FFF2-40B4-BE49-F238E27FC236}">
                <a16:creationId xmlns:a16="http://schemas.microsoft.com/office/drawing/2014/main" id="{3740765A-7B5E-6646-A084-394A784605A0}"/>
              </a:ext>
            </a:extLst>
          </p:cNvPr>
          <p:cNvSpPr/>
          <p:nvPr/>
        </p:nvSpPr>
        <p:spPr>
          <a:xfrm flipH="1">
            <a:off x="3625420" y="3304756"/>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20" name="正方形/長方形 219">
            <a:extLst>
              <a:ext uri="{FF2B5EF4-FFF2-40B4-BE49-F238E27FC236}">
                <a16:creationId xmlns:a16="http://schemas.microsoft.com/office/drawing/2014/main" id="{7938E396-869B-CB45-AE62-EBB45C03E2E2}"/>
              </a:ext>
            </a:extLst>
          </p:cNvPr>
          <p:cNvSpPr/>
          <p:nvPr/>
        </p:nvSpPr>
        <p:spPr>
          <a:xfrm rot="5400000">
            <a:off x="3300736" y="3344099"/>
            <a:ext cx="133984" cy="588498"/>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21" name="正方形/長方形 220">
            <a:extLst>
              <a:ext uri="{FF2B5EF4-FFF2-40B4-BE49-F238E27FC236}">
                <a16:creationId xmlns:a16="http://schemas.microsoft.com/office/drawing/2014/main" id="{A37A79A8-3A1D-F94E-9483-6C17F73BA367}"/>
              </a:ext>
            </a:extLst>
          </p:cNvPr>
          <p:cNvSpPr/>
          <p:nvPr/>
        </p:nvSpPr>
        <p:spPr>
          <a:xfrm rot="5400000">
            <a:off x="3300736" y="3532103"/>
            <a:ext cx="133984" cy="588498"/>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22" name="正方形/長方形 221">
            <a:extLst>
              <a:ext uri="{FF2B5EF4-FFF2-40B4-BE49-F238E27FC236}">
                <a16:creationId xmlns:a16="http://schemas.microsoft.com/office/drawing/2014/main" id="{13BA9FE1-253D-2B4B-B38B-B36F8EC7BD29}"/>
              </a:ext>
            </a:extLst>
          </p:cNvPr>
          <p:cNvSpPr/>
          <p:nvPr/>
        </p:nvSpPr>
        <p:spPr>
          <a:xfrm rot="5400000">
            <a:off x="3300736" y="3154087"/>
            <a:ext cx="133984" cy="588498"/>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45" name="正方形/長方形 244">
            <a:extLst>
              <a:ext uri="{FF2B5EF4-FFF2-40B4-BE49-F238E27FC236}">
                <a16:creationId xmlns:a16="http://schemas.microsoft.com/office/drawing/2014/main" id="{8295D7EF-A7FA-6F43-952D-6D14A65ECC92}"/>
              </a:ext>
            </a:extLst>
          </p:cNvPr>
          <p:cNvSpPr/>
          <p:nvPr/>
        </p:nvSpPr>
        <p:spPr>
          <a:xfrm>
            <a:off x="4252981" y="3365767"/>
            <a:ext cx="598250" cy="58849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47" name="正方形/長方形 246">
            <a:extLst>
              <a:ext uri="{FF2B5EF4-FFF2-40B4-BE49-F238E27FC236}">
                <a16:creationId xmlns:a16="http://schemas.microsoft.com/office/drawing/2014/main" id="{3BA3800B-5412-A948-9AEB-70F6458EBB68}"/>
              </a:ext>
            </a:extLst>
          </p:cNvPr>
          <p:cNvSpPr/>
          <p:nvPr/>
        </p:nvSpPr>
        <p:spPr>
          <a:xfrm>
            <a:off x="4262733" y="3368154"/>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nvGrpSpPr>
          <p:cNvPr id="249" name="グループ化 248">
            <a:extLst>
              <a:ext uri="{FF2B5EF4-FFF2-40B4-BE49-F238E27FC236}">
                <a16:creationId xmlns:a16="http://schemas.microsoft.com/office/drawing/2014/main" id="{8D1A9386-D2F8-A54A-8871-BD62C36BCC3E}"/>
              </a:ext>
            </a:extLst>
          </p:cNvPr>
          <p:cNvGrpSpPr/>
          <p:nvPr/>
        </p:nvGrpSpPr>
        <p:grpSpPr>
          <a:xfrm>
            <a:off x="4220138" y="3313148"/>
            <a:ext cx="674453" cy="666573"/>
            <a:chOff x="1462419" y="107793"/>
            <a:chExt cx="361125" cy="356903"/>
          </a:xfrm>
        </p:grpSpPr>
        <p:sp>
          <p:nvSpPr>
            <p:cNvPr id="255" name="左大かっこ 254">
              <a:extLst>
                <a:ext uri="{FF2B5EF4-FFF2-40B4-BE49-F238E27FC236}">
                  <a16:creationId xmlns:a16="http://schemas.microsoft.com/office/drawing/2014/main" id="{231FAED6-7AB2-D74A-8CA4-FF24751FF0CC}"/>
                </a:ext>
              </a:extLst>
            </p:cNvPr>
            <p:cNvSpPr/>
            <p:nvPr/>
          </p:nvSpPr>
          <p:spPr>
            <a:xfrm>
              <a:off x="1462419" y="107793"/>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56" name="左大かっこ 255">
              <a:extLst>
                <a:ext uri="{FF2B5EF4-FFF2-40B4-BE49-F238E27FC236}">
                  <a16:creationId xmlns:a16="http://schemas.microsoft.com/office/drawing/2014/main" id="{5F4B275F-D3BF-4B47-98BA-39644507AF23}"/>
                </a:ext>
              </a:extLst>
            </p:cNvPr>
            <p:cNvSpPr/>
            <p:nvPr/>
          </p:nvSpPr>
          <p:spPr>
            <a:xfrm flipH="1">
              <a:off x="1777825" y="107794"/>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sp>
        <p:nvSpPr>
          <p:cNvPr id="260" name="正方形/長方形 259">
            <a:extLst>
              <a:ext uri="{FF2B5EF4-FFF2-40B4-BE49-F238E27FC236}">
                <a16:creationId xmlns:a16="http://schemas.microsoft.com/office/drawing/2014/main" id="{61EB5419-114B-BF48-9674-0E5966485995}"/>
              </a:ext>
            </a:extLst>
          </p:cNvPr>
          <p:cNvSpPr/>
          <p:nvPr/>
        </p:nvSpPr>
        <p:spPr>
          <a:xfrm rot="5400000">
            <a:off x="4489990" y="3143390"/>
            <a:ext cx="133984" cy="588498"/>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64" name="円/楕円 263">
            <a:extLst>
              <a:ext uri="{FF2B5EF4-FFF2-40B4-BE49-F238E27FC236}">
                <a16:creationId xmlns:a16="http://schemas.microsoft.com/office/drawing/2014/main" id="{35F2DDA6-E381-A140-B233-9BE7B3F3DCB6}"/>
              </a:ext>
            </a:extLst>
          </p:cNvPr>
          <p:cNvSpPr/>
          <p:nvPr/>
        </p:nvSpPr>
        <p:spPr>
          <a:xfrm>
            <a:off x="4131658" y="3453740"/>
            <a:ext cx="90249" cy="853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mc:AlternateContent xmlns:mc="http://schemas.openxmlformats.org/markup-compatibility/2006" xmlns:a14="http://schemas.microsoft.com/office/drawing/2010/main">
        <mc:Choice Requires="a14">
          <p:sp>
            <p:nvSpPr>
              <p:cNvPr id="272" name="テキスト ボックス 271">
                <a:extLst>
                  <a:ext uri="{FF2B5EF4-FFF2-40B4-BE49-F238E27FC236}">
                    <a16:creationId xmlns:a16="http://schemas.microsoft.com/office/drawing/2014/main" id="{C450CAF6-B7EC-9248-9B24-05D9E6446B9F}"/>
                  </a:ext>
                </a:extLst>
              </p:cNvPr>
              <p:cNvSpPr txBox="1"/>
              <p:nvPr/>
            </p:nvSpPr>
            <p:spPr>
              <a:xfrm>
                <a:off x="4859750" y="3351626"/>
                <a:ext cx="42213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m:t>
                      </m:r>
                    </m:oMath>
                  </m:oMathPara>
                </a14:m>
                <a:endParaRPr kumimoji="1" lang="ja-JP" altLang="en-US">
                  <a:latin typeface="Meiryo" panose="020B0604030504040204" pitchFamily="34" charset="-128"/>
                  <a:ea typeface="Meiryo" panose="020B0604030504040204" pitchFamily="34" charset="-128"/>
                </a:endParaRPr>
              </a:p>
            </p:txBody>
          </p:sp>
        </mc:Choice>
        <mc:Fallback xmlns="">
          <p:sp>
            <p:nvSpPr>
              <p:cNvPr id="272" name="テキスト ボックス 271">
                <a:extLst>
                  <a:ext uri="{FF2B5EF4-FFF2-40B4-BE49-F238E27FC236}">
                    <a16:creationId xmlns:a16="http://schemas.microsoft.com/office/drawing/2014/main" id="{C450CAF6-B7EC-9248-9B24-05D9E6446B9F}"/>
                  </a:ext>
                </a:extLst>
              </p:cNvPr>
              <p:cNvSpPr txBox="1">
                <a:spLocks noRot="1" noChangeAspect="1" noMove="1" noResize="1" noEditPoints="1" noAdjustHandles="1" noChangeArrowheads="1" noChangeShapeType="1" noTextEdit="1"/>
              </p:cNvSpPr>
              <p:nvPr/>
            </p:nvSpPr>
            <p:spPr>
              <a:xfrm>
                <a:off x="4859750" y="3351626"/>
                <a:ext cx="422134" cy="276999"/>
              </a:xfrm>
              <a:prstGeom prst="rect">
                <a:avLst/>
              </a:prstGeom>
              <a:blipFill>
                <a:blip r:embed="rId3"/>
                <a:stretch>
                  <a:fillRect/>
                </a:stretch>
              </a:blipFill>
            </p:spPr>
            <p:txBody>
              <a:bodyPr/>
              <a:lstStyle/>
              <a:p>
                <a:r>
                  <a:rPr lang="ja-JP" altLang="en-US">
                    <a:noFill/>
                  </a:rPr>
                  <a:t> </a:t>
                </a:r>
              </a:p>
            </p:txBody>
          </p:sp>
        </mc:Fallback>
      </mc:AlternateContent>
      <p:sp>
        <p:nvSpPr>
          <p:cNvPr id="281" name="正方形/長方形 280">
            <a:extLst>
              <a:ext uri="{FF2B5EF4-FFF2-40B4-BE49-F238E27FC236}">
                <a16:creationId xmlns:a16="http://schemas.microsoft.com/office/drawing/2014/main" id="{247269DA-1A76-E542-A694-CD81AFCBE835}"/>
              </a:ext>
            </a:extLst>
          </p:cNvPr>
          <p:cNvSpPr/>
          <p:nvPr/>
        </p:nvSpPr>
        <p:spPr>
          <a:xfrm>
            <a:off x="5346435" y="3351489"/>
            <a:ext cx="598250" cy="58849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82" name="正方形/長方形 281">
            <a:extLst>
              <a:ext uri="{FF2B5EF4-FFF2-40B4-BE49-F238E27FC236}">
                <a16:creationId xmlns:a16="http://schemas.microsoft.com/office/drawing/2014/main" id="{D3FE50B1-2175-7246-A765-3F3E9AA17ED2}"/>
              </a:ext>
            </a:extLst>
          </p:cNvPr>
          <p:cNvSpPr/>
          <p:nvPr/>
        </p:nvSpPr>
        <p:spPr>
          <a:xfrm>
            <a:off x="5580308" y="3353876"/>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nvGrpSpPr>
          <p:cNvPr id="283" name="グループ化 282">
            <a:extLst>
              <a:ext uri="{FF2B5EF4-FFF2-40B4-BE49-F238E27FC236}">
                <a16:creationId xmlns:a16="http://schemas.microsoft.com/office/drawing/2014/main" id="{80FBC2DF-FE69-2543-A16C-CFEC91BBE9E7}"/>
              </a:ext>
            </a:extLst>
          </p:cNvPr>
          <p:cNvGrpSpPr/>
          <p:nvPr/>
        </p:nvGrpSpPr>
        <p:grpSpPr>
          <a:xfrm>
            <a:off x="5313592" y="3298870"/>
            <a:ext cx="674453" cy="666573"/>
            <a:chOff x="1462419" y="107793"/>
            <a:chExt cx="361125" cy="356903"/>
          </a:xfrm>
        </p:grpSpPr>
        <p:sp>
          <p:nvSpPr>
            <p:cNvPr id="284" name="左大かっこ 283">
              <a:extLst>
                <a:ext uri="{FF2B5EF4-FFF2-40B4-BE49-F238E27FC236}">
                  <a16:creationId xmlns:a16="http://schemas.microsoft.com/office/drawing/2014/main" id="{55119318-9539-B848-A061-798F2420A632}"/>
                </a:ext>
              </a:extLst>
            </p:cNvPr>
            <p:cNvSpPr/>
            <p:nvPr/>
          </p:nvSpPr>
          <p:spPr>
            <a:xfrm>
              <a:off x="1462419" y="107793"/>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85" name="左大かっこ 284">
              <a:extLst>
                <a:ext uri="{FF2B5EF4-FFF2-40B4-BE49-F238E27FC236}">
                  <a16:creationId xmlns:a16="http://schemas.microsoft.com/office/drawing/2014/main" id="{F609C246-EC8E-F74C-80C9-A608F3E4E09F}"/>
                </a:ext>
              </a:extLst>
            </p:cNvPr>
            <p:cNvSpPr/>
            <p:nvPr/>
          </p:nvSpPr>
          <p:spPr>
            <a:xfrm flipH="1">
              <a:off x="1777825" y="107794"/>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sp>
        <p:nvSpPr>
          <p:cNvPr id="286" name="正方形/長方形 285">
            <a:extLst>
              <a:ext uri="{FF2B5EF4-FFF2-40B4-BE49-F238E27FC236}">
                <a16:creationId xmlns:a16="http://schemas.microsoft.com/office/drawing/2014/main" id="{379395EC-CA77-D24E-B580-8FD7E4F45A94}"/>
              </a:ext>
            </a:extLst>
          </p:cNvPr>
          <p:cNvSpPr/>
          <p:nvPr/>
        </p:nvSpPr>
        <p:spPr>
          <a:xfrm rot="5400000">
            <a:off x="5583444" y="3353230"/>
            <a:ext cx="133984" cy="588498"/>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97" name="円/楕円 296">
            <a:extLst>
              <a:ext uri="{FF2B5EF4-FFF2-40B4-BE49-F238E27FC236}">
                <a16:creationId xmlns:a16="http://schemas.microsoft.com/office/drawing/2014/main" id="{332FE9F6-EB2D-3848-ABA9-A2A17C9EC72B}"/>
              </a:ext>
            </a:extLst>
          </p:cNvPr>
          <p:cNvSpPr/>
          <p:nvPr/>
        </p:nvSpPr>
        <p:spPr>
          <a:xfrm>
            <a:off x="5225112" y="3439462"/>
            <a:ext cx="90249" cy="853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mc:AlternateContent xmlns:mc="http://schemas.openxmlformats.org/markup-compatibility/2006" xmlns:a14="http://schemas.microsoft.com/office/drawing/2010/main">
        <mc:Choice Requires="a14">
          <p:sp>
            <p:nvSpPr>
              <p:cNvPr id="298" name="テキスト ボックス 297">
                <a:extLst>
                  <a:ext uri="{FF2B5EF4-FFF2-40B4-BE49-F238E27FC236}">
                    <a16:creationId xmlns:a16="http://schemas.microsoft.com/office/drawing/2014/main" id="{B1C817FC-5C47-824C-86D2-878AAAB34CD1}"/>
                  </a:ext>
                </a:extLst>
              </p:cNvPr>
              <p:cNvSpPr txBox="1"/>
              <p:nvPr/>
            </p:nvSpPr>
            <p:spPr>
              <a:xfrm>
                <a:off x="5927168" y="3349904"/>
                <a:ext cx="42213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m:t>
                      </m:r>
                    </m:oMath>
                  </m:oMathPara>
                </a14:m>
                <a:endParaRPr kumimoji="1" lang="ja-JP" altLang="en-US">
                  <a:latin typeface="Meiryo" panose="020B0604030504040204" pitchFamily="34" charset="-128"/>
                  <a:ea typeface="Meiryo" panose="020B0604030504040204" pitchFamily="34" charset="-128"/>
                </a:endParaRPr>
              </a:p>
            </p:txBody>
          </p:sp>
        </mc:Choice>
        <mc:Fallback xmlns="">
          <p:sp>
            <p:nvSpPr>
              <p:cNvPr id="298" name="テキスト ボックス 297">
                <a:extLst>
                  <a:ext uri="{FF2B5EF4-FFF2-40B4-BE49-F238E27FC236}">
                    <a16:creationId xmlns:a16="http://schemas.microsoft.com/office/drawing/2014/main" id="{B1C817FC-5C47-824C-86D2-878AAAB34CD1}"/>
                  </a:ext>
                </a:extLst>
              </p:cNvPr>
              <p:cNvSpPr txBox="1">
                <a:spLocks noRot="1" noChangeAspect="1" noMove="1" noResize="1" noEditPoints="1" noAdjustHandles="1" noChangeArrowheads="1" noChangeShapeType="1" noTextEdit="1"/>
              </p:cNvSpPr>
              <p:nvPr/>
            </p:nvSpPr>
            <p:spPr>
              <a:xfrm>
                <a:off x="5927168" y="3349904"/>
                <a:ext cx="422134" cy="276999"/>
              </a:xfrm>
              <a:prstGeom prst="rect">
                <a:avLst/>
              </a:prstGeom>
              <a:blipFill>
                <a:blip r:embed="rId4"/>
                <a:stretch>
                  <a:fillRect/>
                </a:stretch>
              </a:blipFill>
            </p:spPr>
            <p:txBody>
              <a:bodyPr/>
              <a:lstStyle/>
              <a:p>
                <a:r>
                  <a:rPr lang="ja-JP" altLang="en-US">
                    <a:noFill/>
                  </a:rPr>
                  <a:t> </a:t>
                </a:r>
              </a:p>
            </p:txBody>
          </p:sp>
        </mc:Fallback>
      </mc:AlternateContent>
      <p:sp>
        <p:nvSpPr>
          <p:cNvPr id="299" name="正方形/長方形 298">
            <a:extLst>
              <a:ext uri="{FF2B5EF4-FFF2-40B4-BE49-F238E27FC236}">
                <a16:creationId xmlns:a16="http://schemas.microsoft.com/office/drawing/2014/main" id="{659D04FF-8AFF-A841-844B-891030F23639}"/>
              </a:ext>
            </a:extLst>
          </p:cNvPr>
          <p:cNvSpPr/>
          <p:nvPr/>
        </p:nvSpPr>
        <p:spPr>
          <a:xfrm>
            <a:off x="6413853" y="3349767"/>
            <a:ext cx="598250" cy="58849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300" name="正方形/長方形 299">
            <a:extLst>
              <a:ext uri="{FF2B5EF4-FFF2-40B4-BE49-F238E27FC236}">
                <a16:creationId xmlns:a16="http://schemas.microsoft.com/office/drawing/2014/main" id="{7C7DFF0C-7D8A-7944-A91F-1EE1854C7276}"/>
              </a:ext>
            </a:extLst>
          </p:cNvPr>
          <p:cNvSpPr/>
          <p:nvPr/>
        </p:nvSpPr>
        <p:spPr>
          <a:xfrm>
            <a:off x="6880811" y="3352154"/>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nvGrpSpPr>
          <p:cNvPr id="301" name="グループ化 300">
            <a:extLst>
              <a:ext uri="{FF2B5EF4-FFF2-40B4-BE49-F238E27FC236}">
                <a16:creationId xmlns:a16="http://schemas.microsoft.com/office/drawing/2014/main" id="{E62A6754-462E-4847-96AE-91592632A81C}"/>
              </a:ext>
            </a:extLst>
          </p:cNvPr>
          <p:cNvGrpSpPr/>
          <p:nvPr/>
        </p:nvGrpSpPr>
        <p:grpSpPr>
          <a:xfrm>
            <a:off x="6381010" y="3297148"/>
            <a:ext cx="674453" cy="666573"/>
            <a:chOff x="1462419" y="107793"/>
            <a:chExt cx="361125" cy="356903"/>
          </a:xfrm>
        </p:grpSpPr>
        <p:sp>
          <p:nvSpPr>
            <p:cNvPr id="302" name="左大かっこ 301">
              <a:extLst>
                <a:ext uri="{FF2B5EF4-FFF2-40B4-BE49-F238E27FC236}">
                  <a16:creationId xmlns:a16="http://schemas.microsoft.com/office/drawing/2014/main" id="{0E247475-456D-F242-AFB9-21F3B7E7C441}"/>
                </a:ext>
              </a:extLst>
            </p:cNvPr>
            <p:cNvSpPr/>
            <p:nvPr/>
          </p:nvSpPr>
          <p:spPr>
            <a:xfrm>
              <a:off x="1462419" y="107793"/>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320" name="左大かっこ 319">
              <a:extLst>
                <a:ext uri="{FF2B5EF4-FFF2-40B4-BE49-F238E27FC236}">
                  <a16:creationId xmlns:a16="http://schemas.microsoft.com/office/drawing/2014/main" id="{767AAE36-C515-CF48-8320-B781F9F144E7}"/>
                </a:ext>
              </a:extLst>
            </p:cNvPr>
            <p:cNvSpPr/>
            <p:nvPr/>
          </p:nvSpPr>
          <p:spPr>
            <a:xfrm flipH="1">
              <a:off x="1777825" y="107794"/>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sp>
        <p:nvSpPr>
          <p:cNvPr id="321" name="正方形/長方形 320">
            <a:extLst>
              <a:ext uri="{FF2B5EF4-FFF2-40B4-BE49-F238E27FC236}">
                <a16:creationId xmlns:a16="http://schemas.microsoft.com/office/drawing/2014/main" id="{E095B9AE-4F95-0D4B-A094-41F3D7F63430}"/>
              </a:ext>
            </a:extLst>
          </p:cNvPr>
          <p:cNvSpPr/>
          <p:nvPr/>
        </p:nvSpPr>
        <p:spPr>
          <a:xfrm rot="5400000">
            <a:off x="6650862" y="3575628"/>
            <a:ext cx="133984" cy="588498"/>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322" name="円/楕円 321">
            <a:extLst>
              <a:ext uri="{FF2B5EF4-FFF2-40B4-BE49-F238E27FC236}">
                <a16:creationId xmlns:a16="http://schemas.microsoft.com/office/drawing/2014/main" id="{C1B97E7C-E282-3743-9E05-B794A76BAC01}"/>
              </a:ext>
            </a:extLst>
          </p:cNvPr>
          <p:cNvSpPr/>
          <p:nvPr/>
        </p:nvSpPr>
        <p:spPr>
          <a:xfrm>
            <a:off x="6292530" y="3437740"/>
            <a:ext cx="90249" cy="853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01" name="テキスト ボックス 100">
            <a:extLst>
              <a:ext uri="{FF2B5EF4-FFF2-40B4-BE49-F238E27FC236}">
                <a16:creationId xmlns:a16="http://schemas.microsoft.com/office/drawing/2014/main" id="{43EDBDC0-112F-EC49-8A84-0C5675A3788B}"/>
              </a:ext>
            </a:extLst>
          </p:cNvPr>
          <p:cNvSpPr txBox="1"/>
          <p:nvPr/>
        </p:nvSpPr>
        <p:spPr>
          <a:xfrm>
            <a:off x="1453724" y="1732338"/>
            <a:ext cx="6622326" cy="276999"/>
          </a:xfrm>
          <a:prstGeom prst="rect">
            <a:avLst/>
          </a:prstGeom>
          <a:noFill/>
        </p:spPr>
        <p:txBody>
          <a:bodyPr wrap="none" rtlCol="0">
            <a:spAutoFit/>
          </a:bodyPr>
          <a:lstStyle/>
          <a:p>
            <a:r>
              <a:rPr kumimoji="1" lang="ja-JP" altLang="en-US" sz="1200">
                <a:latin typeface="Meiryo" panose="020B0604030504040204" pitchFamily="34" charset="-128"/>
                <a:ea typeface="Meiryo" panose="020B0604030504040204" pitchFamily="34" charset="-128"/>
              </a:rPr>
              <a:t>スカラー倍された列ベクトルの線形結合</a:t>
            </a:r>
            <a:r>
              <a:rPr kumimoji="1" lang="en-US" altLang="ja-JP" sz="1200" dirty="0">
                <a:latin typeface="Meiryo" panose="020B0604030504040204" pitchFamily="34" charset="-128"/>
                <a:ea typeface="Meiryo" panose="020B0604030504040204" pitchFamily="34" charset="-128"/>
              </a:rPr>
              <a:t>(</a:t>
            </a:r>
            <a:r>
              <a:rPr kumimoji="1" lang="ja-JP" altLang="en-US" sz="1200">
                <a:latin typeface="Meiryo" panose="020B0604030504040204" pitchFamily="34" charset="-128"/>
                <a:ea typeface="Meiryo" panose="020B0604030504040204" pitchFamily="34" charset="-128"/>
              </a:rPr>
              <a:t>ベクトル漸化式やベクトル線形微分方程式で活用</a:t>
            </a:r>
            <a:r>
              <a:rPr kumimoji="1" lang="en-US" altLang="ja-JP" sz="1200" dirty="0">
                <a:latin typeface="Meiryo" panose="020B0604030504040204" pitchFamily="34" charset="-128"/>
                <a:ea typeface="Meiryo" panose="020B0604030504040204" pitchFamily="34" charset="-128"/>
              </a:rPr>
              <a:t>)</a:t>
            </a:r>
          </a:p>
        </p:txBody>
      </p:sp>
      <p:sp>
        <p:nvSpPr>
          <p:cNvPr id="103" name="円/楕円 102">
            <a:extLst>
              <a:ext uri="{FF2B5EF4-FFF2-40B4-BE49-F238E27FC236}">
                <a16:creationId xmlns:a16="http://schemas.microsoft.com/office/drawing/2014/main" id="{8DD531F2-D8AB-3246-899C-F19837B0171B}"/>
              </a:ext>
            </a:extLst>
          </p:cNvPr>
          <p:cNvSpPr/>
          <p:nvPr/>
        </p:nvSpPr>
        <p:spPr>
          <a:xfrm>
            <a:off x="2362404" y="969373"/>
            <a:ext cx="90249" cy="853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04" name="左大かっこ 103">
            <a:extLst>
              <a:ext uri="{FF2B5EF4-FFF2-40B4-BE49-F238E27FC236}">
                <a16:creationId xmlns:a16="http://schemas.microsoft.com/office/drawing/2014/main" id="{7131EEFF-AA7D-4C4B-960F-4E5E6A4BB113}"/>
              </a:ext>
            </a:extLst>
          </p:cNvPr>
          <p:cNvSpPr/>
          <p:nvPr/>
        </p:nvSpPr>
        <p:spPr>
          <a:xfrm>
            <a:off x="2277856" y="868570"/>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05" name="左大かっこ 104">
            <a:extLst>
              <a:ext uri="{FF2B5EF4-FFF2-40B4-BE49-F238E27FC236}">
                <a16:creationId xmlns:a16="http://schemas.microsoft.com/office/drawing/2014/main" id="{FCDFB536-D266-0846-A831-41BD88B23D7A}"/>
              </a:ext>
            </a:extLst>
          </p:cNvPr>
          <p:cNvSpPr/>
          <p:nvPr/>
        </p:nvSpPr>
        <p:spPr>
          <a:xfrm flipH="1">
            <a:off x="2852873" y="868572"/>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06" name="円/楕円 105">
            <a:extLst>
              <a:ext uri="{FF2B5EF4-FFF2-40B4-BE49-F238E27FC236}">
                <a16:creationId xmlns:a16="http://schemas.microsoft.com/office/drawing/2014/main" id="{14BD51C3-1866-9D47-8D3A-670051BBAFD0}"/>
              </a:ext>
            </a:extLst>
          </p:cNvPr>
          <p:cNvSpPr/>
          <p:nvPr/>
        </p:nvSpPr>
        <p:spPr>
          <a:xfrm>
            <a:off x="2570838" y="1170527"/>
            <a:ext cx="90249" cy="853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07" name="円/楕円 106">
            <a:extLst>
              <a:ext uri="{FF2B5EF4-FFF2-40B4-BE49-F238E27FC236}">
                <a16:creationId xmlns:a16="http://schemas.microsoft.com/office/drawing/2014/main" id="{E32DFD74-1FB3-854C-96E9-2A7AAE95508A}"/>
              </a:ext>
            </a:extLst>
          </p:cNvPr>
          <p:cNvSpPr/>
          <p:nvPr/>
        </p:nvSpPr>
        <p:spPr>
          <a:xfrm>
            <a:off x="2768621" y="1371682"/>
            <a:ext cx="90249" cy="853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nvGrpSpPr>
          <p:cNvPr id="108" name="グループ化 107">
            <a:extLst>
              <a:ext uri="{FF2B5EF4-FFF2-40B4-BE49-F238E27FC236}">
                <a16:creationId xmlns:a16="http://schemas.microsoft.com/office/drawing/2014/main" id="{DB6F6F52-E756-2A47-9D07-9087B0BBB73B}"/>
              </a:ext>
            </a:extLst>
          </p:cNvPr>
          <p:cNvGrpSpPr/>
          <p:nvPr/>
        </p:nvGrpSpPr>
        <p:grpSpPr>
          <a:xfrm>
            <a:off x="1520874" y="871475"/>
            <a:ext cx="647132" cy="666573"/>
            <a:chOff x="1000256" y="3453676"/>
            <a:chExt cx="647132" cy="666573"/>
          </a:xfrm>
        </p:grpSpPr>
        <p:sp>
          <p:nvSpPr>
            <p:cNvPr id="109" name="正方形/長方形 108">
              <a:extLst>
                <a:ext uri="{FF2B5EF4-FFF2-40B4-BE49-F238E27FC236}">
                  <a16:creationId xmlns:a16="http://schemas.microsoft.com/office/drawing/2014/main" id="{7CDCE93A-5C36-BB43-A583-FED5247FDEC9}"/>
                </a:ext>
              </a:extLst>
            </p:cNvPr>
            <p:cNvSpPr/>
            <p:nvPr/>
          </p:nvSpPr>
          <p:spPr>
            <a:xfrm>
              <a:off x="1250118" y="3492017"/>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10" name="正方形/長方形 109">
              <a:extLst>
                <a:ext uri="{FF2B5EF4-FFF2-40B4-BE49-F238E27FC236}">
                  <a16:creationId xmlns:a16="http://schemas.microsoft.com/office/drawing/2014/main" id="{5BA988D5-E690-CC46-A757-67F45FD6EA8B}"/>
                </a:ext>
              </a:extLst>
            </p:cNvPr>
            <p:cNvSpPr/>
            <p:nvPr/>
          </p:nvSpPr>
          <p:spPr>
            <a:xfrm>
              <a:off x="1438122" y="3492017"/>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11" name="左大かっこ 110">
              <a:extLst>
                <a:ext uri="{FF2B5EF4-FFF2-40B4-BE49-F238E27FC236}">
                  <a16:creationId xmlns:a16="http://schemas.microsoft.com/office/drawing/2014/main" id="{CEF21ADE-2892-5142-A314-855F50C04BE5}"/>
                </a:ext>
              </a:extLst>
            </p:cNvPr>
            <p:cNvSpPr/>
            <p:nvPr/>
          </p:nvSpPr>
          <p:spPr>
            <a:xfrm>
              <a:off x="1000256" y="3453676"/>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12" name="左大かっこ 111">
              <a:extLst>
                <a:ext uri="{FF2B5EF4-FFF2-40B4-BE49-F238E27FC236}">
                  <a16:creationId xmlns:a16="http://schemas.microsoft.com/office/drawing/2014/main" id="{B08AE6F2-BBBD-FB4E-840C-F6F9DEDBB9F9}"/>
                </a:ext>
              </a:extLst>
            </p:cNvPr>
            <p:cNvSpPr/>
            <p:nvPr/>
          </p:nvSpPr>
          <p:spPr>
            <a:xfrm flipH="1">
              <a:off x="1562000" y="3453678"/>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13" name="正方形/長方形 112">
              <a:extLst>
                <a:ext uri="{FF2B5EF4-FFF2-40B4-BE49-F238E27FC236}">
                  <a16:creationId xmlns:a16="http://schemas.microsoft.com/office/drawing/2014/main" id="{AEDEE141-CFF8-BC42-8B56-333C171F0102}"/>
                </a:ext>
              </a:extLst>
            </p:cNvPr>
            <p:cNvSpPr/>
            <p:nvPr/>
          </p:nvSpPr>
          <p:spPr>
            <a:xfrm>
              <a:off x="1060106" y="3492017"/>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mc:AlternateContent xmlns:mc="http://schemas.openxmlformats.org/markup-compatibility/2006" xmlns:a14="http://schemas.microsoft.com/office/drawing/2010/main">
        <mc:Choice Requires="a14">
          <p:sp>
            <p:nvSpPr>
              <p:cNvPr id="114" name="テキスト ボックス 113">
                <a:extLst>
                  <a:ext uri="{FF2B5EF4-FFF2-40B4-BE49-F238E27FC236}">
                    <a16:creationId xmlns:a16="http://schemas.microsoft.com/office/drawing/2014/main" id="{FB0CA962-B6D0-A142-8050-E876B35B1AA5}"/>
                  </a:ext>
                </a:extLst>
              </p:cNvPr>
              <p:cNvSpPr txBox="1"/>
              <p:nvPr/>
            </p:nvSpPr>
            <p:spPr>
              <a:xfrm>
                <a:off x="3389193" y="865128"/>
                <a:ext cx="42213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m:t>
                      </m:r>
                    </m:oMath>
                  </m:oMathPara>
                </a14:m>
                <a:endParaRPr kumimoji="1" lang="ja-JP" altLang="en-US">
                  <a:latin typeface="Meiryo" panose="020B0604030504040204" pitchFamily="34" charset="-128"/>
                  <a:ea typeface="Meiryo" panose="020B0604030504040204" pitchFamily="34" charset="-128"/>
                </a:endParaRPr>
              </a:p>
            </p:txBody>
          </p:sp>
        </mc:Choice>
        <mc:Fallback xmlns="">
          <p:sp>
            <p:nvSpPr>
              <p:cNvPr id="114" name="テキスト ボックス 113">
                <a:extLst>
                  <a:ext uri="{FF2B5EF4-FFF2-40B4-BE49-F238E27FC236}">
                    <a16:creationId xmlns:a16="http://schemas.microsoft.com/office/drawing/2014/main" id="{FB0CA962-B6D0-A142-8050-E876B35B1AA5}"/>
                  </a:ext>
                </a:extLst>
              </p:cNvPr>
              <p:cNvSpPr txBox="1">
                <a:spLocks noRot="1" noChangeAspect="1" noMove="1" noResize="1" noEditPoints="1" noAdjustHandles="1" noChangeArrowheads="1" noChangeShapeType="1" noTextEdit="1"/>
              </p:cNvSpPr>
              <p:nvPr/>
            </p:nvSpPr>
            <p:spPr>
              <a:xfrm>
                <a:off x="3389193" y="865128"/>
                <a:ext cx="422134" cy="276999"/>
              </a:xfrm>
              <a:prstGeom prst="rect">
                <a:avLst/>
              </a:prstGeom>
              <a:blipFill>
                <a:blip r:embed="rId5"/>
                <a:stretch>
                  <a:fillRect/>
                </a:stretch>
              </a:blipFill>
            </p:spPr>
            <p:txBody>
              <a:bodyPr/>
              <a:lstStyle/>
              <a:p>
                <a:r>
                  <a:rPr lang="ja-JP" altLang="en-US">
                    <a:noFill/>
                  </a:rPr>
                  <a:t> </a:t>
                </a:r>
              </a:p>
            </p:txBody>
          </p:sp>
        </mc:Fallback>
      </mc:AlternateContent>
      <p:sp>
        <p:nvSpPr>
          <p:cNvPr id="158" name="円/楕円 157">
            <a:extLst>
              <a:ext uri="{FF2B5EF4-FFF2-40B4-BE49-F238E27FC236}">
                <a16:creationId xmlns:a16="http://schemas.microsoft.com/office/drawing/2014/main" id="{BB7F4E47-C62D-E645-B96F-180C652ACE61}"/>
              </a:ext>
            </a:extLst>
          </p:cNvPr>
          <p:cNvSpPr/>
          <p:nvPr/>
        </p:nvSpPr>
        <p:spPr>
          <a:xfrm>
            <a:off x="3166097" y="959022"/>
            <a:ext cx="90249" cy="853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nvGrpSpPr>
          <p:cNvPr id="159" name="グループ化 158">
            <a:extLst>
              <a:ext uri="{FF2B5EF4-FFF2-40B4-BE49-F238E27FC236}">
                <a16:creationId xmlns:a16="http://schemas.microsoft.com/office/drawing/2014/main" id="{BFDBACC7-901C-CB4D-9E4D-360639F88069}"/>
              </a:ext>
            </a:extLst>
          </p:cNvPr>
          <p:cNvGrpSpPr/>
          <p:nvPr/>
        </p:nvGrpSpPr>
        <p:grpSpPr>
          <a:xfrm>
            <a:off x="3081550" y="858219"/>
            <a:ext cx="239905" cy="666573"/>
            <a:chOff x="2993085" y="107794"/>
            <a:chExt cx="128452" cy="356903"/>
          </a:xfrm>
        </p:grpSpPr>
        <p:sp>
          <p:nvSpPr>
            <p:cNvPr id="160" name="左大かっこ 159">
              <a:extLst>
                <a:ext uri="{FF2B5EF4-FFF2-40B4-BE49-F238E27FC236}">
                  <a16:creationId xmlns:a16="http://schemas.microsoft.com/office/drawing/2014/main" id="{27714CA3-068A-AA49-BC38-EB0DF2061E8A}"/>
                </a:ext>
              </a:extLst>
            </p:cNvPr>
            <p:cNvSpPr/>
            <p:nvPr/>
          </p:nvSpPr>
          <p:spPr>
            <a:xfrm>
              <a:off x="2993085" y="107794"/>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61" name="左大かっこ 160">
              <a:extLst>
                <a:ext uri="{FF2B5EF4-FFF2-40B4-BE49-F238E27FC236}">
                  <a16:creationId xmlns:a16="http://schemas.microsoft.com/office/drawing/2014/main" id="{D03A0F85-BE08-3D43-9771-EF493F2081CB}"/>
                </a:ext>
              </a:extLst>
            </p:cNvPr>
            <p:cNvSpPr/>
            <p:nvPr/>
          </p:nvSpPr>
          <p:spPr>
            <a:xfrm flipH="1">
              <a:off x="3075818" y="107795"/>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sp>
        <p:nvSpPr>
          <p:cNvPr id="162" name="円/楕円 161">
            <a:extLst>
              <a:ext uri="{FF2B5EF4-FFF2-40B4-BE49-F238E27FC236}">
                <a16:creationId xmlns:a16="http://schemas.microsoft.com/office/drawing/2014/main" id="{BA0F5229-BABD-0344-853E-6F1EE102FF78}"/>
              </a:ext>
            </a:extLst>
          </p:cNvPr>
          <p:cNvSpPr/>
          <p:nvPr/>
        </p:nvSpPr>
        <p:spPr>
          <a:xfrm>
            <a:off x="3166097" y="1160176"/>
            <a:ext cx="90249" cy="853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63" name="円/楕円 162">
            <a:extLst>
              <a:ext uri="{FF2B5EF4-FFF2-40B4-BE49-F238E27FC236}">
                <a16:creationId xmlns:a16="http://schemas.microsoft.com/office/drawing/2014/main" id="{11AD8538-EB7F-CA49-B870-F9C9A4DB7432}"/>
              </a:ext>
            </a:extLst>
          </p:cNvPr>
          <p:cNvSpPr/>
          <p:nvPr/>
        </p:nvSpPr>
        <p:spPr>
          <a:xfrm>
            <a:off x="3166097" y="1361331"/>
            <a:ext cx="90249" cy="853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23" name="正方形/長方形 222">
            <a:extLst>
              <a:ext uri="{FF2B5EF4-FFF2-40B4-BE49-F238E27FC236}">
                <a16:creationId xmlns:a16="http://schemas.microsoft.com/office/drawing/2014/main" id="{2136C69A-0358-FC4A-BB60-2811235E295F}"/>
              </a:ext>
            </a:extLst>
          </p:cNvPr>
          <p:cNvSpPr/>
          <p:nvPr/>
        </p:nvSpPr>
        <p:spPr>
          <a:xfrm>
            <a:off x="4001937" y="860274"/>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24" name="円/楕円 223">
            <a:extLst>
              <a:ext uri="{FF2B5EF4-FFF2-40B4-BE49-F238E27FC236}">
                <a16:creationId xmlns:a16="http://schemas.microsoft.com/office/drawing/2014/main" id="{18D3E54A-887D-A447-8B66-A6C26A006515}"/>
              </a:ext>
            </a:extLst>
          </p:cNvPr>
          <p:cNvSpPr/>
          <p:nvPr/>
        </p:nvSpPr>
        <p:spPr>
          <a:xfrm>
            <a:off x="3874889" y="969373"/>
            <a:ext cx="90249" cy="853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25" name="円/楕円 224">
            <a:extLst>
              <a:ext uri="{FF2B5EF4-FFF2-40B4-BE49-F238E27FC236}">
                <a16:creationId xmlns:a16="http://schemas.microsoft.com/office/drawing/2014/main" id="{C60FBBD1-D109-E84B-8830-0EA12EF49B46}"/>
              </a:ext>
            </a:extLst>
          </p:cNvPr>
          <p:cNvSpPr/>
          <p:nvPr/>
        </p:nvSpPr>
        <p:spPr>
          <a:xfrm>
            <a:off x="3784640" y="964070"/>
            <a:ext cx="90249" cy="853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26" name="左大かっこ 225">
            <a:extLst>
              <a:ext uri="{FF2B5EF4-FFF2-40B4-BE49-F238E27FC236}">
                <a16:creationId xmlns:a16="http://schemas.microsoft.com/office/drawing/2014/main" id="{F3170EEB-BDCC-964C-B78C-4DA954B3E3A2}"/>
              </a:ext>
            </a:extLst>
          </p:cNvPr>
          <p:cNvSpPr/>
          <p:nvPr/>
        </p:nvSpPr>
        <p:spPr>
          <a:xfrm>
            <a:off x="3959497" y="826106"/>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27" name="左大かっこ 226">
            <a:extLst>
              <a:ext uri="{FF2B5EF4-FFF2-40B4-BE49-F238E27FC236}">
                <a16:creationId xmlns:a16="http://schemas.microsoft.com/office/drawing/2014/main" id="{B0D6E031-EDAF-2A4E-B566-4EAFBF3CA026}"/>
              </a:ext>
            </a:extLst>
          </p:cNvPr>
          <p:cNvSpPr/>
          <p:nvPr/>
        </p:nvSpPr>
        <p:spPr>
          <a:xfrm flipH="1">
            <a:off x="4101929" y="826902"/>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28" name="正方形/長方形 227">
            <a:extLst>
              <a:ext uri="{FF2B5EF4-FFF2-40B4-BE49-F238E27FC236}">
                <a16:creationId xmlns:a16="http://schemas.microsoft.com/office/drawing/2014/main" id="{F3124D6E-6F1E-2F46-B928-5BD7D5877AC8}"/>
              </a:ext>
            </a:extLst>
          </p:cNvPr>
          <p:cNvSpPr/>
          <p:nvPr/>
        </p:nvSpPr>
        <p:spPr>
          <a:xfrm>
            <a:off x="4657705" y="860274"/>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29" name="円/楕円 228">
            <a:extLst>
              <a:ext uri="{FF2B5EF4-FFF2-40B4-BE49-F238E27FC236}">
                <a16:creationId xmlns:a16="http://schemas.microsoft.com/office/drawing/2014/main" id="{4F22D50A-0D2C-5247-AF8F-B2E53A09C51F}"/>
              </a:ext>
            </a:extLst>
          </p:cNvPr>
          <p:cNvSpPr/>
          <p:nvPr/>
        </p:nvSpPr>
        <p:spPr>
          <a:xfrm>
            <a:off x="4530657" y="969373"/>
            <a:ext cx="90249" cy="853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30" name="円/楕円 229">
            <a:extLst>
              <a:ext uri="{FF2B5EF4-FFF2-40B4-BE49-F238E27FC236}">
                <a16:creationId xmlns:a16="http://schemas.microsoft.com/office/drawing/2014/main" id="{EF81F49B-B69D-044C-A454-15AB25AA338C}"/>
              </a:ext>
            </a:extLst>
          </p:cNvPr>
          <p:cNvSpPr/>
          <p:nvPr/>
        </p:nvSpPr>
        <p:spPr>
          <a:xfrm>
            <a:off x="4440408" y="964070"/>
            <a:ext cx="90249" cy="853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31" name="左大かっこ 230">
            <a:extLst>
              <a:ext uri="{FF2B5EF4-FFF2-40B4-BE49-F238E27FC236}">
                <a16:creationId xmlns:a16="http://schemas.microsoft.com/office/drawing/2014/main" id="{34EA694C-2AD5-1340-B507-05BDF5AF11F2}"/>
              </a:ext>
            </a:extLst>
          </p:cNvPr>
          <p:cNvSpPr/>
          <p:nvPr/>
        </p:nvSpPr>
        <p:spPr>
          <a:xfrm>
            <a:off x="4615265" y="826106"/>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32" name="左大かっこ 231">
            <a:extLst>
              <a:ext uri="{FF2B5EF4-FFF2-40B4-BE49-F238E27FC236}">
                <a16:creationId xmlns:a16="http://schemas.microsoft.com/office/drawing/2014/main" id="{224681F8-996B-F540-A0CA-B8E5F0133528}"/>
              </a:ext>
            </a:extLst>
          </p:cNvPr>
          <p:cNvSpPr/>
          <p:nvPr/>
        </p:nvSpPr>
        <p:spPr>
          <a:xfrm flipH="1">
            <a:off x="4757697" y="826902"/>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mc:AlternateContent xmlns:mc="http://schemas.openxmlformats.org/markup-compatibility/2006" xmlns:a14="http://schemas.microsoft.com/office/drawing/2010/main">
        <mc:Choice Requires="a14">
          <p:sp>
            <p:nvSpPr>
              <p:cNvPr id="233" name="テキスト ボックス 232">
                <a:extLst>
                  <a:ext uri="{FF2B5EF4-FFF2-40B4-BE49-F238E27FC236}">
                    <a16:creationId xmlns:a16="http://schemas.microsoft.com/office/drawing/2014/main" id="{2329F356-39DC-B24A-A0BE-3237CA272A48}"/>
                  </a:ext>
                </a:extLst>
              </p:cNvPr>
              <p:cNvSpPr txBox="1"/>
              <p:nvPr/>
            </p:nvSpPr>
            <p:spPr>
              <a:xfrm>
                <a:off x="4104270" y="852653"/>
                <a:ext cx="42213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m:t>
                      </m:r>
                    </m:oMath>
                  </m:oMathPara>
                </a14:m>
                <a:endParaRPr kumimoji="1" lang="ja-JP" altLang="en-US">
                  <a:latin typeface="Meiryo" panose="020B0604030504040204" pitchFamily="34" charset="-128"/>
                  <a:ea typeface="Meiryo" panose="020B0604030504040204" pitchFamily="34" charset="-128"/>
                </a:endParaRPr>
              </a:p>
            </p:txBody>
          </p:sp>
        </mc:Choice>
        <mc:Fallback xmlns="">
          <p:sp>
            <p:nvSpPr>
              <p:cNvPr id="233" name="テキスト ボックス 232">
                <a:extLst>
                  <a:ext uri="{FF2B5EF4-FFF2-40B4-BE49-F238E27FC236}">
                    <a16:creationId xmlns:a16="http://schemas.microsoft.com/office/drawing/2014/main" id="{2329F356-39DC-B24A-A0BE-3237CA272A48}"/>
                  </a:ext>
                </a:extLst>
              </p:cNvPr>
              <p:cNvSpPr txBox="1">
                <a:spLocks noRot="1" noChangeAspect="1" noMove="1" noResize="1" noEditPoints="1" noAdjustHandles="1" noChangeArrowheads="1" noChangeShapeType="1" noTextEdit="1"/>
              </p:cNvSpPr>
              <p:nvPr/>
            </p:nvSpPr>
            <p:spPr>
              <a:xfrm>
                <a:off x="4104270" y="852653"/>
                <a:ext cx="422134" cy="276999"/>
              </a:xfrm>
              <a:prstGeom prst="rect">
                <a:avLst/>
              </a:prstGeom>
              <a:blipFill>
                <a:blip r:embed="rId8"/>
                <a:stretch>
                  <a:fillRect/>
                </a:stretch>
              </a:blipFill>
            </p:spPr>
            <p:txBody>
              <a:bodyPr/>
              <a:lstStyle/>
              <a:p>
                <a:r>
                  <a:rPr lang="ja-JP" altLang="en-US">
                    <a:noFill/>
                  </a:rPr>
                  <a:t> </a:t>
                </a:r>
              </a:p>
            </p:txBody>
          </p:sp>
        </mc:Fallback>
      </mc:AlternateContent>
      <p:sp>
        <p:nvSpPr>
          <p:cNvPr id="234" name="正方形/長方形 233">
            <a:extLst>
              <a:ext uri="{FF2B5EF4-FFF2-40B4-BE49-F238E27FC236}">
                <a16:creationId xmlns:a16="http://schemas.microsoft.com/office/drawing/2014/main" id="{20C41F97-7DAC-034F-9F13-123E7C0B996A}"/>
              </a:ext>
            </a:extLst>
          </p:cNvPr>
          <p:cNvSpPr/>
          <p:nvPr/>
        </p:nvSpPr>
        <p:spPr>
          <a:xfrm>
            <a:off x="5314706" y="858221"/>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35" name="円/楕円 234">
            <a:extLst>
              <a:ext uri="{FF2B5EF4-FFF2-40B4-BE49-F238E27FC236}">
                <a16:creationId xmlns:a16="http://schemas.microsoft.com/office/drawing/2014/main" id="{6049C2C5-6BFF-AA44-B029-B5CB79D0CF1E}"/>
              </a:ext>
            </a:extLst>
          </p:cNvPr>
          <p:cNvSpPr/>
          <p:nvPr/>
        </p:nvSpPr>
        <p:spPr>
          <a:xfrm>
            <a:off x="5187658" y="967320"/>
            <a:ext cx="90249" cy="853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36" name="円/楕円 235">
            <a:extLst>
              <a:ext uri="{FF2B5EF4-FFF2-40B4-BE49-F238E27FC236}">
                <a16:creationId xmlns:a16="http://schemas.microsoft.com/office/drawing/2014/main" id="{5834CE52-57B0-CA48-9900-3C57D084A1F5}"/>
              </a:ext>
            </a:extLst>
          </p:cNvPr>
          <p:cNvSpPr/>
          <p:nvPr/>
        </p:nvSpPr>
        <p:spPr>
          <a:xfrm>
            <a:off x="5097409" y="962017"/>
            <a:ext cx="90249" cy="853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37" name="左大かっこ 236">
            <a:extLst>
              <a:ext uri="{FF2B5EF4-FFF2-40B4-BE49-F238E27FC236}">
                <a16:creationId xmlns:a16="http://schemas.microsoft.com/office/drawing/2014/main" id="{B0C23365-5257-4B4D-B38E-EF6211FE56B3}"/>
              </a:ext>
            </a:extLst>
          </p:cNvPr>
          <p:cNvSpPr/>
          <p:nvPr/>
        </p:nvSpPr>
        <p:spPr>
          <a:xfrm>
            <a:off x="5272266" y="824053"/>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38" name="左大かっこ 237">
            <a:extLst>
              <a:ext uri="{FF2B5EF4-FFF2-40B4-BE49-F238E27FC236}">
                <a16:creationId xmlns:a16="http://schemas.microsoft.com/office/drawing/2014/main" id="{B7A27928-5DA2-B74D-B15C-83F1426DB112}"/>
              </a:ext>
            </a:extLst>
          </p:cNvPr>
          <p:cNvSpPr/>
          <p:nvPr/>
        </p:nvSpPr>
        <p:spPr>
          <a:xfrm flipH="1">
            <a:off x="5414698" y="824849"/>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mc:AlternateContent xmlns:mc="http://schemas.openxmlformats.org/markup-compatibility/2006" xmlns:a14="http://schemas.microsoft.com/office/drawing/2010/main">
        <mc:Choice Requires="a14">
          <p:sp>
            <p:nvSpPr>
              <p:cNvPr id="239" name="テキスト ボックス 238">
                <a:extLst>
                  <a:ext uri="{FF2B5EF4-FFF2-40B4-BE49-F238E27FC236}">
                    <a16:creationId xmlns:a16="http://schemas.microsoft.com/office/drawing/2014/main" id="{30C65217-024C-4C4B-9803-AC9B3D272D7E}"/>
                  </a:ext>
                </a:extLst>
              </p:cNvPr>
              <p:cNvSpPr txBox="1"/>
              <p:nvPr/>
            </p:nvSpPr>
            <p:spPr>
              <a:xfrm>
                <a:off x="4772325" y="857278"/>
                <a:ext cx="42213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m:t>
                      </m:r>
                    </m:oMath>
                  </m:oMathPara>
                </a14:m>
                <a:endParaRPr kumimoji="1" lang="ja-JP" altLang="en-US">
                  <a:latin typeface="Meiryo" panose="020B0604030504040204" pitchFamily="34" charset="-128"/>
                  <a:ea typeface="Meiryo" panose="020B0604030504040204" pitchFamily="34" charset="-128"/>
                </a:endParaRPr>
              </a:p>
            </p:txBody>
          </p:sp>
        </mc:Choice>
        <mc:Fallback xmlns="">
          <p:sp>
            <p:nvSpPr>
              <p:cNvPr id="239" name="テキスト ボックス 238">
                <a:extLst>
                  <a:ext uri="{FF2B5EF4-FFF2-40B4-BE49-F238E27FC236}">
                    <a16:creationId xmlns:a16="http://schemas.microsoft.com/office/drawing/2014/main" id="{30C65217-024C-4C4B-9803-AC9B3D272D7E}"/>
                  </a:ext>
                </a:extLst>
              </p:cNvPr>
              <p:cNvSpPr txBox="1">
                <a:spLocks noRot="1" noChangeAspect="1" noMove="1" noResize="1" noEditPoints="1" noAdjustHandles="1" noChangeArrowheads="1" noChangeShapeType="1" noTextEdit="1"/>
              </p:cNvSpPr>
              <p:nvPr/>
            </p:nvSpPr>
            <p:spPr>
              <a:xfrm>
                <a:off x="4772325" y="857278"/>
                <a:ext cx="422134" cy="276999"/>
              </a:xfrm>
              <a:prstGeom prst="rect">
                <a:avLst/>
              </a:prstGeom>
              <a:blipFill>
                <a:blip r:embed="rId9"/>
                <a:stretch>
                  <a:fillRect/>
                </a:stretch>
              </a:blipFill>
            </p:spPr>
            <p:txBody>
              <a:bodyPr/>
              <a:lstStyle/>
              <a:p>
                <a:r>
                  <a:rPr lang="ja-JP" altLang="en-US">
                    <a:noFill/>
                  </a:rPr>
                  <a:t> </a:t>
                </a:r>
              </a:p>
            </p:txBody>
          </p:sp>
        </mc:Fallback>
      </mc:AlternateContent>
      <p:sp>
        <p:nvSpPr>
          <p:cNvPr id="130" name="テキスト ボックス 129">
            <a:extLst>
              <a:ext uri="{FF2B5EF4-FFF2-40B4-BE49-F238E27FC236}">
                <a16:creationId xmlns:a16="http://schemas.microsoft.com/office/drawing/2014/main" id="{ABF91CC0-DF7F-1A43-B54B-45A8C682F04B}"/>
              </a:ext>
            </a:extLst>
          </p:cNvPr>
          <p:cNvSpPr txBox="1"/>
          <p:nvPr/>
        </p:nvSpPr>
        <p:spPr>
          <a:xfrm>
            <a:off x="1466424" y="4271710"/>
            <a:ext cx="4186018" cy="276999"/>
          </a:xfrm>
          <a:prstGeom prst="rect">
            <a:avLst/>
          </a:prstGeom>
          <a:noFill/>
        </p:spPr>
        <p:txBody>
          <a:bodyPr wrap="none" rtlCol="0">
            <a:spAutoFit/>
          </a:bodyPr>
          <a:lstStyle/>
          <a:p>
            <a:r>
              <a:rPr kumimoji="1" lang="en-US" altLang="ja-JP" sz="1200" dirty="0">
                <a:latin typeface="Meiryo" panose="020B0604030504040204" pitchFamily="34" charset="-128"/>
                <a:ea typeface="Meiryo" panose="020B0604030504040204" pitchFamily="34" charset="-128"/>
              </a:rPr>
              <a:t>Rank1</a:t>
            </a:r>
            <a:r>
              <a:rPr kumimoji="1" lang="ja-JP" altLang="en-US" sz="1200">
                <a:latin typeface="Meiryo" panose="020B0604030504040204" pitchFamily="34" charset="-128"/>
                <a:ea typeface="Meiryo" panose="020B0604030504040204" pitchFamily="34" charset="-128"/>
              </a:rPr>
              <a:t>行列の和</a:t>
            </a:r>
            <a:r>
              <a:rPr kumimoji="1" lang="en-US" altLang="ja-JP" sz="1200" dirty="0">
                <a:latin typeface="Meiryo" panose="020B0604030504040204" pitchFamily="34" charset="-128"/>
                <a:ea typeface="Meiryo" panose="020B0604030504040204" pitchFamily="34" charset="-128"/>
              </a:rPr>
              <a:t>(SVD</a:t>
            </a:r>
            <a:r>
              <a:rPr kumimoji="1" lang="ja-JP" altLang="en-US" sz="1200">
                <a:latin typeface="Meiryo" panose="020B0604030504040204" pitchFamily="34" charset="-128"/>
                <a:ea typeface="Meiryo" panose="020B0604030504040204" pitchFamily="34" charset="-128"/>
              </a:rPr>
              <a:t>や対称行列のスペクトル分解で活用</a:t>
            </a:r>
            <a:r>
              <a:rPr kumimoji="1" lang="en-US" altLang="ja-JP" sz="1200" dirty="0">
                <a:latin typeface="Meiryo" panose="020B0604030504040204" pitchFamily="34" charset="-128"/>
                <a:ea typeface="Meiryo" panose="020B0604030504040204" pitchFamily="34" charset="-128"/>
              </a:rPr>
              <a:t>)</a:t>
            </a:r>
          </a:p>
        </p:txBody>
      </p:sp>
      <p:sp>
        <p:nvSpPr>
          <p:cNvPr id="82" name="円/楕円 81">
            <a:extLst>
              <a:ext uri="{FF2B5EF4-FFF2-40B4-BE49-F238E27FC236}">
                <a16:creationId xmlns:a16="http://schemas.microsoft.com/office/drawing/2014/main" id="{7AF26637-6B89-3C4A-B9E7-23AE300D43A1}"/>
              </a:ext>
            </a:extLst>
          </p:cNvPr>
          <p:cNvSpPr/>
          <p:nvPr/>
        </p:nvSpPr>
        <p:spPr>
          <a:xfrm>
            <a:off x="327045" y="863069"/>
            <a:ext cx="360000" cy="3600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100" dirty="0">
                <a:solidFill>
                  <a:schemeClr val="tx1"/>
                </a:solidFill>
                <a:latin typeface="Meiryo" panose="020B0604030504040204" pitchFamily="34" charset="-128"/>
                <a:ea typeface="Meiryo" panose="020B0604030504040204" pitchFamily="34" charset="-128"/>
              </a:rPr>
              <a:t>P3</a:t>
            </a:r>
            <a:endParaRPr kumimoji="1" lang="ja-JP" altLang="en-US" sz="1100">
              <a:solidFill>
                <a:schemeClr val="tx1"/>
              </a:solidFill>
              <a:latin typeface="Meiryo" panose="020B0604030504040204" pitchFamily="34" charset="-128"/>
              <a:ea typeface="Meiryo" panose="020B0604030504040204" pitchFamily="34" charset="-128"/>
            </a:endParaRPr>
          </a:p>
        </p:txBody>
      </p:sp>
      <p:sp>
        <p:nvSpPr>
          <p:cNvPr id="83" name="円/楕円 82">
            <a:extLst>
              <a:ext uri="{FF2B5EF4-FFF2-40B4-BE49-F238E27FC236}">
                <a16:creationId xmlns:a16="http://schemas.microsoft.com/office/drawing/2014/main" id="{5F0EFD27-4531-324B-8D06-9886CA5DE4C8}"/>
              </a:ext>
            </a:extLst>
          </p:cNvPr>
          <p:cNvSpPr/>
          <p:nvPr/>
        </p:nvSpPr>
        <p:spPr>
          <a:xfrm>
            <a:off x="367064" y="3294894"/>
            <a:ext cx="360000" cy="3600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100" dirty="0">
                <a:solidFill>
                  <a:schemeClr val="tx1"/>
                </a:solidFill>
                <a:latin typeface="Meiryo" panose="020B0604030504040204" pitchFamily="34" charset="-128"/>
                <a:ea typeface="Meiryo" panose="020B0604030504040204" pitchFamily="34" charset="-128"/>
              </a:rPr>
              <a:t>P4</a:t>
            </a:r>
            <a:endParaRPr kumimoji="1" lang="ja-JP" altLang="en-US" sz="1100">
              <a:solidFill>
                <a:schemeClr val="tx1"/>
              </a:solidFill>
              <a:latin typeface="Meiryo" panose="020B0604030504040204" pitchFamily="34" charset="-128"/>
              <a:ea typeface="Meiryo" panose="020B0604030504040204" pitchFamily="34" charset="-128"/>
            </a:endParaRPr>
          </a:p>
        </p:txBody>
      </p:sp>
      <p:sp>
        <p:nvSpPr>
          <p:cNvPr id="2" name="フッター プレースホルダー 1">
            <a:extLst>
              <a:ext uri="{FF2B5EF4-FFF2-40B4-BE49-F238E27FC236}">
                <a16:creationId xmlns:a16="http://schemas.microsoft.com/office/drawing/2014/main" id="{D9E4F096-C175-6841-9FE8-8FC2F95FB942}"/>
              </a:ext>
            </a:extLst>
          </p:cNvPr>
          <p:cNvSpPr>
            <a:spLocks noGrp="1"/>
          </p:cNvSpPr>
          <p:nvPr>
            <p:ph type="ftr" sz="quarter" idx="11"/>
          </p:nvPr>
        </p:nvSpPr>
        <p:spPr/>
        <p:txBody>
          <a:bodyPr/>
          <a:lstStyle/>
          <a:p>
            <a:r>
              <a:rPr kumimoji="1" lang="en" altLang="ja-JP"/>
              <a:t>By Kenji Hiranabe with the kindest help of Prof. Gilbert Strang</a:t>
            </a:r>
            <a:endParaRPr kumimoji="1" lang="ja-JP" altLang="en-US"/>
          </a:p>
        </p:txBody>
      </p:sp>
      <p:sp>
        <p:nvSpPr>
          <p:cNvPr id="3" name="スライド番号プレースホルダー 2">
            <a:extLst>
              <a:ext uri="{FF2B5EF4-FFF2-40B4-BE49-F238E27FC236}">
                <a16:creationId xmlns:a16="http://schemas.microsoft.com/office/drawing/2014/main" id="{91B34CE2-E9BF-9741-B4A9-4FCA231E6B3A}"/>
              </a:ext>
            </a:extLst>
          </p:cNvPr>
          <p:cNvSpPr>
            <a:spLocks noGrp="1"/>
          </p:cNvSpPr>
          <p:nvPr>
            <p:ph type="sldNum" sz="quarter" idx="12"/>
          </p:nvPr>
        </p:nvSpPr>
        <p:spPr/>
        <p:txBody>
          <a:bodyPr/>
          <a:lstStyle/>
          <a:p>
            <a:fld id="{C29EF6B4-709F-0C4F-8D57-4E0D583B55F6}" type="slidenum">
              <a:rPr kumimoji="1" lang="ja-JP" altLang="en-US" smtClean="0"/>
              <a:t>14</a:t>
            </a:fld>
            <a:endParaRPr kumimoji="1" lang="ja-JP" altLang="en-US"/>
          </a:p>
        </p:txBody>
      </p:sp>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BB96CB77-EBBF-5818-5B0C-E2B86CDE8530}"/>
                  </a:ext>
                </a:extLst>
              </p:cNvPr>
              <p:cNvSpPr txBox="1"/>
              <p:nvPr/>
            </p:nvSpPr>
            <p:spPr>
              <a:xfrm>
                <a:off x="1564649" y="2039697"/>
                <a:ext cx="4934236" cy="624658"/>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𝑋𝐷</m:t>
                    </m:r>
                    <m:r>
                      <a:rPr kumimoji="0" lang="en-US" sz="14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𝒄</m:t>
                    </m:r>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d>
                      <m:dPr>
                        <m:begChr m:val="["/>
                        <m:endChr m:val="]"/>
                        <m:ctrlP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ctrlPr>
                      </m:dPr>
                      <m:e>
                        <m:m>
                          <m:mPr>
                            <m:mcs>
                              <m:mc>
                                <m:mcPr>
                                  <m:count m:val="3"/>
                                  <m:mcJc m:val="center"/>
                                </m:mcPr>
                              </m:mc>
                            </m:mcs>
                            <m:ctrlP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ctrlPr>
                          </m:mPr>
                          <m:mr>
                            <m:e>
                              <m:sSub>
                                <m:sSubPr>
                                  <m:ctrlP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4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𝒙</m:t>
                                  </m:r>
                                </m:e>
                                <m:sub>
                                  <m: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t>𝟏</m:t>
                                  </m:r>
                                </m:sub>
                              </m:sSub>
                            </m:e>
                            <m:e>
                              <m:sSub>
                                <m:sSubPr>
                                  <m:ctrlP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4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𝒙</m:t>
                                  </m:r>
                                </m:e>
                                <m:sub>
                                  <m: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t>𝟐</m:t>
                                  </m:r>
                                </m:sub>
                              </m:sSub>
                            </m:e>
                            <m:e>
                              <m:sSub>
                                <m:sSubPr>
                                  <m:ctrlPr>
                                    <a:rPr kumimoji="1" lang="en-US" altLang="ja-JP" sz="1400" b="1"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1" lang="en-US" altLang="ja-JP" sz="14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𝒙</m:t>
                                  </m:r>
                                </m:e>
                                <m:sub>
                                  <m:r>
                                    <a:rPr kumimoji="1" lang="en-US" altLang="ja-JP" sz="14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𝟑</m:t>
                                  </m:r>
                                </m:sub>
                              </m:sSub>
                            </m:e>
                          </m:mr>
                        </m:m>
                      </m:e>
                    </m:d>
                    <m:d>
                      <m:dPr>
                        <m:begChr m:val="["/>
                        <m:endChr m:val="]"/>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eqArr>
                          <m:eqArr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eqArrPr>
                          <m:e>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𝑑</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e>
                          <m:e/>
                          <m:e/>
                        </m:eqArr>
                        <m:eqArr>
                          <m:eqArr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eqArrPr>
                          <m:e/>
                          <m:e>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𝑑</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b>
                            </m:sSub>
                          </m:e>
                          <m:e/>
                        </m:eqArr>
                        <m:eqArr>
                          <m:eqArr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eqArrPr>
                          <m:e/>
                          <m:e/>
                          <m:e>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𝑑</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3</m:t>
                                </m:r>
                              </m:sub>
                            </m:sSub>
                          </m:e>
                        </m:eqArr>
                      </m:e>
                    </m:d>
                    <m:d>
                      <m:dPr>
                        <m:begChr m:val="["/>
                        <m:endChr m:val="]"/>
                        <m:ctrlP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eqArr>
                          <m:eqArrPr>
                            <m:ctrlP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eqArrPr>
                          <m:e>
                            <m:sSub>
                              <m:sSubPr>
                                <m:ctrlP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𝑐</m:t>
                                </m:r>
                              </m:e>
                              <m: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e>
                          <m:e>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𝑐</m:t>
                                </m:r>
                              </m:e>
                              <m: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e>
                          <m:e>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𝑐</m:t>
                                </m:r>
                              </m:e>
                              <m: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sub>
                            </m:sSub>
                          </m:e>
                        </m:eqArr>
                      </m:e>
                    </m:d>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𝑐</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sSub>
                      <m:sSubPr>
                        <m:ctrlP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e>
                      <m: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sSub>
                      <m:sSubPr>
                        <m:ctrlP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t>𝒙</m:t>
                        </m:r>
                      </m:e>
                      <m:sub>
                        <m: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t>𝟏</m:t>
                        </m:r>
                      </m:sub>
                    </m:sSub>
                    <m:r>
                      <a:rPr kumimoji="1" lang="en-US" altLang="ja-JP" sz="1400" b="1"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𝑐</m:t>
                        </m:r>
                      </m:e>
                      <m: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𝑑</m:t>
                        </m:r>
                      </m:e>
                      <m: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sSub>
                      <m:sSubPr>
                        <m:ctrlP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t>𝒙</m:t>
                        </m:r>
                      </m:e>
                      <m:sub>
                        <m:r>
                          <a:rPr kumimoji="1" lang="en-US" altLang="ja-JP" sz="14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𝟐</m:t>
                        </m:r>
                      </m:sub>
                    </m:sSub>
                  </m:oMath>
                </a14:m>
                <a:r>
                  <a:rPr kumimoji="0" lang="ja-TH"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rPr>
                  <a:t>+</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14:m>
                  <m:oMath xmlns:m="http://schemas.openxmlformats.org/officeDocument/2006/math">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𝑐</m:t>
                        </m:r>
                      </m:e>
                      <m: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sub>
                    </m:sSub>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𝑑</m:t>
                        </m:r>
                      </m:e>
                      <m: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sub>
                    </m:sSub>
                    <m:sSub>
                      <m:sSubPr>
                        <m:ctrlP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t>𝒙</m:t>
                        </m:r>
                      </m:e>
                      <m:sub>
                        <m:r>
                          <a:rPr kumimoji="1" lang="en-US" altLang="ja-JP" sz="14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𝟑</m:t>
                        </m:r>
                      </m:sub>
                    </m:sSub>
                  </m:oMath>
                </a14:m>
                <a:endParaRPr kumimoji="0" lang="ja-TH"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endParaRPr>
              </a:p>
            </p:txBody>
          </p:sp>
        </mc:Choice>
        <mc:Fallback xmlns="">
          <p:sp>
            <p:nvSpPr>
              <p:cNvPr id="4" name="テキスト ボックス 3">
                <a:extLst>
                  <a:ext uri="{FF2B5EF4-FFF2-40B4-BE49-F238E27FC236}">
                    <a16:creationId xmlns:a16="http://schemas.microsoft.com/office/drawing/2014/main" id="{BB96CB77-EBBF-5818-5B0C-E2B86CDE8530}"/>
                  </a:ext>
                </a:extLst>
              </p:cNvPr>
              <p:cNvSpPr txBox="1">
                <a:spLocks noRot="1" noChangeAspect="1" noMove="1" noResize="1" noEditPoints="1" noAdjustHandles="1" noChangeArrowheads="1" noChangeShapeType="1" noTextEdit="1"/>
              </p:cNvSpPr>
              <p:nvPr/>
            </p:nvSpPr>
            <p:spPr>
              <a:xfrm>
                <a:off x="1564649" y="2039697"/>
                <a:ext cx="4934236" cy="624658"/>
              </a:xfrm>
              <a:prstGeom prst="rect">
                <a:avLst/>
              </a:prstGeom>
              <a:blipFill>
                <a:blip r:embed="rId10"/>
                <a:stretch>
                  <a:fillRect l="-1285" b="-6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D13A5902-F14A-0064-1502-7AE36F9E73F0}"/>
                  </a:ext>
                </a:extLst>
              </p:cNvPr>
              <p:cNvSpPr txBox="1"/>
              <p:nvPr/>
            </p:nvSpPr>
            <p:spPr>
              <a:xfrm>
                <a:off x="1550070" y="4629345"/>
                <a:ext cx="5118965" cy="726481"/>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𝑈</m:t>
                    </m:r>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𝛴</m:t>
                    </m:r>
                    <m:sSup>
                      <m:sSupPr>
                        <m:ctrlPr>
                          <a:rPr kumimoji="0" lang="el-GR" sz="140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𝑉</m:t>
                        </m:r>
                      </m:e>
                      <m:sup>
                        <m:r>
                          <m:rPr>
                            <m:sty m:val="p"/>
                          </m:rPr>
                          <a:rPr kumimoji="0" lang="en-US" sz="1400" b="0" i="0"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T</m:t>
                        </m:r>
                      </m:sup>
                    </m:sSup>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d>
                      <m:dPr>
                        <m:begChr m:val="["/>
                        <m:endChr m:val="]"/>
                        <m:ctrlP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ctrlPr>
                      </m:dPr>
                      <m:e>
                        <m:m>
                          <m:mPr>
                            <m:mcs>
                              <m:mc>
                                <m:mcPr>
                                  <m:count m:val="3"/>
                                  <m:mcJc m:val="center"/>
                                </m:mcPr>
                              </m:mc>
                            </m:mcs>
                            <m:ctrlP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ctrlPr>
                          </m:mPr>
                          <m:mr>
                            <m:e>
                              <m:sSub>
                                <m:sSubPr>
                                  <m:ctrlP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4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𝒖</m:t>
                                  </m:r>
                                </m:e>
                                <m:sub>
                                  <m: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t>𝟏</m:t>
                                  </m:r>
                                </m:sub>
                              </m:sSub>
                            </m:e>
                            <m:e>
                              <m:sSub>
                                <m:sSubPr>
                                  <m:ctrlP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4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𝒖</m:t>
                                  </m:r>
                                </m:e>
                                <m:sub>
                                  <m: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t>𝟐</m:t>
                                  </m:r>
                                </m:sub>
                              </m:sSub>
                            </m:e>
                            <m:e>
                              <m:sSub>
                                <m:sSubPr>
                                  <m:ctrlPr>
                                    <a:rPr kumimoji="1" lang="en-US" altLang="ja-JP" sz="1400" b="1"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1" lang="en-US" altLang="ja-JP" sz="14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𝒖</m:t>
                                  </m:r>
                                </m:e>
                                <m:sub>
                                  <m:r>
                                    <a:rPr kumimoji="1" lang="en-US" altLang="ja-JP" sz="14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𝟑</m:t>
                                  </m:r>
                                </m:sub>
                              </m:sSub>
                            </m:e>
                          </m:mr>
                        </m:m>
                      </m:e>
                    </m:d>
                    <m:d>
                      <m:dPr>
                        <m:begChr m:val="["/>
                        <m:endChr m:val="]"/>
                        <m:ctrlP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eqArr>
                          <m:eqArrPr>
                            <m:ctrlP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eqArrPr>
                          <m:e>
                            <m:sSub>
                              <m:sSubPr>
                                <m:ctrlP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𝜎</m:t>
                                </m:r>
                              </m:e>
                              <m: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e>
                          <m:e/>
                          <m:e/>
                        </m:eqArr>
                        <m:eqArr>
                          <m:eqArr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eqArrPr>
                          <m:e/>
                          <m:e>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𝜎</m:t>
                                </m:r>
                              </m:e>
                              <m: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e>
                          <m:e/>
                        </m:eqArr>
                        <m:eqArr>
                          <m:eqArr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eqArrPr>
                          <m:e/>
                          <m:e/>
                          <m:e>
                            <m:sSub>
                              <m:sSubPr>
                                <m:ctrlP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𝜎</m:t>
                                </m:r>
                              </m:e>
                              <m: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sub>
                            </m:sSub>
                          </m:e>
                        </m:eqArr>
                      </m:e>
                    </m:d>
                    <m:d>
                      <m:dPr>
                        <m:begChr m:val="["/>
                        <m:endChr m:val="]"/>
                        <m:ctrlP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eqArr>
                          <m:eqArrPr>
                            <m:ctrlP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eqArrPr>
                          <m:e>
                            <m:sSubSup>
                              <m:sSubSupPr>
                                <m:ctrlP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SupPr>
                              <m:e>
                                <m:r>
                                  <a:rPr kumimoji="0" lang="en-US" sz="1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𝒗</m:t>
                                </m:r>
                              </m:e>
                              <m: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up>
                                <m:r>
                                  <m:rPr>
                                    <m:sty m:val="p"/>
                                  </m:rPr>
                                  <a:rPr kumimoji="0" lang="en-US" sz="1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T</m:t>
                                </m:r>
                              </m:sup>
                            </m:sSubSup>
                          </m:e>
                          <m:e>
                            <m:sSubSup>
                              <m:sSubSup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SupPr>
                              <m:e>
                                <m:r>
                                  <a:rPr kumimoji="0" lang="en-US" sz="1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𝒗</m:t>
                                </m:r>
                              </m:e>
                              <m: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up>
                                <m:r>
                                  <m:rPr>
                                    <m:sty m:val="p"/>
                                  </m:rPr>
                                  <a:rPr kumimoji="0" lang="en-US" sz="14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T</m:t>
                                </m:r>
                              </m:sup>
                            </m:sSubSup>
                          </m:e>
                          <m:e>
                            <m:sSubSup>
                              <m:sSubSup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SupPr>
                              <m:e>
                                <m:r>
                                  <a:rPr kumimoji="0" lang="en-US" sz="1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𝒗</m:t>
                                </m:r>
                              </m:e>
                              <m: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sub>
                              <m:sup>
                                <m:r>
                                  <m:rPr>
                                    <m:sty m:val="p"/>
                                  </m:rPr>
                                  <a:rPr kumimoji="0" lang="en-US" sz="14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T</m:t>
                                </m:r>
                              </m:sup>
                            </m:sSubSup>
                          </m:e>
                        </m:eqArr>
                      </m:e>
                    </m:d>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14:m>
                  <m:oMath xmlns:m="http://schemas.openxmlformats.org/officeDocument/2006/math">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𝜎</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𝒖</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sSubSup>
                      <m:sSubSup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SupPr>
                      <m:e>
                        <m:r>
                          <a:rPr kumimoji="0" lang="en-US" sz="1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𝒗</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up>
                        <m:r>
                          <m:rPr>
                            <m:sty m:val="p"/>
                          </m:rPr>
                          <a:rPr kumimoji="0" lang="en-US" sz="14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T</m:t>
                        </m:r>
                      </m:sup>
                    </m:sSubSup>
                    <m: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t>+</m:t>
                    </m:r>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𝜎</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b>
                    </m:sSub>
                    <m:sSub>
                      <m:sSubPr>
                        <m:ctrlP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𝒖</m:t>
                        </m:r>
                      </m:e>
                      <m: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sSubSup>
                      <m:sSubSup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SupPr>
                      <m:e>
                        <m:r>
                          <a:rPr kumimoji="0" lang="en-US" sz="1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𝒗</m:t>
                        </m:r>
                      </m:e>
                      <m: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up>
                        <m:r>
                          <m:rPr>
                            <m:sty m:val="p"/>
                          </m:rPr>
                          <a:rPr kumimoji="0" lang="en-US" sz="14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T</m:t>
                        </m:r>
                      </m:sup>
                    </m:sSubSup>
                  </m:oMath>
                </a14:m>
                <a:r>
                  <a:rPr kumimoji="0" lang="ja-TH"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rPr>
                  <a:t>+</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14:m>
                  <m:oMath xmlns:m="http://schemas.openxmlformats.org/officeDocument/2006/math">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𝜎</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3</m:t>
                        </m:r>
                      </m:sub>
                    </m:sSub>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𝒖</m:t>
                        </m:r>
                      </m:e>
                      <m: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sub>
                    </m:sSub>
                    <m:sSubSup>
                      <m:sSubSup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SupPr>
                      <m:e>
                        <m:r>
                          <a:rPr kumimoji="0" lang="en-US" sz="1400" b="1"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𝒗</m:t>
                        </m:r>
                      </m:e>
                      <m: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sub>
                      <m:sup>
                        <m:r>
                          <m:rPr>
                            <m:sty m:val="p"/>
                          </m:rPr>
                          <a:rPr kumimoji="0" lang="en-US" sz="14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T</m:t>
                        </m:r>
                      </m:sup>
                    </m:sSubSup>
                  </m:oMath>
                </a14:m>
                <a:endParaRPr kumimoji="0" lang="ja-TH"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endParaRPr>
              </a:p>
            </p:txBody>
          </p:sp>
        </mc:Choice>
        <mc:Fallback xmlns="">
          <p:sp>
            <p:nvSpPr>
              <p:cNvPr id="5" name="テキスト ボックス 4">
                <a:extLst>
                  <a:ext uri="{FF2B5EF4-FFF2-40B4-BE49-F238E27FC236}">
                    <a16:creationId xmlns:a16="http://schemas.microsoft.com/office/drawing/2014/main" id="{D13A5902-F14A-0064-1502-7AE36F9E73F0}"/>
                  </a:ext>
                </a:extLst>
              </p:cNvPr>
              <p:cNvSpPr txBox="1">
                <a:spLocks noRot="1" noChangeAspect="1" noMove="1" noResize="1" noEditPoints="1" noAdjustHandles="1" noChangeArrowheads="1" noChangeShapeType="1" noTextEdit="1"/>
              </p:cNvSpPr>
              <p:nvPr/>
            </p:nvSpPr>
            <p:spPr>
              <a:xfrm>
                <a:off x="1550070" y="4629345"/>
                <a:ext cx="5118965" cy="726481"/>
              </a:xfrm>
              <a:prstGeom prst="rect">
                <a:avLst/>
              </a:prstGeom>
              <a:blipFill>
                <a:blip r:embed="rId11"/>
                <a:stretch>
                  <a:fillRect l="-988" b="-689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249492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43" name="テキスト ボックス 242">
                <a:extLst>
                  <a:ext uri="{FF2B5EF4-FFF2-40B4-BE49-F238E27FC236}">
                    <a16:creationId xmlns:a16="http://schemas.microsoft.com/office/drawing/2014/main" id="{27D738D4-B8CD-1044-BD8F-8E54139AD6CE}"/>
                  </a:ext>
                </a:extLst>
              </p:cNvPr>
              <p:cNvSpPr txBox="1"/>
              <p:nvPr/>
            </p:nvSpPr>
            <p:spPr>
              <a:xfrm>
                <a:off x="3083949" y="142789"/>
                <a:ext cx="230543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smtClean="0">
                          <a:latin typeface="Cambria Math" panose="02040503050406030204" pitchFamily="18" charset="0"/>
                        </a:rPr>
                        <m:t>5</m:t>
                      </m:r>
                      <m:r>
                        <a:rPr kumimoji="1" lang="ja-JP" altLang="en-US" sz="2400" i="1">
                          <a:latin typeface="Cambria Math" panose="02040503050406030204" pitchFamily="18" charset="0"/>
                        </a:rPr>
                        <m:t>つの</m:t>
                      </m:r>
                      <m:r>
                        <a:rPr kumimoji="1" lang="ja-JP" altLang="en-US" sz="2400" i="1" smtClean="0">
                          <a:latin typeface="Cambria Math" panose="02040503050406030204" pitchFamily="18" charset="0"/>
                        </a:rPr>
                        <m:t>行列</m:t>
                      </m:r>
                      <m:r>
                        <a:rPr kumimoji="1" lang="ja-JP" altLang="en-US" sz="2400" i="1">
                          <a:latin typeface="Cambria Math" panose="02040503050406030204" pitchFamily="18" charset="0"/>
                        </a:rPr>
                        <m:t>分解</m:t>
                      </m:r>
                    </m:oMath>
                  </m:oMathPara>
                </a14:m>
                <a:endParaRPr kumimoji="1" lang="ja-JP" altLang="en-US" sz="2400">
                  <a:latin typeface="Meiryo" panose="020B0604030504040204" pitchFamily="34" charset="-128"/>
                  <a:ea typeface="Meiryo" panose="020B0604030504040204" pitchFamily="34" charset="-128"/>
                </a:endParaRPr>
              </a:p>
            </p:txBody>
          </p:sp>
        </mc:Choice>
        <mc:Fallback xmlns="">
          <p:sp>
            <p:nvSpPr>
              <p:cNvPr id="243" name="テキスト ボックス 242">
                <a:extLst>
                  <a:ext uri="{FF2B5EF4-FFF2-40B4-BE49-F238E27FC236}">
                    <a16:creationId xmlns:a16="http://schemas.microsoft.com/office/drawing/2014/main" id="{27D738D4-B8CD-1044-BD8F-8E54139AD6CE}"/>
                  </a:ext>
                </a:extLst>
              </p:cNvPr>
              <p:cNvSpPr txBox="1">
                <a:spLocks noRot="1" noChangeAspect="1" noMove="1" noResize="1" noEditPoints="1" noAdjustHandles="1" noChangeArrowheads="1" noChangeShapeType="1" noTextEdit="1"/>
              </p:cNvSpPr>
              <p:nvPr/>
            </p:nvSpPr>
            <p:spPr>
              <a:xfrm>
                <a:off x="3083949" y="142789"/>
                <a:ext cx="2305439" cy="461665"/>
              </a:xfrm>
              <a:prstGeom prst="rect">
                <a:avLst/>
              </a:prstGeom>
              <a:blipFill>
                <a:blip r:embed="rId2"/>
                <a:stretch>
                  <a:fillRect t="-2703" b="-270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2" name="テキスト ボックス 81">
                <a:extLst>
                  <a:ext uri="{FF2B5EF4-FFF2-40B4-BE49-F238E27FC236}">
                    <a16:creationId xmlns:a16="http://schemas.microsoft.com/office/drawing/2014/main" id="{BBCD28EE-610B-6242-B4BD-8A2A8CC962F4}"/>
                  </a:ext>
                </a:extLst>
              </p:cNvPr>
              <p:cNvSpPr txBox="1"/>
              <p:nvPr/>
            </p:nvSpPr>
            <p:spPr>
              <a:xfrm>
                <a:off x="482426" y="757669"/>
                <a:ext cx="3030970" cy="4184864"/>
              </a:xfrm>
              <a:prstGeom prst="rect">
                <a:avLst/>
              </a:prstGeom>
              <a:noFill/>
            </p:spPr>
            <p:txBody>
              <a:bodyPr wrap="square" lIns="0" tIns="0" rIns="0" bIns="0" rtlCol="0">
                <a:spAutoFit/>
              </a:bodyPr>
              <a:lstStyle/>
              <a:p>
                <a:pPr>
                  <a:lnSpc>
                    <a:spcPct val="150000"/>
                  </a:lnSpc>
                </a:pPr>
                <a14:m>
                  <m:oMathPara xmlns:m="http://schemas.openxmlformats.org/officeDocument/2006/math">
                    <m:oMathParaPr>
                      <m:jc m:val="center"/>
                    </m:oMathParaPr>
                    <m:oMath xmlns:m="http://schemas.openxmlformats.org/officeDocument/2006/math">
                      <m:r>
                        <a:rPr lang="en-US" altLang="ja-JP" sz="3600" i="1" smtClean="0">
                          <a:latin typeface="Cambria Math" panose="02040503050406030204" pitchFamily="18" charset="0"/>
                        </a:rPr>
                        <m:t>𝐴</m:t>
                      </m:r>
                      <m:r>
                        <a:rPr lang="en-US" altLang="ja-JP" sz="3600" i="1" smtClean="0">
                          <a:latin typeface="Cambria Math" panose="02040503050406030204" pitchFamily="18" charset="0"/>
                        </a:rPr>
                        <m:t>=</m:t>
                      </m:r>
                      <m:r>
                        <a:rPr lang="en-US" altLang="ja-JP" sz="3600" i="1" smtClean="0">
                          <a:latin typeface="Cambria Math" panose="02040503050406030204" pitchFamily="18" charset="0"/>
                        </a:rPr>
                        <m:t>𝐶𝑅</m:t>
                      </m:r>
                    </m:oMath>
                  </m:oMathPara>
                </a14:m>
                <a:endParaRPr lang="en-US" altLang="ja-JP" sz="3600" dirty="0"/>
              </a:p>
              <a:p>
                <a:pPr>
                  <a:lnSpc>
                    <a:spcPct val="150000"/>
                  </a:lnSpc>
                </a:pPr>
                <a14:m>
                  <m:oMathPara xmlns:m="http://schemas.openxmlformats.org/officeDocument/2006/math">
                    <m:oMathParaPr>
                      <m:jc m:val="center"/>
                    </m:oMathParaPr>
                    <m:oMath xmlns:m="http://schemas.openxmlformats.org/officeDocument/2006/math">
                      <m:r>
                        <a:rPr lang="en-US" altLang="ja-JP" sz="3600">
                          <a:latin typeface="Cambria Math" panose="02040503050406030204" pitchFamily="18" charset="0"/>
                        </a:rPr>
                        <m:t>𝐴</m:t>
                      </m:r>
                      <m:r>
                        <a:rPr lang="en-US" altLang="ja-JP" sz="3600">
                          <a:latin typeface="Cambria Math" panose="02040503050406030204" pitchFamily="18" charset="0"/>
                        </a:rPr>
                        <m:t>=</m:t>
                      </m:r>
                      <m:r>
                        <a:rPr lang="en-US" altLang="ja-JP" sz="3600">
                          <a:latin typeface="Cambria Math" panose="02040503050406030204" pitchFamily="18" charset="0"/>
                        </a:rPr>
                        <m:t>𝐿𝑈</m:t>
                      </m:r>
                    </m:oMath>
                  </m:oMathPara>
                </a14:m>
                <a:endParaRPr lang="en-US" altLang="ja-JP" sz="3600" dirty="0"/>
              </a:p>
              <a:p>
                <a:pPr>
                  <a:lnSpc>
                    <a:spcPct val="150000"/>
                  </a:lnSpc>
                </a:pPr>
                <a14:m>
                  <m:oMathPara xmlns:m="http://schemas.openxmlformats.org/officeDocument/2006/math">
                    <m:oMathParaPr>
                      <m:jc m:val="center"/>
                    </m:oMathParaPr>
                    <m:oMath xmlns:m="http://schemas.openxmlformats.org/officeDocument/2006/math">
                      <m:r>
                        <a:rPr lang="en-US" altLang="ja-JP" sz="3600">
                          <a:latin typeface="Cambria Math" panose="02040503050406030204" pitchFamily="18" charset="0"/>
                        </a:rPr>
                        <m:t>𝐴</m:t>
                      </m:r>
                      <m:r>
                        <a:rPr lang="en-US" altLang="ja-JP" sz="3600">
                          <a:latin typeface="Cambria Math" panose="02040503050406030204" pitchFamily="18" charset="0"/>
                        </a:rPr>
                        <m:t>=</m:t>
                      </m:r>
                      <m:r>
                        <a:rPr lang="en-US" altLang="ja-JP" sz="3600">
                          <a:latin typeface="Cambria Math" panose="02040503050406030204" pitchFamily="18" charset="0"/>
                        </a:rPr>
                        <m:t>𝑄𝑅</m:t>
                      </m:r>
                    </m:oMath>
                  </m:oMathPara>
                </a14:m>
                <a:endParaRPr lang="en-US" altLang="ja-JP" sz="3600" dirty="0"/>
              </a:p>
              <a:p>
                <a:pPr>
                  <a:lnSpc>
                    <a:spcPct val="150000"/>
                  </a:lnSpc>
                </a:pPr>
                <a14:m>
                  <m:oMathPara xmlns:m="http://schemas.openxmlformats.org/officeDocument/2006/math">
                    <m:oMathParaPr>
                      <m:jc m:val="center"/>
                    </m:oMathParaPr>
                    <m:oMath xmlns:m="http://schemas.openxmlformats.org/officeDocument/2006/math">
                      <m:r>
                        <a:rPr lang="en-US" altLang="ja-JP" sz="3600">
                          <a:latin typeface="Cambria Math" panose="02040503050406030204" pitchFamily="18" charset="0"/>
                        </a:rPr>
                        <m:t>𝑆</m:t>
                      </m:r>
                      <m:r>
                        <a:rPr lang="en-US" altLang="ja-JP" sz="3600">
                          <a:latin typeface="Cambria Math" panose="02040503050406030204" pitchFamily="18" charset="0"/>
                        </a:rPr>
                        <m:t>=</m:t>
                      </m:r>
                      <m:sSup>
                        <m:sSupPr>
                          <m:ctrlPr>
                            <a:rPr lang="en-US" altLang="ja-JP" sz="3600" i="1">
                              <a:latin typeface="Cambria Math" panose="02040503050406030204" pitchFamily="18" charset="0"/>
                            </a:rPr>
                          </m:ctrlPr>
                        </m:sSupPr>
                        <m:e>
                          <m:r>
                            <a:rPr lang="en-US" altLang="ja-JP" sz="3600">
                              <a:latin typeface="Cambria Math" panose="02040503050406030204" pitchFamily="18" charset="0"/>
                            </a:rPr>
                            <m:t>𝑄</m:t>
                          </m:r>
                          <m:r>
                            <m:rPr>
                              <m:sty m:val="p"/>
                            </m:rPr>
                            <a:rPr lang="el-GR" altLang="ja-JP" sz="3600">
                              <a:latin typeface="Cambria Math" panose="02040503050406030204" pitchFamily="18" charset="0"/>
                            </a:rPr>
                            <m:t>Λ</m:t>
                          </m:r>
                          <m:r>
                            <a:rPr lang="en-US" altLang="ja-JP" sz="3600">
                              <a:latin typeface="Cambria Math" panose="02040503050406030204" pitchFamily="18" charset="0"/>
                            </a:rPr>
                            <m:t>𝑄</m:t>
                          </m:r>
                        </m:e>
                        <m:sup>
                          <m:r>
                            <m:rPr>
                              <m:sty m:val="p"/>
                            </m:rPr>
                            <a:rPr lang="en-US" altLang="ja-JP" sz="3600">
                              <a:latin typeface="Cambria Math" panose="02040503050406030204" pitchFamily="18" charset="0"/>
                            </a:rPr>
                            <m:t>T</m:t>
                          </m:r>
                        </m:sup>
                      </m:sSup>
                    </m:oMath>
                  </m:oMathPara>
                </a14:m>
                <a:endParaRPr lang="en-US" altLang="ja-JP" sz="3600" dirty="0"/>
              </a:p>
              <a:p>
                <a:pPr>
                  <a:lnSpc>
                    <a:spcPct val="150000"/>
                  </a:lnSpc>
                </a:pPr>
                <a14:m>
                  <m:oMathPara xmlns:m="http://schemas.openxmlformats.org/officeDocument/2006/math">
                    <m:oMathParaPr>
                      <m:jc m:val="center"/>
                    </m:oMathParaPr>
                    <m:oMath xmlns:m="http://schemas.openxmlformats.org/officeDocument/2006/math">
                      <m:r>
                        <a:rPr lang="en-US" altLang="ja-JP" sz="3600">
                          <a:latin typeface="Cambria Math" panose="02040503050406030204" pitchFamily="18" charset="0"/>
                        </a:rPr>
                        <m:t>𝐴</m:t>
                      </m:r>
                      <m:r>
                        <a:rPr lang="en-US" altLang="ja-JP" sz="3600">
                          <a:latin typeface="Cambria Math" panose="02040503050406030204" pitchFamily="18" charset="0"/>
                        </a:rPr>
                        <m:t>=</m:t>
                      </m:r>
                      <m:r>
                        <a:rPr lang="en-US" altLang="ja-JP" sz="3600">
                          <a:latin typeface="Cambria Math" panose="02040503050406030204" pitchFamily="18" charset="0"/>
                        </a:rPr>
                        <m:t>𝑈</m:t>
                      </m:r>
                      <m:r>
                        <m:rPr>
                          <m:sty m:val="p"/>
                        </m:rPr>
                        <a:rPr lang="el-GR" altLang="ja-JP" sz="3600">
                          <a:latin typeface="Cambria Math" panose="02040503050406030204" pitchFamily="18" charset="0"/>
                        </a:rPr>
                        <m:t>Σ</m:t>
                      </m:r>
                      <m:sSup>
                        <m:sSupPr>
                          <m:ctrlPr>
                            <a:rPr lang="en-US" altLang="ja-JP" sz="3600" i="1">
                              <a:latin typeface="Cambria Math" panose="02040503050406030204" pitchFamily="18" charset="0"/>
                            </a:rPr>
                          </m:ctrlPr>
                        </m:sSupPr>
                        <m:e>
                          <m:r>
                            <a:rPr lang="en-US" altLang="ja-JP" sz="3600">
                              <a:latin typeface="Cambria Math" panose="02040503050406030204" pitchFamily="18" charset="0"/>
                            </a:rPr>
                            <m:t>𝑉</m:t>
                          </m:r>
                        </m:e>
                        <m:sup>
                          <m:r>
                            <m:rPr>
                              <m:sty m:val="p"/>
                            </m:rPr>
                            <a:rPr lang="en-US" altLang="ja-JP" sz="3600">
                              <a:latin typeface="Cambria Math" panose="02040503050406030204" pitchFamily="18" charset="0"/>
                            </a:rPr>
                            <m:t>T</m:t>
                          </m:r>
                        </m:sup>
                      </m:sSup>
                    </m:oMath>
                  </m:oMathPara>
                </a14:m>
                <a:endParaRPr lang="ja-JP" altLang="en-US" sz="3600"/>
              </a:p>
            </p:txBody>
          </p:sp>
        </mc:Choice>
        <mc:Fallback xmlns="">
          <p:sp>
            <p:nvSpPr>
              <p:cNvPr id="82" name="テキスト ボックス 81">
                <a:extLst>
                  <a:ext uri="{FF2B5EF4-FFF2-40B4-BE49-F238E27FC236}">
                    <a16:creationId xmlns:a16="http://schemas.microsoft.com/office/drawing/2014/main" id="{BBCD28EE-610B-6242-B4BD-8A2A8CC962F4}"/>
                  </a:ext>
                </a:extLst>
              </p:cNvPr>
              <p:cNvSpPr txBox="1">
                <a:spLocks noRot="1" noChangeAspect="1" noMove="1" noResize="1" noEditPoints="1" noAdjustHandles="1" noChangeArrowheads="1" noChangeShapeType="1" noTextEdit="1"/>
              </p:cNvSpPr>
              <p:nvPr/>
            </p:nvSpPr>
            <p:spPr>
              <a:xfrm>
                <a:off x="482426" y="757669"/>
                <a:ext cx="3030970" cy="4184864"/>
              </a:xfrm>
              <a:prstGeom prst="rect">
                <a:avLst/>
              </a:prstGeom>
              <a:blipFill>
                <a:blip r:embed="rId3"/>
                <a:stretch>
                  <a:fillRect/>
                </a:stretch>
              </a:blipFill>
            </p:spPr>
            <p:txBody>
              <a:bodyPr/>
              <a:lstStyle/>
              <a:p>
                <a:r>
                  <a:rPr lang="ja-JP" altLang="en-US">
                    <a:noFill/>
                  </a:rPr>
                  <a:t> </a:t>
                </a:r>
              </a:p>
            </p:txBody>
          </p:sp>
        </mc:Fallback>
      </mc:AlternateContent>
      <p:grpSp>
        <p:nvGrpSpPr>
          <p:cNvPr id="4" name="グループ化 3">
            <a:extLst>
              <a:ext uri="{FF2B5EF4-FFF2-40B4-BE49-F238E27FC236}">
                <a16:creationId xmlns:a16="http://schemas.microsoft.com/office/drawing/2014/main" id="{F9DB64F3-EEEA-814A-A4EE-04D63FCB9EDA}"/>
              </a:ext>
            </a:extLst>
          </p:cNvPr>
          <p:cNvGrpSpPr/>
          <p:nvPr/>
        </p:nvGrpSpPr>
        <p:grpSpPr>
          <a:xfrm>
            <a:off x="3952228" y="1004246"/>
            <a:ext cx="1033066" cy="681674"/>
            <a:chOff x="5862370" y="1602191"/>
            <a:chExt cx="1033066" cy="681674"/>
          </a:xfrm>
        </p:grpSpPr>
        <p:sp>
          <p:nvSpPr>
            <p:cNvPr id="86" name="左大かっこ 85">
              <a:extLst>
                <a:ext uri="{FF2B5EF4-FFF2-40B4-BE49-F238E27FC236}">
                  <a16:creationId xmlns:a16="http://schemas.microsoft.com/office/drawing/2014/main" id="{B165B1D8-1223-6E46-AFC8-7D3E55467D4A}"/>
                </a:ext>
              </a:extLst>
            </p:cNvPr>
            <p:cNvSpPr/>
            <p:nvPr/>
          </p:nvSpPr>
          <p:spPr>
            <a:xfrm>
              <a:off x="5862370" y="1617292"/>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7" name="左大かっこ 86">
              <a:extLst>
                <a:ext uri="{FF2B5EF4-FFF2-40B4-BE49-F238E27FC236}">
                  <a16:creationId xmlns:a16="http://schemas.microsoft.com/office/drawing/2014/main" id="{FD83CF24-9FAB-BB41-8E87-D6D9851D3909}"/>
                </a:ext>
              </a:extLst>
            </p:cNvPr>
            <p:cNvSpPr/>
            <p:nvPr/>
          </p:nvSpPr>
          <p:spPr>
            <a:xfrm flipH="1">
              <a:off x="6239056" y="1617294"/>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8" name="正方形/長方形 87">
              <a:extLst>
                <a:ext uri="{FF2B5EF4-FFF2-40B4-BE49-F238E27FC236}">
                  <a16:creationId xmlns:a16="http://schemas.microsoft.com/office/drawing/2014/main" id="{1239074C-F7BA-214A-8888-5BFE1E00F7F8}"/>
                </a:ext>
              </a:extLst>
            </p:cNvPr>
            <p:cNvSpPr/>
            <p:nvPr/>
          </p:nvSpPr>
          <p:spPr>
            <a:xfrm>
              <a:off x="5922955" y="1655626"/>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正方形/長方形 88">
              <a:extLst>
                <a:ext uri="{FF2B5EF4-FFF2-40B4-BE49-F238E27FC236}">
                  <a16:creationId xmlns:a16="http://schemas.microsoft.com/office/drawing/2014/main" id="{44A8D136-9F6A-0545-AE56-4E01C85A58AD}"/>
                </a:ext>
              </a:extLst>
            </p:cNvPr>
            <p:cNvSpPr/>
            <p:nvPr/>
          </p:nvSpPr>
          <p:spPr>
            <a:xfrm>
              <a:off x="6128450" y="1655626"/>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0" name="グループ化 89">
              <a:extLst>
                <a:ext uri="{FF2B5EF4-FFF2-40B4-BE49-F238E27FC236}">
                  <a16:creationId xmlns:a16="http://schemas.microsoft.com/office/drawing/2014/main" id="{B26F2828-1173-A04A-87B8-8A49B1976707}"/>
                </a:ext>
              </a:extLst>
            </p:cNvPr>
            <p:cNvGrpSpPr/>
            <p:nvPr/>
          </p:nvGrpSpPr>
          <p:grpSpPr>
            <a:xfrm>
              <a:off x="6413484" y="1602191"/>
              <a:ext cx="481952" cy="498677"/>
              <a:chOff x="1462419" y="107793"/>
              <a:chExt cx="258051" cy="356903"/>
            </a:xfrm>
          </p:grpSpPr>
          <p:sp>
            <p:nvSpPr>
              <p:cNvPr id="91" name="左大かっこ 90">
                <a:extLst>
                  <a:ext uri="{FF2B5EF4-FFF2-40B4-BE49-F238E27FC236}">
                    <a16:creationId xmlns:a16="http://schemas.microsoft.com/office/drawing/2014/main" id="{FE7BFC06-3909-874C-9D2C-3DA80AE19C13}"/>
                  </a:ext>
                </a:extLst>
              </p:cNvPr>
              <p:cNvSpPr/>
              <p:nvPr/>
            </p:nvSpPr>
            <p:spPr>
              <a:xfrm>
                <a:off x="1462419" y="107793"/>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2" name="左大かっこ 91">
                <a:extLst>
                  <a:ext uri="{FF2B5EF4-FFF2-40B4-BE49-F238E27FC236}">
                    <a16:creationId xmlns:a16="http://schemas.microsoft.com/office/drawing/2014/main" id="{CF4EC5C6-F2A5-0E4C-8B1C-A15086622C9B}"/>
                  </a:ext>
                </a:extLst>
              </p:cNvPr>
              <p:cNvSpPr/>
              <p:nvPr/>
            </p:nvSpPr>
            <p:spPr>
              <a:xfrm flipH="1">
                <a:off x="1674751" y="107794"/>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93" name="正方形/長方形 92">
              <a:extLst>
                <a:ext uri="{FF2B5EF4-FFF2-40B4-BE49-F238E27FC236}">
                  <a16:creationId xmlns:a16="http://schemas.microsoft.com/office/drawing/2014/main" id="{31F184A2-CC63-BC40-B1F1-F2A1F6F1D849}"/>
                </a:ext>
              </a:extLst>
            </p:cNvPr>
            <p:cNvSpPr/>
            <p:nvPr/>
          </p:nvSpPr>
          <p:spPr>
            <a:xfrm rot="5400000">
              <a:off x="6584586" y="1551050"/>
              <a:ext cx="136800" cy="394437"/>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a:extLst>
                <a:ext uri="{FF2B5EF4-FFF2-40B4-BE49-F238E27FC236}">
                  <a16:creationId xmlns:a16="http://schemas.microsoft.com/office/drawing/2014/main" id="{B5A73766-D83C-9F46-9FC9-34971544E0DB}"/>
                </a:ext>
              </a:extLst>
            </p:cNvPr>
            <p:cNvSpPr/>
            <p:nvPr/>
          </p:nvSpPr>
          <p:spPr>
            <a:xfrm rot="5400000">
              <a:off x="6578417" y="1766539"/>
              <a:ext cx="136800" cy="394437"/>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 name="グループ化 4">
            <a:extLst>
              <a:ext uri="{FF2B5EF4-FFF2-40B4-BE49-F238E27FC236}">
                <a16:creationId xmlns:a16="http://schemas.microsoft.com/office/drawing/2014/main" id="{DFFAB2B5-8594-C548-9EB8-99D005D5E909}"/>
              </a:ext>
            </a:extLst>
          </p:cNvPr>
          <p:cNvGrpSpPr/>
          <p:nvPr/>
        </p:nvGrpSpPr>
        <p:grpSpPr>
          <a:xfrm>
            <a:off x="3952228" y="1761675"/>
            <a:ext cx="1461055" cy="668918"/>
            <a:chOff x="5796997" y="2282456"/>
            <a:chExt cx="1461055" cy="668918"/>
          </a:xfrm>
        </p:grpSpPr>
        <p:sp>
          <p:nvSpPr>
            <p:cNvPr id="121" name="正方形/長方形 120">
              <a:extLst>
                <a:ext uri="{FF2B5EF4-FFF2-40B4-BE49-F238E27FC236}">
                  <a16:creationId xmlns:a16="http://schemas.microsoft.com/office/drawing/2014/main" id="{31D55D57-E621-0349-9F0F-618EFDF9884A}"/>
                </a:ext>
              </a:extLst>
            </p:cNvPr>
            <p:cNvSpPr/>
            <p:nvPr/>
          </p:nvSpPr>
          <p:spPr>
            <a:xfrm>
              <a:off x="6259038" y="2732141"/>
              <a:ext cx="147367" cy="179111"/>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正方形/長方形 119">
              <a:extLst>
                <a:ext uri="{FF2B5EF4-FFF2-40B4-BE49-F238E27FC236}">
                  <a16:creationId xmlns:a16="http://schemas.microsoft.com/office/drawing/2014/main" id="{E8B73C30-D49F-1449-B0D7-07BF3C8B197E}"/>
                </a:ext>
              </a:extLst>
            </p:cNvPr>
            <p:cNvSpPr/>
            <p:nvPr/>
          </p:nvSpPr>
          <p:spPr>
            <a:xfrm>
              <a:off x="6062495" y="2520154"/>
              <a:ext cx="142707" cy="388155"/>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a:extLst>
                <a:ext uri="{FF2B5EF4-FFF2-40B4-BE49-F238E27FC236}">
                  <a16:creationId xmlns:a16="http://schemas.microsoft.com/office/drawing/2014/main" id="{7BC0F124-CABD-7344-B09E-6DF994EF7475}"/>
                </a:ext>
              </a:extLst>
            </p:cNvPr>
            <p:cNvSpPr/>
            <p:nvPr/>
          </p:nvSpPr>
          <p:spPr>
            <a:xfrm rot="5400000">
              <a:off x="7060551" y="2724912"/>
              <a:ext cx="141784" cy="219146"/>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a:extLst>
                <a:ext uri="{FF2B5EF4-FFF2-40B4-BE49-F238E27FC236}">
                  <a16:creationId xmlns:a16="http://schemas.microsoft.com/office/drawing/2014/main" id="{2EF9D854-99F1-9D4F-B684-CDF6C709DF41}"/>
                </a:ext>
              </a:extLst>
            </p:cNvPr>
            <p:cNvSpPr/>
            <p:nvPr/>
          </p:nvSpPr>
          <p:spPr>
            <a:xfrm rot="5400000">
              <a:off x="6964764" y="2427896"/>
              <a:ext cx="133984" cy="395854"/>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a:extLst>
                <a:ext uri="{FF2B5EF4-FFF2-40B4-BE49-F238E27FC236}">
                  <a16:creationId xmlns:a16="http://schemas.microsoft.com/office/drawing/2014/main" id="{8B935597-824D-F740-8178-FEB212AD2012}"/>
                </a:ext>
              </a:extLst>
            </p:cNvPr>
            <p:cNvSpPr/>
            <p:nvPr/>
          </p:nvSpPr>
          <p:spPr>
            <a:xfrm rot="5400000">
              <a:off x="6865511" y="2117630"/>
              <a:ext cx="133984" cy="588498"/>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正方形/長方形 97">
              <a:extLst>
                <a:ext uri="{FF2B5EF4-FFF2-40B4-BE49-F238E27FC236}">
                  <a16:creationId xmlns:a16="http://schemas.microsoft.com/office/drawing/2014/main" id="{FCB82197-2104-8541-93A2-1BDFA7FDC102}"/>
                </a:ext>
              </a:extLst>
            </p:cNvPr>
            <p:cNvSpPr/>
            <p:nvPr/>
          </p:nvSpPr>
          <p:spPr>
            <a:xfrm>
              <a:off x="5866136" y="2316879"/>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9" name="グループ化 98">
              <a:extLst>
                <a:ext uri="{FF2B5EF4-FFF2-40B4-BE49-F238E27FC236}">
                  <a16:creationId xmlns:a16="http://schemas.microsoft.com/office/drawing/2014/main" id="{A30046EB-E911-5949-A98B-5B5B8A0B5CD4}"/>
                </a:ext>
              </a:extLst>
            </p:cNvPr>
            <p:cNvGrpSpPr/>
            <p:nvPr/>
          </p:nvGrpSpPr>
          <p:grpSpPr>
            <a:xfrm>
              <a:off x="5796997" y="2284801"/>
              <a:ext cx="660405" cy="666573"/>
              <a:chOff x="1757238" y="3450771"/>
              <a:chExt cx="660405" cy="666573"/>
            </a:xfrm>
          </p:grpSpPr>
          <p:sp>
            <p:nvSpPr>
              <p:cNvPr id="101" name="左大かっこ 100">
                <a:extLst>
                  <a:ext uri="{FF2B5EF4-FFF2-40B4-BE49-F238E27FC236}">
                    <a16:creationId xmlns:a16="http://schemas.microsoft.com/office/drawing/2014/main" id="{8A1D2B2C-7599-1C46-BD77-C981EEB5E18D}"/>
                  </a:ext>
                </a:extLst>
              </p:cNvPr>
              <p:cNvSpPr/>
              <p:nvPr/>
            </p:nvSpPr>
            <p:spPr>
              <a:xfrm>
                <a:off x="1757238" y="3450771"/>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2" name="左大かっこ 101">
                <a:extLst>
                  <a:ext uri="{FF2B5EF4-FFF2-40B4-BE49-F238E27FC236}">
                    <a16:creationId xmlns:a16="http://schemas.microsoft.com/office/drawing/2014/main" id="{F89F233B-88E4-D64D-85FD-FDBB45C6350A}"/>
                  </a:ext>
                </a:extLst>
              </p:cNvPr>
              <p:cNvSpPr/>
              <p:nvPr/>
            </p:nvSpPr>
            <p:spPr>
              <a:xfrm flipH="1">
                <a:off x="2332255" y="3450773"/>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109" name="グループ化 108">
              <a:extLst>
                <a:ext uri="{FF2B5EF4-FFF2-40B4-BE49-F238E27FC236}">
                  <a16:creationId xmlns:a16="http://schemas.microsoft.com/office/drawing/2014/main" id="{0C733D59-F072-9B47-B138-C1B16F4FAF29}"/>
                </a:ext>
              </a:extLst>
            </p:cNvPr>
            <p:cNvGrpSpPr/>
            <p:nvPr/>
          </p:nvGrpSpPr>
          <p:grpSpPr>
            <a:xfrm>
              <a:off x="6597647" y="2282456"/>
              <a:ext cx="660405" cy="666573"/>
              <a:chOff x="1757238" y="3450771"/>
              <a:chExt cx="660405" cy="666573"/>
            </a:xfrm>
          </p:grpSpPr>
          <p:sp>
            <p:nvSpPr>
              <p:cNvPr id="112" name="左大かっこ 111">
                <a:extLst>
                  <a:ext uri="{FF2B5EF4-FFF2-40B4-BE49-F238E27FC236}">
                    <a16:creationId xmlns:a16="http://schemas.microsoft.com/office/drawing/2014/main" id="{D1D9B9C5-292C-1140-9FCA-923BF774C0E2}"/>
                  </a:ext>
                </a:extLst>
              </p:cNvPr>
              <p:cNvSpPr/>
              <p:nvPr/>
            </p:nvSpPr>
            <p:spPr>
              <a:xfrm>
                <a:off x="1757238" y="3450771"/>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3" name="左大かっこ 112">
                <a:extLst>
                  <a:ext uri="{FF2B5EF4-FFF2-40B4-BE49-F238E27FC236}">
                    <a16:creationId xmlns:a16="http://schemas.microsoft.com/office/drawing/2014/main" id="{9CF02EDE-4D09-8A4E-8D98-7B1CEE080A3C}"/>
                  </a:ext>
                </a:extLst>
              </p:cNvPr>
              <p:cNvSpPr/>
              <p:nvPr/>
            </p:nvSpPr>
            <p:spPr>
              <a:xfrm flipH="1">
                <a:off x="2332255" y="3450773"/>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grpSp>
        <p:nvGrpSpPr>
          <p:cNvPr id="122" name="グループ化 121">
            <a:extLst>
              <a:ext uri="{FF2B5EF4-FFF2-40B4-BE49-F238E27FC236}">
                <a16:creationId xmlns:a16="http://schemas.microsoft.com/office/drawing/2014/main" id="{FD1533B9-1174-D648-B34F-2A7EECCB0A90}"/>
              </a:ext>
            </a:extLst>
          </p:cNvPr>
          <p:cNvGrpSpPr/>
          <p:nvPr/>
        </p:nvGrpSpPr>
        <p:grpSpPr>
          <a:xfrm>
            <a:off x="4752878" y="2561041"/>
            <a:ext cx="660405" cy="666573"/>
            <a:chOff x="1757238" y="3450771"/>
            <a:chExt cx="660405" cy="666573"/>
          </a:xfrm>
        </p:grpSpPr>
        <p:sp>
          <p:nvSpPr>
            <p:cNvPr id="123" name="円/楕円 122">
              <a:extLst>
                <a:ext uri="{FF2B5EF4-FFF2-40B4-BE49-F238E27FC236}">
                  <a16:creationId xmlns:a16="http://schemas.microsoft.com/office/drawing/2014/main" id="{5A247155-2504-A840-9910-73307802CD0E}"/>
                </a:ext>
              </a:extLst>
            </p:cNvPr>
            <p:cNvSpPr/>
            <p:nvPr/>
          </p:nvSpPr>
          <p:spPr>
            <a:xfrm>
              <a:off x="1841786" y="3534874"/>
              <a:ext cx="90249" cy="90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左大かっこ 123">
              <a:extLst>
                <a:ext uri="{FF2B5EF4-FFF2-40B4-BE49-F238E27FC236}">
                  <a16:creationId xmlns:a16="http://schemas.microsoft.com/office/drawing/2014/main" id="{F7D6F145-2364-D445-8723-C455D3187021}"/>
                </a:ext>
              </a:extLst>
            </p:cNvPr>
            <p:cNvSpPr/>
            <p:nvPr/>
          </p:nvSpPr>
          <p:spPr>
            <a:xfrm>
              <a:off x="1757238" y="3450771"/>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5" name="左大かっこ 124">
              <a:extLst>
                <a:ext uri="{FF2B5EF4-FFF2-40B4-BE49-F238E27FC236}">
                  <a16:creationId xmlns:a16="http://schemas.microsoft.com/office/drawing/2014/main" id="{58614B74-2142-0D4E-8AF7-C41040D48700}"/>
                </a:ext>
              </a:extLst>
            </p:cNvPr>
            <p:cNvSpPr/>
            <p:nvPr/>
          </p:nvSpPr>
          <p:spPr>
            <a:xfrm flipH="1">
              <a:off x="2332255" y="3450773"/>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6" name="円/楕円 125">
              <a:extLst>
                <a:ext uri="{FF2B5EF4-FFF2-40B4-BE49-F238E27FC236}">
                  <a16:creationId xmlns:a16="http://schemas.microsoft.com/office/drawing/2014/main" id="{EBA752EF-0E10-4540-9858-4F2963A1EF20}"/>
                </a:ext>
              </a:extLst>
            </p:cNvPr>
            <p:cNvSpPr/>
            <p:nvPr/>
          </p:nvSpPr>
          <p:spPr>
            <a:xfrm>
              <a:off x="2044017" y="3534874"/>
              <a:ext cx="90249" cy="90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円/楕円 126">
              <a:extLst>
                <a:ext uri="{FF2B5EF4-FFF2-40B4-BE49-F238E27FC236}">
                  <a16:creationId xmlns:a16="http://schemas.microsoft.com/office/drawing/2014/main" id="{02C3E9FD-6566-F348-9082-A419A659970D}"/>
                </a:ext>
              </a:extLst>
            </p:cNvPr>
            <p:cNvSpPr/>
            <p:nvPr/>
          </p:nvSpPr>
          <p:spPr>
            <a:xfrm>
              <a:off x="2045335" y="3747934"/>
              <a:ext cx="90249" cy="90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円/楕円 127">
              <a:extLst>
                <a:ext uri="{FF2B5EF4-FFF2-40B4-BE49-F238E27FC236}">
                  <a16:creationId xmlns:a16="http://schemas.microsoft.com/office/drawing/2014/main" id="{A7602754-F698-6249-929B-07CC00D6C8CF}"/>
                </a:ext>
              </a:extLst>
            </p:cNvPr>
            <p:cNvSpPr/>
            <p:nvPr/>
          </p:nvSpPr>
          <p:spPr>
            <a:xfrm>
              <a:off x="2246248" y="3534874"/>
              <a:ext cx="90249" cy="90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円/楕円 128">
              <a:extLst>
                <a:ext uri="{FF2B5EF4-FFF2-40B4-BE49-F238E27FC236}">
                  <a16:creationId xmlns:a16="http://schemas.microsoft.com/office/drawing/2014/main" id="{95BCDBD8-ABEB-D34C-9BC8-081D19A99EFC}"/>
                </a:ext>
              </a:extLst>
            </p:cNvPr>
            <p:cNvSpPr/>
            <p:nvPr/>
          </p:nvSpPr>
          <p:spPr>
            <a:xfrm>
              <a:off x="2247566" y="3747934"/>
              <a:ext cx="90249" cy="90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円/楕円 129">
              <a:extLst>
                <a:ext uri="{FF2B5EF4-FFF2-40B4-BE49-F238E27FC236}">
                  <a16:creationId xmlns:a16="http://schemas.microsoft.com/office/drawing/2014/main" id="{21A78AC4-7038-FB43-9427-F128103D7A89}"/>
                </a:ext>
              </a:extLst>
            </p:cNvPr>
            <p:cNvSpPr/>
            <p:nvPr/>
          </p:nvSpPr>
          <p:spPr>
            <a:xfrm>
              <a:off x="2246419" y="3959913"/>
              <a:ext cx="90249" cy="90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1" name="グループ化 130">
            <a:extLst>
              <a:ext uri="{FF2B5EF4-FFF2-40B4-BE49-F238E27FC236}">
                <a16:creationId xmlns:a16="http://schemas.microsoft.com/office/drawing/2014/main" id="{897265F8-CD12-1A46-990F-9A00BDA073C7}"/>
              </a:ext>
            </a:extLst>
          </p:cNvPr>
          <p:cNvGrpSpPr/>
          <p:nvPr/>
        </p:nvGrpSpPr>
        <p:grpSpPr>
          <a:xfrm>
            <a:off x="3952228" y="2589962"/>
            <a:ext cx="647132" cy="666573"/>
            <a:chOff x="1000256" y="3453676"/>
            <a:chExt cx="647132" cy="666573"/>
          </a:xfrm>
        </p:grpSpPr>
        <p:sp>
          <p:nvSpPr>
            <p:cNvPr id="132" name="正方形/長方形 131">
              <a:extLst>
                <a:ext uri="{FF2B5EF4-FFF2-40B4-BE49-F238E27FC236}">
                  <a16:creationId xmlns:a16="http://schemas.microsoft.com/office/drawing/2014/main" id="{07F2DE92-B391-764B-AA43-297F1DDED159}"/>
                </a:ext>
              </a:extLst>
            </p:cNvPr>
            <p:cNvSpPr/>
            <p:nvPr/>
          </p:nvSpPr>
          <p:spPr>
            <a:xfrm>
              <a:off x="1250118" y="3492017"/>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3" name="正方形/長方形 132">
              <a:extLst>
                <a:ext uri="{FF2B5EF4-FFF2-40B4-BE49-F238E27FC236}">
                  <a16:creationId xmlns:a16="http://schemas.microsoft.com/office/drawing/2014/main" id="{D67535F7-0406-424C-9475-214F018A99B4}"/>
                </a:ext>
              </a:extLst>
            </p:cNvPr>
            <p:cNvSpPr/>
            <p:nvPr/>
          </p:nvSpPr>
          <p:spPr>
            <a:xfrm>
              <a:off x="1438122" y="3492017"/>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4" name="左大かっこ 133">
              <a:extLst>
                <a:ext uri="{FF2B5EF4-FFF2-40B4-BE49-F238E27FC236}">
                  <a16:creationId xmlns:a16="http://schemas.microsoft.com/office/drawing/2014/main" id="{5811B063-F3A1-954B-A5FA-FBFCA5E40C40}"/>
                </a:ext>
              </a:extLst>
            </p:cNvPr>
            <p:cNvSpPr/>
            <p:nvPr/>
          </p:nvSpPr>
          <p:spPr>
            <a:xfrm>
              <a:off x="1000256" y="3453676"/>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5" name="左大かっこ 134">
              <a:extLst>
                <a:ext uri="{FF2B5EF4-FFF2-40B4-BE49-F238E27FC236}">
                  <a16:creationId xmlns:a16="http://schemas.microsoft.com/office/drawing/2014/main" id="{64F18BDC-6CC9-A546-B66F-6F2901C6A83C}"/>
                </a:ext>
              </a:extLst>
            </p:cNvPr>
            <p:cNvSpPr/>
            <p:nvPr/>
          </p:nvSpPr>
          <p:spPr>
            <a:xfrm flipH="1">
              <a:off x="1562000" y="3453678"/>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6" name="正方形/長方形 135">
              <a:extLst>
                <a:ext uri="{FF2B5EF4-FFF2-40B4-BE49-F238E27FC236}">
                  <a16:creationId xmlns:a16="http://schemas.microsoft.com/office/drawing/2014/main" id="{ED1E11F1-151C-B542-9916-F4398D29D2E1}"/>
                </a:ext>
              </a:extLst>
            </p:cNvPr>
            <p:cNvSpPr/>
            <p:nvPr/>
          </p:nvSpPr>
          <p:spPr>
            <a:xfrm>
              <a:off x="1060106" y="3492017"/>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6" name="グループ化 5">
            <a:extLst>
              <a:ext uri="{FF2B5EF4-FFF2-40B4-BE49-F238E27FC236}">
                <a16:creationId xmlns:a16="http://schemas.microsoft.com/office/drawing/2014/main" id="{9E2981F6-EF91-4C4C-A6B5-93785C5A7FF2}"/>
              </a:ext>
            </a:extLst>
          </p:cNvPr>
          <p:cNvGrpSpPr/>
          <p:nvPr/>
        </p:nvGrpSpPr>
        <p:grpSpPr>
          <a:xfrm>
            <a:off x="3952228" y="3395467"/>
            <a:ext cx="2189934" cy="674967"/>
            <a:chOff x="1803229" y="1665329"/>
            <a:chExt cx="2189934" cy="674967"/>
          </a:xfrm>
        </p:grpSpPr>
        <p:sp>
          <p:nvSpPr>
            <p:cNvPr id="137" name="円/楕円 136">
              <a:extLst>
                <a:ext uri="{FF2B5EF4-FFF2-40B4-BE49-F238E27FC236}">
                  <a16:creationId xmlns:a16="http://schemas.microsoft.com/office/drawing/2014/main" id="{3D7AE9B6-15F0-DC45-BBC9-062D0937928A}"/>
                </a:ext>
              </a:extLst>
            </p:cNvPr>
            <p:cNvSpPr/>
            <p:nvPr/>
          </p:nvSpPr>
          <p:spPr>
            <a:xfrm>
              <a:off x="2644759" y="1771621"/>
              <a:ext cx="90249" cy="853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左大かっこ 137">
              <a:extLst>
                <a:ext uri="{FF2B5EF4-FFF2-40B4-BE49-F238E27FC236}">
                  <a16:creationId xmlns:a16="http://schemas.microsoft.com/office/drawing/2014/main" id="{BF41B40F-C8C6-FE46-A68E-74AB58DB84E3}"/>
                </a:ext>
              </a:extLst>
            </p:cNvPr>
            <p:cNvSpPr/>
            <p:nvPr/>
          </p:nvSpPr>
          <p:spPr>
            <a:xfrm>
              <a:off x="2560211" y="1670818"/>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9" name="左大かっこ 138">
              <a:extLst>
                <a:ext uri="{FF2B5EF4-FFF2-40B4-BE49-F238E27FC236}">
                  <a16:creationId xmlns:a16="http://schemas.microsoft.com/office/drawing/2014/main" id="{EC37072E-AE6B-CE4F-9AE8-23F4D859DE9C}"/>
                </a:ext>
              </a:extLst>
            </p:cNvPr>
            <p:cNvSpPr/>
            <p:nvPr/>
          </p:nvSpPr>
          <p:spPr>
            <a:xfrm flipH="1">
              <a:off x="3135228" y="1670820"/>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0" name="円/楕円 139">
              <a:extLst>
                <a:ext uri="{FF2B5EF4-FFF2-40B4-BE49-F238E27FC236}">
                  <a16:creationId xmlns:a16="http://schemas.microsoft.com/office/drawing/2014/main" id="{EEA89A95-B303-564D-8B87-8DAA78AE83C2}"/>
                </a:ext>
              </a:extLst>
            </p:cNvPr>
            <p:cNvSpPr/>
            <p:nvPr/>
          </p:nvSpPr>
          <p:spPr>
            <a:xfrm>
              <a:off x="2853193" y="1972775"/>
              <a:ext cx="90249" cy="853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円/楕円 140">
              <a:extLst>
                <a:ext uri="{FF2B5EF4-FFF2-40B4-BE49-F238E27FC236}">
                  <a16:creationId xmlns:a16="http://schemas.microsoft.com/office/drawing/2014/main" id="{73136036-1413-0949-9854-4CCE889D1BB6}"/>
                </a:ext>
              </a:extLst>
            </p:cNvPr>
            <p:cNvSpPr/>
            <p:nvPr/>
          </p:nvSpPr>
          <p:spPr>
            <a:xfrm>
              <a:off x="3050976" y="2173930"/>
              <a:ext cx="90249" cy="853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2" name="グループ化 141">
              <a:extLst>
                <a:ext uri="{FF2B5EF4-FFF2-40B4-BE49-F238E27FC236}">
                  <a16:creationId xmlns:a16="http://schemas.microsoft.com/office/drawing/2014/main" id="{E723D35E-CFEB-3048-95DD-429233B3783A}"/>
                </a:ext>
              </a:extLst>
            </p:cNvPr>
            <p:cNvGrpSpPr/>
            <p:nvPr/>
          </p:nvGrpSpPr>
          <p:grpSpPr>
            <a:xfrm>
              <a:off x="1803229" y="1673723"/>
              <a:ext cx="647132" cy="666573"/>
              <a:chOff x="1000256" y="3453676"/>
              <a:chExt cx="647132" cy="666573"/>
            </a:xfrm>
          </p:grpSpPr>
          <p:sp>
            <p:nvSpPr>
              <p:cNvPr id="143" name="正方形/長方形 142">
                <a:extLst>
                  <a:ext uri="{FF2B5EF4-FFF2-40B4-BE49-F238E27FC236}">
                    <a16:creationId xmlns:a16="http://schemas.microsoft.com/office/drawing/2014/main" id="{85505908-7E76-EF4B-A7F7-D4AADA1AAD41}"/>
                  </a:ext>
                </a:extLst>
              </p:cNvPr>
              <p:cNvSpPr/>
              <p:nvPr/>
            </p:nvSpPr>
            <p:spPr>
              <a:xfrm>
                <a:off x="1250118" y="3492017"/>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tx1"/>
                  </a:solidFill>
                </a:endParaRPr>
              </a:p>
            </p:txBody>
          </p:sp>
          <p:sp>
            <p:nvSpPr>
              <p:cNvPr id="144" name="正方形/長方形 143">
                <a:extLst>
                  <a:ext uri="{FF2B5EF4-FFF2-40B4-BE49-F238E27FC236}">
                    <a16:creationId xmlns:a16="http://schemas.microsoft.com/office/drawing/2014/main" id="{0F35446E-3B6E-164D-BB8C-E4DD5FD1D1E8}"/>
                  </a:ext>
                </a:extLst>
              </p:cNvPr>
              <p:cNvSpPr/>
              <p:nvPr/>
            </p:nvSpPr>
            <p:spPr>
              <a:xfrm>
                <a:off x="1438122" y="3492017"/>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tx1"/>
                  </a:solidFill>
                </a:endParaRPr>
              </a:p>
            </p:txBody>
          </p:sp>
          <p:sp>
            <p:nvSpPr>
              <p:cNvPr id="145" name="左大かっこ 144">
                <a:extLst>
                  <a:ext uri="{FF2B5EF4-FFF2-40B4-BE49-F238E27FC236}">
                    <a16:creationId xmlns:a16="http://schemas.microsoft.com/office/drawing/2014/main" id="{ABE376D7-801A-FF44-B1AA-5687572D2E62}"/>
                  </a:ext>
                </a:extLst>
              </p:cNvPr>
              <p:cNvSpPr/>
              <p:nvPr/>
            </p:nvSpPr>
            <p:spPr>
              <a:xfrm>
                <a:off x="1000256" y="3453676"/>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6" name="左大かっこ 145">
                <a:extLst>
                  <a:ext uri="{FF2B5EF4-FFF2-40B4-BE49-F238E27FC236}">
                    <a16:creationId xmlns:a16="http://schemas.microsoft.com/office/drawing/2014/main" id="{E3D17994-E518-D146-92E2-B582C791E89C}"/>
                  </a:ext>
                </a:extLst>
              </p:cNvPr>
              <p:cNvSpPr/>
              <p:nvPr/>
            </p:nvSpPr>
            <p:spPr>
              <a:xfrm flipH="1">
                <a:off x="1562000" y="3453678"/>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7" name="正方形/長方形 146">
                <a:extLst>
                  <a:ext uri="{FF2B5EF4-FFF2-40B4-BE49-F238E27FC236}">
                    <a16:creationId xmlns:a16="http://schemas.microsoft.com/office/drawing/2014/main" id="{0D9AF577-ED26-0247-835F-BF9717F48417}"/>
                  </a:ext>
                </a:extLst>
              </p:cNvPr>
              <p:cNvSpPr/>
              <p:nvPr/>
            </p:nvSpPr>
            <p:spPr>
              <a:xfrm>
                <a:off x="1060106" y="3492017"/>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tx1"/>
                  </a:solidFill>
                </a:endParaRPr>
              </a:p>
            </p:txBody>
          </p:sp>
        </p:grpSp>
        <p:sp>
          <p:nvSpPr>
            <p:cNvPr id="150" name="左大かっこ 149">
              <a:extLst>
                <a:ext uri="{FF2B5EF4-FFF2-40B4-BE49-F238E27FC236}">
                  <a16:creationId xmlns:a16="http://schemas.microsoft.com/office/drawing/2014/main" id="{30F0D7A0-A175-0540-87B5-41A63AC5F0F0}"/>
                </a:ext>
              </a:extLst>
            </p:cNvPr>
            <p:cNvSpPr/>
            <p:nvPr/>
          </p:nvSpPr>
          <p:spPr>
            <a:xfrm>
              <a:off x="3316536" y="1665329"/>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1" name="左大かっこ 150">
              <a:extLst>
                <a:ext uri="{FF2B5EF4-FFF2-40B4-BE49-F238E27FC236}">
                  <a16:creationId xmlns:a16="http://schemas.microsoft.com/office/drawing/2014/main" id="{04200262-676D-E944-B3F3-FA0F0D0714EB}"/>
                </a:ext>
              </a:extLst>
            </p:cNvPr>
            <p:cNvSpPr/>
            <p:nvPr/>
          </p:nvSpPr>
          <p:spPr>
            <a:xfrm flipH="1">
              <a:off x="3907775" y="1665331"/>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2" name="正方形/長方形 151">
              <a:extLst>
                <a:ext uri="{FF2B5EF4-FFF2-40B4-BE49-F238E27FC236}">
                  <a16:creationId xmlns:a16="http://schemas.microsoft.com/office/drawing/2014/main" id="{3D90BE69-177C-E845-812A-0577FBF4BB32}"/>
                </a:ext>
              </a:extLst>
            </p:cNvPr>
            <p:cNvSpPr/>
            <p:nvPr/>
          </p:nvSpPr>
          <p:spPr>
            <a:xfrm>
              <a:off x="3350296" y="1740960"/>
              <a:ext cx="588498" cy="133200"/>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tx1"/>
                </a:solidFill>
              </a:endParaRPr>
            </a:p>
          </p:txBody>
        </p:sp>
        <p:sp>
          <p:nvSpPr>
            <p:cNvPr id="153" name="正方形/長方形 152">
              <a:extLst>
                <a:ext uri="{FF2B5EF4-FFF2-40B4-BE49-F238E27FC236}">
                  <a16:creationId xmlns:a16="http://schemas.microsoft.com/office/drawing/2014/main" id="{1DEF07B4-8B5A-BB4A-B865-D1BCCAA39E78}"/>
                </a:ext>
              </a:extLst>
            </p:cNvPr>
            <p:cNvSpPr/>
            <p:nvPr/>
          </p:nvSpPr>
          <p:spPr>
            <a:xfrm>
              <a:off x="3353400" y="1940015"/>
              <a:ext cx="588498" cy="133200"/>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tx1"/>
                </a:solidFill>
              </a:endParaRPr>
            </a:p>
          </p:txBody>
        </p:sp>
        <p:sp>
          <p:nvSpPr>
            <p:cNvPr id="154" name="正方形/長方形 153">
              <a:extLst>
                <a:ext uri="{FF2B5EF4-FFF2-40B4-BE49-F238E27FC236}">
                  <a16:creationId xmlns:a16="http://schemas.microsoft.com/office/drawing/2014/main" id="{6A0933DD-309F-664C-AE2C-619929FDF4EA}"/>
                </a:ext>
              </a:extLst>
            </p:cNvPr>
            <p:cNvSpPr/>
            <p:nvPr/>
          </p:nvSpPr>
          <p:spPr>
            <a:xfrm>
              <a:off x="3347955" y="2148700"/>
              <a:ext cx="588498" cy="133200"/>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tx1"/>
                </a:solidFill>
              </a:endParaRPr>
            </a:p>
          </p:txBody>
        </p:sp>
      </p:grpSp>
      <p:grpSp>
        <p:nvGrpSpPr>
          <p:cNvPr id="155" name="グループ化 154">
            <a:extLst>
              <a:ext uri="{FF2B5EF4-FFF2-40B4-BE49-F238E27FC236}">
                <a16:creationId xmlns:a16="http://schemas.microsoft.com/office/drawing/2014/main" id="{ED1739BF-B008-1543-A612-84EF01B408B8}"/>
              </a:ext>
            </a:extLst>
          </p:cNvPr>
          <p:cNvGrpSpPr/>
          <p:nvPr/>
        </p:nvGrpSpPr>
        <p:grpSpPr>
          <a:xfrm>
            <a:off x="3951634" y="4175318"/>
            <a:ext cx="1771584" cy="677505"/>
            <a:chOff x="2218520" y="1615969"/>
            <a:chExt cx="1771584" cy="677505"/>
          </a:xfrm>
        </p:grpSpPr>
        <p:sp>
          <p:nvSpPr>
            <p:cNvPr id="156" name="円/楕円 155">
              <a:extLst>
                <a:ext uri="{FF2B5EF4-FFF2-40B4-BE49-F238E27FC236}">
                  <a16:creationId xmlns:a16="http://schemas.microsoft.com/office/drawing/2014/main" id="{7AD88B43-E155-A342-8AFB-2BBF61C41008}"/>
                </a:ext>
              </a:extLst>
            </p:cNvPr>
            <p:cNvSpPr/>
            <p:nvPr/>
          </p:nvSpPr>
          <p:spPr>
            <a:xfrm>
              <a:off x="3060050" y="1724799"/>
              <a:ext cx="90249" cy="853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円/楕円 156">
              <a:extLst>
                <a:ext uri="{FF2B5EF4-FFF2-40B4-BE49-F238E27FC236}">
                  <a16:creationId xmlns:a16="http://schemas.microsoft.com/office/drawing/2014/main" id="{DAC3C1D9-71E4-B140-A256-C896FC062810}"/>
                </a:ext>
              </a:extLst>
            </p:cNvPr>
            <p:cNvSpPr/>
            <p:nvPr/>
          </p:nvSpPr>
          <p:spPr>
            <a:xfrm>
              <a:off x="3260171" y="1917640"/>
              <a:ext cx="90249" cy="853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8" name="グループ化 157">
              <a:extLst>
                <a:ext uri="{FF2B5EF4-FFF2-40B4-BE49-F238E27FC236}">
                  <a16:creationId xmlns:a16="http://schemas.microsoft.com/office/drawing/2014/main" id="{D50B3152-F369-4543-8B04-944E85A1E451}"/>
                </a:ext>
              </a:extLst>
            </p:cNvPr>
            <p:cNvGrpSpPr/>
            <p:nvPr/>
          </p:nvGrpSpPr>
          <p:grpSpPr>
            <a:xfrm>
              <a:off x="2218520" y="1626901"/>
              <a:ext cx="647132" cy="666573"/>
              <a:chOff x="1000256" y="3453676"/>
              <a:chExt cx="647132" cy="666573"/>
            </a:xfrm>
          </p:grpSpPr>
          <p:sp>
            <p:nvSpPr>
              <p:cNvPr id="166" name="正方形/長方形 165">
                <a:extLst>
                  <a:ext uri="{FF2B5EF4-FFF2-40B4-BE49-F238E27FC236}">
                    <a16:creationId xmlns:a16="http://schemas.microsoft.com/office/drawing/2014/main" id="{D4DC167C-E638-BC49-80DD-922F91FC032A}"/>
                  </a:ext>
                </a:extLst>
              </p:cNvPr>
              <p:cNvSpPr/>
              <p:nvPr/>
            </p:nvSpPr>
            <p:spPr>
              <a:xfrm>
                <a:off x="1250118" y="3492017"/>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tx1"/>
                  </a:solidFill>
                </a:endParaRPr>
              </a:p>
            </p:txBody>
          </p:sp>
          <p:sp>
            <p:nvSpPr>
              <p:cNvPr id="167" name="正方形/長方形 166">
                <a:extLst>
                  <a:ext uri="{FF2B5EF4-FFF2-40B4-BE49-F238E27FC236}">
                    <a16:creationId xmlns:a16="http://schemas.microsoft.com/office/drawing/2014/main" id="{205BC452-B496-0543-A793-420B98759571}"/>
                  </a:ext>
                </a:extLst>
              </p:cNvPr>
              <p:cNvSpPr/>
              <p:nvPr/>
            </p:nvSpPr>
            <p:spPr>
              <a:xfrm>
                <a:off x="1438122" y="3492017"/>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tx1"/>
                  </a:solidFill>
                </a:endParaRPr>
              </a:p>
            </p:txBody>
          </p:sp>
          <p:sp>
            <p:nvSpPr>
              <p:cNvPr id="168" name="左大かっこ 167">
                <a:extLst>
                  <a:ext uri="{FF2B5EF4-FFF2-40B4-BE49-F238E27FC236}">
                    <a16:creationId xmlns:a16="http://schemas.microsoft.com/office/drawing/2014/main" id="{8BA65ABC-8FD1-E443-B4BE-09E490E758D0}"/>
                  </a:ext>
                </a:extLst>
              </p:cNvPr>
              <p:cNvSpPr/>
              <p:nvPr/>
            </p:nvSpPr>
            <p:spPr>
              <a:xfrm>
                <a:off x="1000256" y="3453676"/>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9" name="左大かっこ 168">
                <a:extLst>
                  <a:ext uri="{FF2B5EF4-FFF2-40B4-BE49-F238E27FC236}">
                    <a16:creationId xmlns:a16="http://schemas.microsoft.com/office/drawing/2014/main" id="{5369556B-5F26-8547-B6E5-7902D1E78749}"/>
                  </a:ext>
                </a:extLst>
              </p:cNvPr>
              <p:cNvSpPr/>
              <p:nvPr/>
            </p:nvSpPr>
            <p:spPr>
              <a:xfrm flipH="1">
                <a:off x="1562000" y="3453678"/>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0" name="正方形/長方形 169">
                <a:extLst>
                  <a:ext uri="{FF2B5EF4-FFF2-40B4-BE49-F238E27FC236}">
                    <a16:creationId xmlns:a16="http://schemas.microsoft.com/office/drawing/2014/main" id="{E6D43463-B8F0-6041-AE3E-0D63F9C5E562}"/>
                  </a:ext>
                </a:extLst>
              </p:cNvPr>
              <p:cNvSpPr/>
              <p:nvPr/>
            </p:nvSpPr>
            <p:spPr>
              <a:xfrm>
                <a:off x="1060106" y="3492017"/>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tx1"/>
                  </a:solidFill>
                </a:endParaRPr>
              </a:p>
            </p:txBody>
          </p:sp>
        </p:grpSp>
        <p:sp>
          <p:nvSpPr>
            <p:cNvPr id="159" name="左大かっこ 158">
              <a:extLst>
                <a:ext uri="{FF2B5EF4-FFF2-40B4-BE49-F238E27FC236}">
                  <a16:creationId xmlns:a16="http://schemas.microsoft.com/office/drawing/2014/main" id="{7986BE57-2CD2-FC46-B0C6-FC33681F6057}"/>
                </a:ext>
              </a:extLst>
            </p:cNvPr>
            <p:cNvSpPr/>
            <p:nvPr/>
          </p:nvSpPr>
          <p:spPr>
            <a:xfrm>
              <a:off x="3545252" y="1618508"/>
              <a:ext cx="85388" cy="461666"/>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0" name="左大かっこ 159">
              <a:extLst>
                <a:ext uri="{FF2B5EF4-FFF2-40B4-BE49-F238E27FC236}">
                  <a16:creationId xmlns:a16="http://schemas.microsoft.com/office/drawing/2014/main" id="{9BBD1FE9-57D9-034B-8E6A-45A8EC25B4EB}"/>
                </a:ext>
              </a:extLst>
            </p:cNvPr>
            <p:cNvSpPr/>
            <p:nvPr/>
          </p:nvSpPr>
          <p:spPr>
            <a:xfrm flipH="1">
              <a:off x="3904716" y="1618510"/>
              <a:ext cx="85388" cy="461666"/>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1" name="正方形/長方形 160">
              <a:extLst>
                <a:ext uri="{FF2B5EF4-FFF2-40B4-BE49-F238E27FC236}">
                  <a16:creationId xmlns:a16="http://schemas.microsoft.com/office/drawing/2014/main" id="{B04ACAC6-F61F-724B-9C7E-EEF2A1F6CEAC}"/>
                </a:ext>
              </a:extLst>
            </p:cNvPr>
            <p:cNvSpPr/>
            <p:nvPr/>
          </p:nvSpPr>
          <p:spPr>
            <a:xfrm>
              <a:off x="3579012" y="1694138"/>
              <a:ext cx="371313" cy="133200"/>
            </a:xfrm>
            <a:prstGeom prst="rect">
              <a:avLst/>
            </a:prstGeom>
            <a:solidFill>
              <a:srgbClr val="E11F5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tx1"/>
                </a:solidFill>
              </a:endParaRPr>
            </a:p>
          </p:txBody>
        </p:sp>
        <p:sp>
          <p:nvSpPr>
            <p:cNvPr id="162" name="正方形/長方形 161">
              <a:extLst>
                <a:ext uri="{FF2B5EF4-FFF2-40B4-BE49-F238E27FC236}">
                  <a16:creationId xmlns:a16="http://schemas.microsoft.com/office/drawing/2014/main" id="{BE7BE666-5FCF-C548-A6F9-CCA09F2B39EA}"/>
                </a:ext>
              </a:extLst>
            </p:cNvPr>
            <p:cNvSpPr/>
            <p:nvPr/>
          </p:nvSpPr>
          <p:spPr>
            <a:xfrm>
              <a:off x="3582116" y="1893193"/>
              <a:ext cx="368209" cy="133200"/>
            </a:xfrm>
            <a:prstGeom prst="rect">
              <a:avLst/>
            </a:prstGeom>
            <a:solidFill>
              <a:srgbClr val="E11F5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tx1"/>
                </a:solidFill>
              </a:endParaRPr>
            </a:p>
          </p:txBody>
        </p:sp>
        <p:sp>
          <p:nvSpPr>
            <p:cNvPr id="164" name="左大かっこ 163">
              <a:extLst>
                <a:ext uri="{FF2B5EF4-FFF2-40B4-BE49-F238E27FC236}">
                  <a16:creationId xmlns:a16="http://schemas.microsoft.com/office/drawing/2014/main" id="{C6FCC9D4-67E7-E648-88E0-20F9BD159F03}"/>
                </a:ext>
              </a:extLst>
            </p:cNvPr>
            <p:cNvSpPr/>
            <p:nvPr/>
          </p:nvSpPr>
          <p:spPr>
            <a:xfrm>
              <a:off x="2995945" y="1615969"/>
              <a:ext cx="85387"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5" name="左大かっこ 164">
              <a:extLst>
                <a:ext uri="{FF2B5EF4-FFF2-40B4-BE49-F238E27FC236}">
                  <a16:creationId xmlns:a16="http://schemas.microsoft.com/office/drawing/2014/main" id="{1ADC9C2B-47AB-8F49-BF6E-7558343A426E}"/>
                </a:ext>
              </a:extLst>
            </p:cNvPr>
            <p:cNvSpPr/>
            <p:nvPr/>
          </p:nvSpPr>
          <p:spPr>
            <a:xfrm flipH="1">
              <a:off x="3360562" y="1615971"/>
              <a:ext cx="85387"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7" name="フッター プレースホルダー 6">
            <a:extLst>
              <a:ext uri="{FF2B5EF4-FFF2-40B4-BE49-F238E27FC236}">
                <a16:creationId xmlns:a16="http://schemas.microsoft.com/office/drawing/2014/main" id="{255A7AEB-DC35-5F4A-ADBC-277A840C3C5D}"/>
              </a:ext>
            </a:extLst>
          </p:cNvPr>
          <p:cNvSpPr>
            <a:spLocks noGrp="1"/>
          </p:cNvSpPr>
          <p:nvPr>
            <p:ph type="ftr" sz="quarter" idx="11"/>
          </p:nvPr>
        </p:nvSpPr>
        <p:spPr/>
        <p:txBody>
          <a:bodyPr/>
          <a:lstStyle/>
          <a:p>
            <a:r>
              <a:rPr kumimoji="1" lang="en" altLang="ja-JP"/>
              <a:t>By Kenji Hiranabe with the kindest help of Prof. Gilbert Strang</a:t>
            </a:r>
            <a:endParaRPr kumimoji="1" lang="ja-JP" altLang="en-US"/>
          </a:p>
        </p:txBody>
      </p:sp>
      <p:sp>
        <p:nvSpPr>
          <p:cNvPr id="8" name="スライド番号プレースホルダー 7">
            <a:extLst>
              <a:ext uri="{FF2B5EF4-FFF2-40B4-BE49-F238E27FC236}">
                <a16:creationId xmlns:a16="http://schemas.microsoft.com/office/drawing/2014/main" id="{44EFCA5C-B9F3-9644-BB45-BC7571D3205D}"/>
              </a:ext>
            </a:extLst>
          </p:cNvPr>
          <p:cNvSpPr>
            <a:spLocks noGrp="1"/>
          </p:cNvSpPr>
          <p:nvPr>
            <p:ph type="sldNum" sz="quarter" idx="12"/>
          </p:nvPr>
        </p:nvSpPr>
        <p:spPr/>
        <p:txBody>
          <a:bodyPr/>
          <a:lstStyle/>
          <a:p>
            <a:fld id="{C29EF6B4-709F-0C4F-8D57-4E0D583B55F6}" type="slidenum">
              <a:rPr kumimoji="1" lang="ja-JP" altLang="en-US" smtClean="0"/>
              <a:t>15</a:t>
            </a:fld>
            <a:endParaRPr kumimoji="1" lang="ja-JP" altLang="en-US"/>
          </a:p>
        </p:txBody>
      </p:sp>
      <p:sp>
        <p:nvSpPr>
          <p:cNvPr id="116" name="テキスト ボックス 115">
            <a:extLst>
              <a:ext uri="{FF2B5EF4-FFF2-40B4-BE49-F238E27FC236}">
                <a16:creationId xmlns:a16="http://schemas.microsoft.com/office/drawing/2014/main" id="{1D1F9681-607B-6642-973C-0A149C1FB70E}"/>
              </a:ext>
            </a:extLst>
          </p:cNvPr>
          <p:cNvSpPr txBox="1"/>
          <p:nvPr/>
        </p:nvSpPr>
        <p:spPr>
          <a:xfrm>
            <a:off x="6565536" y="1074931"/>
            <a:ext cx="2471022" cy="461665"/>
          </a:xfrm>
          <a:prstGeom prst="rect">
            <a:avLst/>
          </a:prstGeom>
          <a:noFill/>
        </p:spPr>
        <p:txBody>
          <a:bodyPr wrap="square" rtlCol="0">
            <a:spAutoFit/>
          </a:bodyPr>
          <a:lstStyle/>
          <a:p>
            <a:r>
              <a:rPr kumimoji="1" lang="ja-JP" altLang="en-US" sz="1200">
                <a:latin typeface="Meiryo" panose="020B0604030504040204" pitchFamily="34" charset="-128"/>
                <a:ea typeface="Meiryo" panose="020B0604030504040204" pitchFamily="34" charset="-128"/>
              </a:rPr>
              <a:t>独立列行列</a:t>
            </a:r>
            <a:r>
              <a:rPr kumimoji="1" lang="en-US" altLang="ja-JP" sz="1200">
                <a:latin typeface="Meiryo" panose="020B0604030504040204" pitchFamily="34" charset="-128"/>
                <a:ea typeface="Meiryo" panose="020B0604030504040204" pitchFamily="34" charset="-128"/>
              </a:rPr>
              <a:t> </a:t>
            </a:r>
            <a:r>
              <a:rPr kumimoji="1" lang="en-US" altLang="ja-JP" sz="1200" b="1" i="1">
                <a:latin typeface="Cambria Math" panose="02040503050406030204" pitchFamily="18" charset="0"/>
                <a:ea typeface="Cambria Math" panose="02040503050406030204" pitchFamily="18" charset="0"/>
              </a:rPr>
              <a:t>C</a:t>
            </a:r>
            <a:r>
              <a:rPr kumimoji="1" lang="en-US" altLang="ja-JP" sz="1200" i="1">
                <a:latin typeface="Cambria Math" panose="02040503050406030204" pitchFamily="18" charset="0"/>
                <a:ea typeface="Cambria Math" panose="02040503050406030204" pitchFamily="18" charset="0"/>
              </a:rPr>
              <a:t> </a:t>
            </a:r>
            <a:r>
              <a:rPr kumimoji="1" lang="ja-JP" altLang="en-US" sz="1200">
                <a:latin typeface="Meiryo" panose="020B0604030504040204" pitchFamily="34" charset="-128"/>
                <a:ea typeface="Meiryo" panose="020B0604030504040204" pitchFamily="34" charset="-128"/>
              </a:rPr>
              <a:t>と行簡約行列</a:t>
            </a:r>
            <a:r>
              <a:rPr kumimoji="1" lang="en-US" altLang="ja-JP" sz="1200" i="1">
                <a:latin typeface="Cambria Math" panose="02040503050406030204" pitchFamily="18" charset="0"/>
                <a:ea typeface="Cambria Math" panose="02040503050406030204" pitchFamily="18" charset="0"/>
              </a:rPr>
              <a:t>R </a:t>
            </a:r>
            <a:r>
              <a:rPr kumimoji="1" lang="ja-JP" altLang="en-US" sz="1200">
                <a:latin typeface="Meiryo" panose="020B0604030504040204" pitchFamily="34" charset="-128"/>
                <a:ea typeface="Meiryo" panose="020B0604030504040204" pitchFamily="34" charset="-128"/>
              </a:rPr>
              <a:t>の積</a:t>
            </a:r>
            <a:endParaRPr kumimoji="1" lang="en-US" altLang="ja-JP" sz="1200" dirty="0">
              <a:latin typeface="Meiryo" panose="020B0604030504040204" pitchFamily="34" charset="-128"/>
              <a:ea typeface="Meiryo" panose="020B0604030504040204" pitchFamily="34" charset="-128"/>
            </a:endParaRPr>
          </a:p>
          <a:p>
            <a:r>
              <a:rPr kumimoji="1" lang="ja-JP" altLang="en-US" sz="1200">
                <a:latin typeface="Meiryo" panose="020B0604030504040204" pitchFamily="34" charset="-128"/>
                <a:ea typeface="Meiryo" panose="020B0604030504040204" pitchFamily="34" charset="-128"/>
              </a:rPr>
              <a:t>行ランク</a:t>
            </a:r>
            <a:r>
              <a:rPr kumimoji="1" lang="en-US" altLang="ja-JP" sz="1200" dirty="0">
                <a:latin typeface="Meiryo" panose="020B0604030504040204" pitchFamily="34" charset="-128"/>
                <a:ea typeface="Meiryo" panose="020B0604030504040204" pitchFamily="34" charset="-128"/>
              </a:rPr>
              <a:t>=</a:t>
            </a:r>
            <a:r>
              <a:rPr kumimoji="1" lang="ja-JP" altLang="en-US" sz="1200">
                <a:latin typeface="Meiryo" panose="020B0604030504040204" pitchFamily="34" charset="-128"/>
                <a:ea typeface="Meiryo" panose="020B0604030504040204" pitchFamily="34" charset="-128"/>
              </a:rPr>
              <a:t>列ランクを示す</a:t>
            </a:r>
            <a:endParaRPr kumimoji="1" lang="en-US" altLang="ja-JP" sz="1200" dirty="0">
              <a:latin typeface="Meiryo" panose="020B0604030504040204" pitchFamily="34" charset="-128"/>
              <a:ea typeface="Meiryo" panose="020B0604030504040204" pitchFamily="34" charset="-128"/>
            </a:endParaRPr>
          </a:p>
        </p:txBody>
      </p:sp>
      <p:sp>
        <p:nvSpPr>
          <p:cNvPr id="117" name="テキスト ボックス 116">
            <a:extLst>
              <a:ext uri="{FF2B5EF4-FFF2-40B4-BE49-F238E27FC236}">
                <a16:creationId xmlns:a16="http://schemas.microsoft.com/office/drawing/2014/main" id="{5ED96B06-40F4-F74E-B057-44E0C41C8B6B}"/>
              </a:ext>
            </a:extLst>
          </p:cNvPr>
          <p:cNvSpPr txBox="1"/>
          <p:nvPr/>
        </p:nvSpPr>
        <p:spPr>
          <a:xfrm>
            <a:off x="6565537" y="1697592"/>
            <a:ext cx="2408134" cy="461665"/>
          </a:xfrm>
          <a:prstGeom prst="rect">
            <a:avLst/>
          </a:prstGeom>
          <a:noFill/>
        </p:spPr>
        <p:txBody>
          <a:bodyPr wrap="square" rtlCol="0">
            <a:spAutoFit/>
          </a:bodyPr>
          <a:lstStyle/>
          <a:p>
            <a:r>
              <a:rPr kumimoji="1" lang="en-US" altLang="ja-JP" sz="1200" b="1" i="1" dirty="0">
                <a:latin typeface="Cambria Math" panose="02040503050406030204" pitchFamily="18" charset="0"/>
                <a:ea typeface="Cambria Math" panose="02040503050406030204" pitchFamily="18" charset="0"/>
              </a:rPr>
              <a:t>LU </a:t>
            </a:r>
            <a:r>
              <a:rPr kumimoji="1" lang="ja-JP" altLang="en-US" sz="1200">
                <a:latin typeface="Meiryo" panose="020B0604030504040204" pitchFamily="34" charset="-128"/>
                <a:ea typeface="Meiryo" panose="020B0604030504040204" pitchFamily="34" charset="-128"/>
              </a:rPr>
              <a:t>分解</a:t>
            </a:r>
            <a:r>
              <a:rPr kumimoji="1" lang="en-US" altLang="ja-JP" sz="1200" dirty="0">
                <a:latin typeface="Meiryo" panose="020B0604030504040204" pitchFamily="34" charset="-128"/>
                <a:ea typeface="Meiryo" panose="020B0604030504040204" pitchFamily="34" charset="-128"/>
              </a:rPr>
              <a:t>=</a:t>
            </a:r>
            <a:r>
              <a:rPr kumimoji="1" lang="ja-JP" altLang="en-US" sz="1200">
                <a:latin typeface="Meiryo" panose="020B0604030504040204" pitchFamily="34" charset="-128"/>
                <a:ea typeface="Meiryo" panose="020B0604030504040204" pitchFamily="34" charset="-128"/>
              </a:rPr>
              <a:t>ガウスの消去法</a:t>
            </a:r>
            <a:endParaRPr kumimoji="1" lang="en-US" altLang="ja-JP" sz="1200">
              <a:latin typeface="Meiryo" panose="020B0604030504040204" pitchFamily="34" charset="-128"/>
              <a:ea typeface="Meiryo" panose="020B0604030504040204" pitchFamily="34" charset="-128"/>
            </a:endParaRPr>
          </a:p>
          <a:p>
            <a:r>
              <a:rPr kumimoji="1" lang="ja-JP" altLang="en-US" sz="1200">
                <a:latin typeface="Meiryo" panose="020B0604030504040204" pitchFamily="34" charset="-128"/>
                <a:ea typeface="Meiryo" panose="020B0604030504040204" pitchFamily="34" charset="-128"/>
              </a:rPr>
              <a:t>（下三角行列）（上三角行列）</a:t>
            </a:r>
            <a:endParaRPr kumimoji="1" lang="en-US" altLang="ja-JP" sz="1200" dirty="0">
              <a:latin typeface="Meiryo" panose="020B0604030504040204" pitchFamily="34" charset="-128"/>
              <a:ea typeface="Meiryo" panose="020B0604030504040204" pitchFamily="34" charset="-128"/>
            </a:endParaRPr>
          </a:p>
        </p:txBody>
      </p:sp>
      <p:sp>
        <p:nvSpPr>
          <p:cNvPr id="118" name="テキスト ボックス 117">
            <a:extLst>
              <a:ext uri="{FF2B5EF4-FFF2-40B4-BE49-F238E27FC236}">
                <a16:creationId xmlns:a16="http://schemas.microsoft.com/office/drawing/2014/main" id="{761ABB84-F253-A342-B3A4-DD538B81001E}"/>
              </a:ext>
            </a:extLst>
          </p:cNvPr>
          <p:cNvSpPr txBox="1"/>
          <p:nvPr/>
        </p:nvSpPr>
        <p:spPr>
          <a:xfrm>
            <a:off x="6565536" y="2569234"/>
            <a:ext cx="2679047" cy="461665"/>
          </a:xfrm>
          <a:prstGeom prst="rect">
            <a:avLst/>
          </a:prstGeom>
          <a:noFill/>
        </p:spPr>
        <p:txBody>
          <a:bodyPr wrap="square" rtlCol="0">
            <a:spAutoFit/>
          </a:bodyPr>
          <a:lstStyle/>
          <a:p>
            <a:r>
              <a:rPr kumimoji="1" lang="en-US" altLang="ja-JP" sz="1200" b="1" i="1" dirty="0">
                <a:latin typeface="Cambria Math" panose="02040503050406030204" pitchFamily="18" charset="0"/>
                <a:ea typeface="Cambria Math" panose="02040503050406030204" pitchFamily="18" charset="0"/>
              </a:rPr>
              <a:t>QR</a:t>
            </a:r>
            <a:r>
              <a:rPr kumimoji="1" lang="en-US" altLang="ja-JP" sz="1200" dirty="0">
                <a:latin typeface="Meiryo" panose="020B0604030504040204" pitchFamily="34" charset="-128"/>
                <a:ea typeface="Meiryo" panose="020B0604030504040204" pitchFamily="34" charset="-128"/>
              </a:rPr>
              <a:t> </a:t>
            </a:r>
            <a:r>
              <a:rPr kumimoji="1" lang="ja-JP" altLang="en-US" sz="1200">
                <a:latin typeface="Meiryo" panose="020B0604030504040204" pitchFamily="34" charset="-128"/>
                <a:ea typeface="Meiryo" panose="020B0604030504040204" pitchFamily="34" charset="-128"/>
              </a:rPr>
              <a:t>分解</a:t>
            </a:r>
            <a:r>
              <a:rPr kumimoji="1" lang="en-US" altLang="ja-JP" sz="1200" dirty="0">
                <a:latin typeface="Meiryo" panose="020B0604030504040204" pitchFamily="34" charset="-128"/>
                <a:ea typeface="Meiryo" panose="020B0604030504040204" pitchFamily="34" charset="-128"/>
              </a:rPr>
              <a:t>=Gram-Schmidt</a:t>
            </a:r>
            <a:r>
              <a:rPr kumimoji="1" lang="ja-JP" altLang="en-US" sz="1200">
                <a:latin typeface="Meiryo" panose="020B0604030504040204" pitchFamily="34" charset="-128"/>
                <a:ea typeface="Meiryo" panose="020B0604030504040204" pitchFamily="34" charset="-128"/>
              </a:rPr>
              <a:t>の直交化</a:t>
            </a:r>
            <a:endParaRPr kumimoji="1" lang="en-US" altLang="ja-JP" sz="1200">
              <a:latin typeface="Meiryo" panose="020B0604030504040204" pitchFamily="34" charset="-128"/>
              <a:ea typeface="Meiryo" panose="020B0604030504040204" pitchFamily="34" charset="-128"/>
            </a:endParaRPr>
          </a:p>
          <a:p>
            <a:r>
              <a:rPr kumimoji="1" lang="ja-JP" altLang="en-US" sz="1200" dirty="0">
                <a:latin typeface="Meiryo" panose="020B0604030504040204" pitchFamily="34" charset="-128"/>
                <a:ea typeface="Meiryo" panose="020B0604030504040204" pitchFamily="34" charset="-128"/>
              </a:rPr>
              <a:t>直交行列</a:t>
            </a:r>
            <a:r>
              <a:rPr kumimoji="1" lang="en-US" altLang="ja-JP" sz="1200" b="1" i="1" dirty="0">
                <a:latin typeface="Cambria Math" panose="02040503050406030204" pitchFamily="18" charset="0"/>
                <a:ea typeface="Cambria Math" panose="02040503050406030204" pitchFamily="18" charset="0"/>
              </a:rPr>
              <a:t>Q </a:t>
            </a:r>
            <a:r>
              <a:rPr kumimoji="1" lang="ja-JP" altLang="en-US" sz="1200" dirty="0">
                <a:latin typeface="Meiryo" panose="020B0604030504040204" pitchFamily="34" charset="-128"/>
                <a:ea typeface="Meiryo" panose="020B0604030504040204" pitchFamily="34" charset="-128"/>
              </a:rPr>
              <a:t>と三角行列</a:t>
            </a:r>
            <a:r>
              <a:rPr kumimoji="1" lang="en-US" altLang="ja-JP" sz="1200" b="1" i="1" dirty="0">
                <a:latin typeface="Cambria Math" panose="02040503050406030204" pitchFamily="18" charset="0"/>
                <a:ea typeface="Cambria Math" panose="02040503050406030204" pitchFamily="18" charset="0"/>
              </a:rPr>
              <a:t>R</a:t>
            </a:r>
          </a:p>
        </p:txBody>
      </p:sp>
      <p:sp>
        <p:nvSpPr>
          <p:cNvPr id="119" name="テキスト ボックス 118">
            <a:extLst>
              <a:ext uri="{FF2B5EF4-FFF2-40B4-BE49-F238E27FC236}">
                <a16:creationId xmlns:a16="http://schemas.microsoft.com/office/drawing/2014/main" id="{55A9E906-DE24-E644-88C5-3CE85576FB62}"/>
              </a:ext>
            </a:extLst>
          </p:cNvPr>
          <p:cNvSpPr txBox="1"/>
          <p:nvPr/>
        </p:nvSpPr>
        <p:spPr>
          <a:xfrm>
            <a:off x="6568286" y="3353278"/>
            <a:ext cx="2679047" cy="461665"/>
          </a:xfrm>
          <a:prstGeom prst="rect">
            <a:avLst/>
          </a:prstGeom>
          <a:noFill/>
        </p:spPr>
        <p:txBody>
          <a:bodyPr wrap="square" rtlCol="0">
            <a:spAutoFit/>
          </a:bodyPr>
          <a:lstStyle/>
          <a:p>
            <a:r>
              <a:rPr kumimoji="1" lang="ja-JP" altLang="en-US" sz="1200">
                <a:latin typeface="Meiryo" panose="020B0604030504040204" pitchFamily="34" charset="-128"/>
                <a:ea typeface="Meiryo" panose="020B0604030504040204" pitchFamily="34" charset="-128"/>
              </a:rPr>
              <a:t>対称行列</a:t>
            </a:r>
            <a:r>
              <a:rPr kumimoji="1" lang="en-US" altLang="ja-JP" sz="1200" b="1" i="1">
                <a:latin typeface="Cambria Math" panose="02040503050406030204" pitchFamily="18" charset="0"/>
                <a:ea typeface="Cambria Math" panose="02040503050406030204" pitchFamily="18" charset="0"/>
              </a:rPr>
              <a:t>S </a:t>
            </a:r>
            <a:r>
              <a:rPr kumimoji="1" lang="ja-JP" altLang="en-US" sz="1200">
                <a:latin typeface="Meiryo" panose="020B0604030504040204" pitchFamily="34" charset="-128"/>
                <a:ea typeface="Meiryo" panose="020B0604030504040204" pitchFamily="34" charset="-128"/>
              </a:rPr>
              <a:t>の固有値分解</a:t>
            </a:r>
            <a:endParaRPr kumimoji="1" lang="en-US" altLang="ja-JP" sz="1200">
              <a:latin typeface="Meiryo" panose="020B0604030504040204" pitchFamily="34" charset="-128"/>
              <a:ea typeface="Meiryo" panose="020B0604030504040204" pitchFamily="34" charset="-128"/>
            </a:endParaRPr>
          </a:p>
          <a:p>
            <a:r>
              <a:rPr kumimoji="1" lang="ja-JP" altLang="en-US" sz="1200" dirty="0">
                <a:latin typeface="Meiryo" panose="020B0604030504040204" pitchFamily="34" charset="-128"/>
                <a:ea typeface="Meiryo" panose="020B0604030504040204" pitchFamily="34" charset="-128"/>
              </a:rPr>
              <a:t>固有ベクトル</a:t>
            </a:r>
            <a:r>
              <a:rPr kumimoji="1" lang="en-US" altLang="ja-JP" sz="1200" b="1" i="1" dirty="0">
                <a:latin typeface="Cambria Math" panose="02040503050406030204" pitchFamily="18" charset="0"/>
                <a:ea typeface="Cambria Math" panose="02040503050406030204" pitchFamily="18" charset="0"/>
              </a:rPr>
              <a:t>Q </a:t>
            </a:r>
            <a:r>
              <a:rPr kumimoji="1" lang="ja-JP" altLang="en-US" sz="1200" dirty="0">
                <a:latin typeface="Meiryo" panose="020B0604030504040204" pitchFamily="34" charset="-128"/>
                <a:ea typeface="Meiryo" panose="020B0604030504040204" pitchFamily="34" charset="-128"/>
              </a:rPr>
              <a:t>と固有値</a:t>
            </a:r>
            <a:r>
              <a:rPr kumimoji="1" lang="en-US" altLang="ja-JP" sz="1200" dirty="0">
                <a:latin typeface="Meiryo" panose="020B0604030504040204" pitchFamily="34" charset="-128"/>
                <a:ea typeface="Meiryo" panose="020B0604030504040204" pitchFamily="34" charset="-128"/>
              </a:rPr>
              <a:t> </a:t>
            </a:r>
            <a:r>
              <a:rPr kumimoji="1" lang="en-US" altLang="ja-JP" sz="1200" b="1" i="1" dirty="0">
                <a:latin typeface="Cambria Math" panose="02040503050406030204" pitchFamily="18" charset="0"/>
                <a:ea typeface="Cambria Math" panose="02040503050406030204" pitchFamily="18" charset="0"/>
              </a:rPr>
              <a:t>Λ</a:t>
            </a:r>
          </a:p>
        </p:txBody>
      </p:sp>
      <p:sp>
        <p:nvSpPr>
          <p:cNvPr id="148" name="テキスト ボックス 147">
            <a:extLst>
              <a:ext uri="{FF2B5EF4-FFF2-40B4-BE49-F238E27FC236}">
                <a16:creationId xmlns:a16="http://schemas.microsoft.com/office/drawing/2014/main" id="{648DC34F-0167-3A42-B25F-AECF84208654}"/>
              </a:ext>
            </a:extLst>
          </p:cNvPr>
          <p:cNvSpPr txBox="1"/>
          <p:nvPr/>
        </p:nvSpPr>
        <p:spPr>
          <a:xfrm>
            <a:off x="6565535" y="4118045"/>
            <a:ext cx="2679047" cy="646331"/>
          </a:xfrm>
          <a:prstGeom prst="rect">
            <a:avLst/>
          </a:prstGeom>
          <a:noFill/>
        </p:spPr>
        <p:txBody>
          <a:bodyPr wrap="square" rtlCol="0">
            <a:spAutoFit/>
          </a:bodyPr>
          <a:lstStyle/>
          <a:p>
            <a:r>
              <a:rPr kumimoji="1" lang="ja-JP" altLang="en-US" sz="1200">
                <a:latin typeface="Meiryo" panose="020B0604030504040204" pitchFamily="34" charset="-128"/>
                <a:ea typeface="Meiryo" panose="020B0604030504040204" pitchFamily="34" charset="-128"/>
              </a:rPr>
              <a:t>どんな長方行列</a:t>
            </a:r>
            <a:r>
              <a:rPr kumimoji="1" lang="en-US" altLang="ja-JP" sz="1200">
                <a:latin typeface="Meiryo" panose="020B0604030504040204" pitchFamily="34" charset="-128"/>
                <a:ea typeface="Meiryo" panose="020B0604030504040204" pitchFamily="34" charset="-128"/>
              </a:rPr>
              <a:t> </a:t>
            </a:r>
            <a:r>
              <a:rPr kumimoji="1" lang="en-US" altLang="ja-JP" sz="1200" b="1" i="1">
                <a:latin typeface="Cambria Math" panose="02040503050406030204" pitchFamily="18" charset="0"/>
                <a:ea typeface="Cambria Math" panose="02040503050406030204" pitchFamily="18" charset="0"/>
              </a:rPr>
              <a:t>A</a:t>
            </a:r>
            <a:r>
              <a:rPr kumimoji="1" lang="en-US" altLang="ja-JP" sz="1200">
                <a:latin typeface="Meiryo" panose="020B0604030504040204" pitchFamily="34" charset="-128"/>
                <a:ea typeface="Meiryo" panose="020B0604030504040204" pitchFamily="34" charset="-128"/>
              </a:rPr>
              <a:t> </a:t>
            </a:r>
            <a:r>
              <a:rPr kumimoji="1" lang="ja-JP" altLang="en-US" sz="1200">
                <a:latin typeface="Meiryo" panose="020B0604030504040204" pitchFamily="34" charset="-128"/>
                <a:ea typeface="Meiryo" panose="020B0604030504040204" pitchFamily="34" charset="-128"/>
              </a:rPr>
              <a:t>にも使える</a:t>
            </a:r>
            <a:endParaRPr kumimoji="1" lang="en-US" altLang="ja-JP" sz="1200" dirty="0">
              <a:latin typeface="Meiryo" panose="020B0604030504040204" pitchFamily="34" charset="-128"/>
              <a:ea typeface="Meiryo" panose="020B0604030504040204" pitchFamily="34" charset="-128"/>
            </a:endParaRPr>
          </a:p>
          <a:p>
            <a:r>
              <a:rPr kumimoji="1" lang="ja-JP" altLang="en-US" sz="1200">
                <a:latin typeface="Meiryo" panose="020B0604030504040204" pitchFamily="34" charset="-128"/>
                <a:ea typeface="Meiryo" panose="020B0604030504040204" pitchFamily="34" charset="-128"/>
              </a:rPr>
              <a:t>特異値分解</a:t>
            </a:r>
            <a:endParaRPr kumimoji="1" lang="en-US" altLang="ja-JP" sz="1200">
              <a:latin typeface="Meiryo" panose="020B0604030504040204" pitchFamily="34" charset="-128"/>
              <a:ea typeface="Meiryo" panose="020B0604030504040204" pitchFamily="34" charset="-128"/>
            </a:endParaRPr>
          </a:p>
          <a:p>
            <a:r>
              <a:rPr kumimoji="1" lang="ja-JP" altLang="en-US" sz="1200">
                <a:latin typeface="Meiryo" panose="020B0604030504040204" pitchFamily="34" charset="-128"/>
                <a:ea typeface="Meiryo" panose="020B0604030504040204" pitchFamily="34" charset="-128"/>
              </a:rPr>
              <a:t>特異値</a:t>
            </a:r>
            <a:r>
              <a:rPr kumimoji="1" lang="en-US" altLang="ja-JP" sz="1200">
                <a:latin typeface="Meiryo" panose="020B0604030504040204" pitchFamily="34" charset="-128"/>
                <a:ea typeface="Meiryo" panose="020B0604030504040204" pitchFamily="34" charset="-128"/>
              </a:rPr>
              <a:t> </a:t>
            </a:r>
            <a:r>
              <a:rPr kumimoji="1" lang="en-US" altLang="ja-JP" sz="1200" b="1" i="1">
                <a:latin typeface="Cambria Math" panose="02040503050406030204" pitchFamily="18" charset="0"/>
                <a:ea typeface="Cambria Math" panose="02040503050406030204" pitchFamily="18" charset="0"/>
              </a:rPr>
              <a:t>Σ</a:t>
            </a:r>
            <a:endParaRPr kumimoji="1" lang="en-US" altLang="ja-JP" sz="1200" b="1" i="1"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60427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43" name="テキスト ボックス 242">
                <a:extLst>
                  <a:ext uri="{FF2B5EF4-FFF2-40B4-BE49-F238E27FC236}">
                    <a16:creationId xmlns:a16="http://schemas.microsoft.com/office/drawing/2014/main" id="{27D738D4-B8CD-1044-BD8F-8E54139AD6CE}"/>
                  </a:ext>
                </a:extLst>
              </p:cNvPr>
              <p:cNvSpPr txBox="1"/>
              <p:nvPr/>
            </p:nvSpPr>
            <p:spPr>
              <a:xfrm>
                <a:off x="3930781" y="229275"/>
                <a:ext cx="127656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i="1" smtClean="0">
                          <a:latin typeface="Cambria Math" panose="02040503050406030204" pitchFamily="18" charset="0"/>
                        </a:rPr>
                        <m:t>𝐴</m:t>
                      </m:r>
                      <m:r>
                        <a:rPr kumimoji="1" lang="en-US" altLang="ja-JP" sz="2400" i="1" smtClean="0">
                          <a:latin typeface="Cambria Math" panose="02040503050406030204" pitchFamily="18" charset="0"/>
                        </a:rPr>
                        <m:t>=</m:t>
                      </m:r>
                      <m:r>
                        <a:rPr kumimoji="1" lang="en-US" altLang="ja-JP" sz="2400" b="0" i="1" smtClean="0">
                          <a:latin typeface="Cambria Math" panose="02040503050406030204" pitchFamily="18" charset="0"/>
                        </a:rPr>
                        <m:t>𝐶𝑅</m:t>
                      </m:r>
                    </m:oMath>
                  </m:oMathPara>
                </a14:m>
                <a:endParaRPr kumimoji="1" lang="ja-JP" altLang="en-US" sz="2400">
                  <a:latin typeface="Meiryo" panose="020B0604030504040204" pitchFamily="34" charset="-128"/>
                  <a:ea typeface="Meiryo" panose="020B0604030504040204" pitchFamily="34" charset="-128"/>
                </a:endParaRPr>
              </a:p>
            </p:txBody>
          </p:sp>
        </mc:Choice>
        <mc:Fallback xmlns="">
          <p:sp>
            <p:nvSpPr>
              <p:cNvPr id="243" name="テキスト ボックス 242">
                <a:extLst>
                  <a:ext uri="{FF2B5EF4-FFF2-40B4-BE49-F238E27FC236}">
                    <a16:creationId xmlns:a16="http://schemas.microsoft.com/office/drawing/2014/main" id="{27D738D4-B8CD-1044-BD8F-8E54139AD6CE}"/>
                  </a:ext>
                </a:extLst>
              </p:cNvPr>
              <p:cNvSpPr txBox="1">
                <a:spLocks noRot="1" noChangeAspect="1" noMove="1" noResize="1" noEditPoints="1" noAdjustHandles="1" noChangeArrowheads="1" noChangeShapeType="1" noTextEdit="1"/>
              </p:cNvSpPr>
              <p:nvPr/>
            </p:nvSpPr>
            <p:spPr>
              <a:xfrm>
                <a:off x="3930781" y="229275"/>
                <a:ext cx="1276567" cy="461665"/>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7" name="テキスト ボックス 116">
                <a:extLst>
                  <a:ext uri="{FF2B5EF4-FFF2-40B4-BE49-F238E27FC236}">
                    <a16:creationId xmlns:a16="http://schemas.microsoft.com/office/drawing/2014/main" id="{6D8DE022-2BA7-FB45-BB47-590695B13B9E}"/>
                  </a:ext>
                </a:extLst>
              </p:cNvPr>
              <p:cNvSpPr txBox="1"/>
              <p:nvPr/>
            </p:nvSpPr>
            <p:spPr>
              <a:xfrm>
                <a:off x="475734" y="1974748"/>
                <a:ext cx="7684079" cy="646331"/>
              </a:xfrm>
              <a:prstGeom prst="rect">
                <a:avLst/>
              </a:prstGeom>
              <a:noFill/>
            </p:spPr>
            <p:txBody>
              <a:bodyPr wrap="square" rtlCol="0">
                <a:spAutoFit/>
              </a:bodyPr>
              <a:lstStyle/>
              <a:p>
                <a14:m>
                  <m:oMath xmlns:m="http://schemas.openxmlformats.org/officeDocument/2006/math">
                    <m:r>
                      <a:rPr kumimoji="1" lang="en-US" altLang="ja-JP" sz="1200" i="1" smtClean="0">
                        <a:latin typeface="Cambria Math" panose="02040503050406030204" pitchFamily="18" charset="0"/>
                      </a:rPr>
                      <m:t>𝐴</m:t>
                    </m:r>
                  </m:oMath>
                </a14:m>
                <a:r>
                  <a:rPr kumimoji="1" lang="ja-JP" altLang="en-US" sz="1200">
                    <a:latin typeface="Meiryo" panose="020B0604030504040204" pitchFamily="34" charset="-128"/>
                    <a:ea typeface="Meiryo" panose="020B0604030504040204" pitchFamily="34" charset="-128"/>
                  </a:rPr>
                  <a:t>の列ベクトルを左から順に見て、独立なもののみ選び出していく。</a:t>
                </a:r>
                <a:r>
                  <a:rPr kumimoji="1" lang="en-US" altLang="ja-JP" sz="1200" dirty="0">
                    <a:latin typeface="Meiryo" panose="020B0604030504040204" pitchFamily="34" charset="-128"/>
                    <a:ea typeface="Meiryo" panose="020B0604030504040204" pitchFamily="34" charset="-128"/>
                  </a:rPr>
                  <a:t>1,2</a:t>
                </a:r>
                <a:r>
                  <a:rPr kumimoji="1" lang="ja-JP" altLang="en-US" sz="1200">
                    <a:latin typeface="Meiryo" panose="020B0604030504040204" pitchFamily="34" charset="-128"/>
                    <a:ea typeface="Meiryo" panose="020B0604030504040204" pitchFamily="34" charset="-128"/>
                  </a:rPr>
                  <a:t>列目は生き残り、</a:t>
                </a:r>
                <a:r>
                  <a:rPr kumimoji="1" lang="en-US" altLang="ja-JP" sz="1200" dirty="0">
                    <a:latin typeface="Meiryo" panose="020B0604030504040204" pitchFamily="34" charset="-128"/>
                    <a:ea typeface="Meiryo" panose="020B0604030504040204" pitchFamily="34" charset="-128"/>
                  </a:rPr>
                  <a:t>3</a:t>
                </a:r>
                <a:r>
                  <a:rPr kumimoji="1" lang="ja-JP" altLang="en-US" sz="1200">
                    <a:latin typeface="Meiryo" panose="020B0604030504040204" pitchFamily="34" charset="-128"/>
                    <a:ea typeface="Meiryo" panose="020B0604030504040204" pitchFamily="34" charset="-128"/>
                  </a:rPr>
                  <a:t>列目は</a:t>
                </a:r>
                <a:r>
                  <a:rPr kumimoji="1" lang="en-US" altLang="ja-JP" sz="1200" dirty="0">
                    <a:latin typeface="Meiryo" panose="020B0604030504040204" pitchFamily="34" charset="-128"/>
                    <a:ea typeface="Meiryo" panose="020B0604030504040204" pitchFamily="34" charset="-128"/>
                  </a:rPr>
                  <a:t>1</a:t>
                </a:r>
                <a:r>
                  <a:rPr kumimoji="1" lang="ja-JP" altLang="en-US" sz="1200">
                    <a:latin typeface="Meiryo" panose="020B0604030504040204" pitchFamily="34" charset="-128"/>
                    <a:ea typeface="Meiryo" panose="020B0604030504040204" pitchFamily="34" charset="-128"/>
                  </a:rPr>
                  <a:t>列目</a:t>
                </a:r>
                <a:r>
                  <a:rPr kumimoji="1" lang="en-US" altLang="ja-JP" sz="1200" dirty="0">
                    <a:latin typeface="Meiryo" panose="020B0604030504040204" pitchFamily="34" charset="-128"/>
                    <a:ea typeface="Meiryo" panose="020B0604030504040204" pitchFamily="34" charset="-128"/>
                  </a:rPr>
                  <a:t>+2</a:t>
                </a:r>
                <a:r>
                  <a:rPr kumimoji="1" lang="ja-JP" altLang="en-US" sz="1200">
                    <a:latin typeface="Meiryo" panose="020B0604030504040204" pitchFamily="34" charset="-128"/>
                    <a:ea typeface="Meiryo" panose="020B0604030504040204" pitchFamily="34" charset="-128"/>
                  </a:rPr>
                  <a:t>列目なので捨てる。残った２つの列ベクトル</a:t>
                </a:r>
                <a:r>
                  <a:rPr kumimoji="1" lang="en-US" altLang="ja-JP" sz="1200" dirty="0">
                    <a:latin typeface="Meiryo" panose="020B0604030504040204" pitchFamily="34" charset="-128"/>
                    <a:ea typeface="Meiryo" panose="020B0604030504040204" pitchFamily="34" charset="-128"/>
                  </a:rPr>
                  <a:t>C</a:t>
                </a:r>
                <a:r>
                  <a:rPr kumimoji="1" lang="ja-JP" altLang="en-US" sz="1200">
                    <a:latin typeface="Meiryo" panose="020B0604030504040204" pitchFamily="34" charset="-128"/>
                    <a:ea typeface="Meiryo" panose="020B0604030504040204" pitchFamily="34" charset="-128"/>
                  </a:rPr>
                  <a:t>を使って</a:t>
                </a:r>
                <a14:m>
                  <m:oMath xmlns:m="http://schemas.openxmlformats.org/officeDocument/2006/math">
                    <m:r>
                      <a:rPr kumimoji="1" lang="en-US" altLang="ja-JP" sz="1200" i="1">
                        <a:latin typeface="Cambria Math" panose="02040503050406030204" pitchFamily="18" charset="0"/>
                      </a:rPr>
                      <m:t>𝐴</m:t>
                    </m:r>
                    <m:r>
                      <a:rPr kumimoji="1" lang="en-US" altLang="ja-JP" sz="1200" i="1">
                        <a:latin typeface="Cambria Math" panose="02040503050406030204" pitchFamily="18" charset="0"/>
                      </a:rPr>
                      <m:t> </m:t>
                    </m:r>
                  </m:oMath>
                </a14:m>
                <a:r>
                  <a:rPr kumimoji="1" lang="ja-JP" altLang="en-US" sz="1200">
                    <a:latin typeface="Meiryo" panose="020B0604030504040204" pitchFamily="34" charset="-128"/>
                    <a:ea typeface="Meiryo" panose="020B0604030504040204" pitchFamily="34" charset="-128"/>
                  </a:rPr>
                  <a:t>を復元すると、</a:t>
                </a:r>
                <a14:m>
                  <m:oMath xmlns:m="http://schemas.openxmlformats.org/officeDocument/2006/math">
                    <m:r>
                      <a:rPr kumimoji="1" lang="en-US" altLang="ja-JP" sz="1200" b="0" i="1" smtClean="0">
                        <a:latin typeface="Cambria Math" panose="02040503050406030204" pitchFamily="18" charset="0"/>
                      </a:rPr>
                      <m:t>𝑅</m:t>
                    </m:r>
                  </m:oMath>
                </a14:m>
                <a:r>
                  <a:rPr kumimoji="1" lang="ja-JP" altLang="en-US" sz="1200">
                    <a:latin typeface="Meiryo" panose="020B0604030504040204" pitchFamily="34" charset="-128"/>
                    <a:ea typeface="Meiryo" panose="020B0604030504040204" pitchFamily="34" charset="-128"/>
                  </a:rPr>
                  <a:t>には階段行列が現れる。</a:t>
                </a:r>
                <a:endParaRPr kumimoji="1" lang="en-US" altLang="ja-JP" sz="1200" dirty="0">
                  <a:latin typeface="Meiryo" panose="020B0604030504040204" pitchFamily="34" charset="-128"/>
                  <a:ea typeface="Meiryo" panose="020B0604030504040204" pitchFamily="34" charset="-128"/>
                </a:endParaRPr>
              </a:p>
              <a:p>
                <a:r>
                  <a:rPr kumimoji="1" lang="ja-JP" altLang="en-US" sz="1200">
                    <a:latin typeface="Meiryo" panose="020B0604030504040204" pitchFamily="34" charset="-128"/>
                    <a:ea typeface="Meiryo" panose="020B0604030504040204" pitchFamily="34" charset="-128"/>
                  </a:rPr>
                  <a:t>これを、よく見て、二つの表現で表すと</a:t>
                </a:r>
                <a:r>
                  <a:rPr kumimoji="1" lang="en-US" altLang="ja-JP" sz="1200" dirty="0">
                    <a:latin typeface="Meiryo" panose="020B0604030504040204" pitchFamily="34" charset="-128"/>
                    <a:ea typeface="Meiryo" panose="020B0604030504040204" pitchFamily="34" charset="-128"/>
                  </a:rPr>
                  <a:t>…</a:t>
                </a:r>
              </a:p>
            </p:txBody>
          </p:sp>
        </mc:Choice>
        <mc:Fallback xmlns="">
          <p:sp>
            <p:nvSpPr>
              <p:cNvPr id="117" name="テキスト ボックス 116">
                <a:extLst>
                  <a:ext uri="{FF2B5EF4-FFF2-40B4-BE49-F238E27FC236}">
                    <a16:creationId xmlns:a16="http://schemas.microsoft.com/office/drawing/2014/main" id="{6D8DE022-2BA7-FB45-BB47-590695B13B9E}"/>
                  </a:ext>
                </a:extLst>
              </p:cNvPr>
              <p:cNvSpPr txBox="1">
                <a:spLocks noRot="1" noChangeAspect="1" noMove="1" noResize="1" noEditPoints="1" noAdjustHandles="1" noChangeArrowheads="1" noChangeShapeType="1" noTextEdit="1"/>
              </p:cNvSpPr>
              <p:nvPr/>
            </p:nvSpPr>
            <p:spPr>
              <a:xfrm>
                <a:off x="475734" y="1974748"/>
                <a:ext cx="7684079" cy="646331"/>
              </a:xfrm>
              <a:prstGeom prst="rect">
                <a:avLst/>
              </a:prstGeom>
              <a:blipFill>
                <a:blip r:embed="rId3"/>
                <a:stretch>
                  <a:fillRect b="-576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5" name="テキスト ボックス 104">
                <a:extLst>
                  <a:ext uri="{FF2B5EF4-FFF2-40B4-BE49-F238E27FC236}">
                    <a16:creationId xmlns:a16="http://schemas.microsoft.com/office/drawing/2014/main" id="{8B753F55-8D97-8D47-BB2B-DFFB13F14EFD}"/>
                  </a:ext>
                </a:extLst>
              </p:cNvPr>
              <p:cNvSpPr txBox="1"/>
              <p:nvPr/>
            </p:nvSpPr>
            <p:spPr>
              <a:xfrm>
                <a:off x="460627" y="807565"/>
                <a:ext cx="6522309" cy="461665"/>
              </a:xfrm>
              <a:prstGeom prst="rect">
                <a:avLst/>
              </a:prstGeom>
              <a:noFill/>
            </p:spPr>
            <p:txBody>
              <a:bodyPr wrap="square" rtlCol="0">
                <a:spAutoFit/>
              </a:bodyPr>
              <a:lstStyle/>
              <a:p>
                <a:r>
                  <a:rPr kumimoji="1" lang="ja-JP" altLang="en-US" sz="1200">
                    <a:latin typeface="Meiryo" panose="020B0604030504040204" pitchFamily="34" charset="-128"/>
                    <a:ea typeface="Meiryo" panose="020B0604030504040204" pitchFamily="34" charset="-128"/>
                  </a:rPr>
                  <a:t>長方行列</a:t>
                </a:r>
                <a14:m>
                  <m:oMath xmlns:m="http://schemas.openxmlformats.org/officeDocument/2006/math">
                    <m:r>
                      <a:rPr kumimoji="1" lang="en-US" altLang="ja-JP" sz="1200" i="1">
                        <a:latin typeface="Cambria Math" panose="02040503050406030204" pitchFamily="18" charset="0"/>
                      </a:rPr>
                      <m:t>𝐴</m:t>
                    </m:r>
                  </m:oMath>
                </a14:m>
                <a:r>
                  <a:rPr kumimoji="1" lang="ja-JP" altLang="en-US" sz="1200">
                    <a:latin typeface="Meiryo" panose="020B0604030504040204" pitchFamily="34" charset="-128"/>
                    <a:ea typeface="Meiryo" panose="020B0604030504040204" pitchFamily="34" charset="-128"/>
                  </a:rPr>
                  <a:t>の行ランクと、</a:t>
                </a:r>
                <a:r>
                  <a:rPr kumimoji="1" lang="en-US" altLang="ja-JP" sz="1200" dirty="0"/>
                  <a:t> </a:t>
                </a:r>
                <a14:m>
                  <m:oMath xmlns:m="http://schemas.openxmlformats.org/officeDocument/2006/math">
                    <m:r>
                      <a:rPr kumimoji="1" lang="en-US" altLang="ja-JP" sz="1200" i="1">
                        <a:latin typeface="Cambria Math" panose="02040503050406030204" pitchFamily="18" charset="0"/>
                      </a:rPr>
                      <m:t>𝐴</m:t>
                    </m:r>
                  </m:oMath>
                </a14:m>
                <a:r>
                  <a:rPr kumimoji="1" lang="ja-JP" altLang="en-US" sz="1200">
                    <a:latin typeface="Meiryo" panose="020B0604030504040204" pitchFamily="34" charset="-128"/>
                    <a:ea typeface="Meiryo" panose="020B0604030504040204" pitchFamily="34" charset="-128"/>
                  </a:rPr>
                  <a:t>の列ランクが等しいことを最も直感的に示す分解。</a:t>
                </a:r>
                <a:endParaRPr kumimoji="1" lang="en-US" altLang="ja-JP" sz="1200" dirty="0">
                  <a:latin typeface="Meiryo" panose="020B0604030504040204" pitchFamily="34" charset="-128"/>
                  <a:ea typeface="Meiryo" panose="020B0604030504040204" pitchFamily="34" charset="-128"/>
                </a:endParaRPr>
              </a:p>
              <a:p>
                <a:r>
                  <a:rPr kumimoji="1" lang="en-US" altLang="ja-JP" sz="1200" dirty="0">
                    <a:latin typeface="Meiryo" panose="020B0604030504040204" pitchFamily="34" charset="-128"/>
                    <a:ea typeface="Meiryo" panose="020B0604030504040204" pitchFamily="34" charset="-128"/>
                  </a:rPr>
                  <a:t>C</a:t>
                </a:r>
                <a:r>
                  <a:rPr kumimoji="1" lang="ja-JP" altLang="en-US" sz="1200">
                    <a:latin typeface="Meiryo" panose="020B0604030504040204" pitchFamily="34" charset="-128"/>
                    <a:ea typeface="Meiryo" panose="020B0604030504040204" pitchFamily="34" charset="-128"/>
                  </a:rPr>
                  <a:t>は</a:t>
                </a:r>
                <a14:m>
                  <m:oMath xmlns:m="http://schemas.openxmlformats.org/officeDocument/2006/math">
                    <m:r>
                      <a:rPr kumimoji="1" lang="en-US" altLang="ja-JP" sz="1200" i="1">
                        <a:latin typeface="Cambria Math" panose="02040503050406030204" pitchFamily="18" charset="0"/>
                      </a:rPr>
                      <m:t>𝐴</m:t>
                    </m:r>
                  </m:oMath>
                </a14:m>
                <a:r>
                  <a:rPr kumimoji="1" lang="ja-JP" altLang="en-US" sz="1200">
                    <a:latin typeface="Meiryo" panose="020B0604030504040204" pitchFamily="34" charset="-128"/>
                    <a:ea typeface="Meiryo" panose="020B0604030504040204" pitchFamily="34" charset="-128"/>
                  </a:rPr>
                  <a:t>の線形独立な列ベクトル。</a:t>
                </a:r>
                <a:r>
                  <a:rPr kumimoji="1" lang="en-US" altLang="ja-JP" sz="1200" dirty="0"/>
                  <a:t> </a:t>
                </a:r>
                <a14:m>
                  <m:oMath xmlns:m="http://schemas.openxmlformats.org/officeDocument/2006/math">
                    <m:r>
                      <a:rPr kumimoji="1" lang="en-US" altLang="ja-JP" sz="1200" b="0" i="1" smtClean="0">
                        <a:latin typeface="Cambria Math" panose="02040503050406030204" pitchFamily="18" charset="0"/>
                      </a:rPr>
                      <m:t>𝑅</m:t>
                    </m:r>
                  </m:oMath>
                </a14:m>
                <a:r>
                  <a:rPr kumimoji="1" lang="ja-JP" altLang="en-US" sz="1200">
                    <a:latin typeface="Meiryo" panose="020B0604030504040204" pitchFamily="34" charset="-128"/>
                    <a:ea typeface="Meiryo" panose="020B0604030504040204" pitchFamily="34" charset="-128"/>
                  </a:rPr>
                  <a:t>は行簡約階段行列</a:t>
                </a:r>
                <a:r>
                  <a:rPr kumimoji="1" lang="en-US" altLang="ja-JP" sz="1200" dirty="0">
                    <a:latin typeface="Meiryo" panose="020B0604030504040204" pitchFamily="34" charset="-128"/>
                    <a:ea typeface="Meiryo" panose="020B0604030504040204" pitchFamily="34" charset="-128"/>
                  </a:rPr>
                  <a:t>(row reduced echelon form)</a:t>
                </a:r>
                <a:r>
                  <a:rPr kumimoji="1" lang="ja-JP" altLang="en-US" sz="1200">
                    <a:latin typeface="Meiryo" panose="020B0604030504040204" pitchFamily="34" charset="-128"/>
                    <a:ea typeface="Meiryo" panose="020B0604030504040204" pitchFamily="34" charset="-128"/>
                  </a:rPr>
                  <a:t>となる。</a:t>
                </a:r>
                <a:endParaRPr kumimoji="1" lang="en-US" altLang="ja-JP" sz="1200" dirty="0">
                  <a:latin typeface="Meiryo" panose="020B0604030504040204" pitchFamily="34" charset="-128"/>
                  <a:ea typeface="Meiryo" panose="020B0604030504040204" pitchFamily="34" charset="-128"/>
                </a:endParaRPr>
              </a:p>
            </p:txBody>
          </p:sp>
        </mc:Choice>
        <mc:Fallback xmlns="">
          <p:sp>
            <p:nvSpPr>
              <p:cNvPr id="105" name="テキスト ボックス 104">
                <a:extLst>
                  <a:ext uri="{FF2B5EF4-FFF2-40B4-BE49-F238E27FC236}">
                    <a16:creationId xmlns:a16="http://schemas.microsoft.com/office/drawing/2014/main" id="{8B753F55-8D97-8D47-BB2B-DFFB13F14EFD}"/>
                  </a:ext>
                </a:extLst>
              </p:cNvPr>
              <p:cNvSpPr txBox="1">
                <a:spLocks noRot="1" noChangeAspect="1" noMove="1" noResize="1" noEditPoints="1" noAdjustHandles="1" noChangeArrowheads="1" noChangeShapeType="1" noTextEdit="1"/>
              </p:cNvSpPr>
              <p:nvPr/>
            </p:nvSpPr>
            <p:spPr>
              <a:xfrm>
                <a:off x="460627" y="807565"/>
                <a:ext cx="6522309" cy="461665"/>
              </a:xfrm>
              <a:prstGeom prst="rect">
                <a:avLst/>
              </a:prstGeom>
              <a:blipFill>
                <a:blip r:embed="rId4"/>
                <a:stretch>
                  <a:fillRect b="-10811"/>
                </a:stretch>
              </a:blipFill>
            </p:spPr>
            <p:txBody>
              <a:bodyPr/>
              <a:lstStyle/>
              <a:p>
                <a:r>
                  <a:rPr lang="ja-JP" altLang="en-US">
                    <a:noFill/>
                  </a:rPr>
                  <a:t> </a:t>
                </a:r>
              </a:p>
            </p:txBody>
          </p:sp>
        </mc:Fallback>
      </mc:AlternateContent>
      <p:sp>
        <p:nvSpPr>
          <p:cNvPr id="148" name="正方形/長方形 147">
            <a:extLst>
              <a:ext uri="{FF2B5EF4-FFF2-40B4-BE49-F238E27FC236}">
                <a16:creationId xmlns:a16="http://schemas.microsoft.com/office/drawing/2014/main" id="{DB018479-3CC0-E047-874D-3AB4F4579ADE}"/>
              </a:ext>
            </a:extLst>
          </p:cNvPr>
          <p:cNvSpPr/>
          <p:nvPr/>
        </p:nvSpPr>
        <p:spPr>
          <a:xfrm>
            <a:off x="1009234" y="2984558"/>
            <a:ext cx="116292" cy="363487"/>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Meiryo" panose="020B0604030504040204" pitchFamily="34" charset="-128"/>
                <a:ea typeface="Meiryo" panose="020B0604030504040204" pitchFamily="34" charset="-128"/>
              </a:rPr>
              <a:t>2</a:t>
            </a:r>
            <a:endParaRPr kumimoji="1" lang="ja-JP" altLang="en-US" sz="1400">
              <a:solidFill>
                <a:schemeClr val="tx1"/>
              </a:solidFill>
              <a:latin typeface="Meiryo" panose="020B0604030504040204" pitchFamily="34" charset="-128"/>
              <a:ea typeface="Meiryo" panose="020B0604030504040204" pitchFamily="34" charset="-128"/>
            </a:endParaRPr>
          </a:p>
        </p:txBody>
      </p:sp>
      <p:sp>
        <p:nvSpPr>
          <p:cNvPr id="149" name="左大かっこ 148">
            <a:extLst>
              <a:ext uri="{FF2B5EF4-FFF2-40B4-BE49-F238E27FC236}">
                <a16:creationId xmlns:a16="http://schemas.microsoft.com/office/drawing/2014/main" id="{CB62075C-FAAB-5D4A-B6B9-6ACE0EA07461}"/>
              </a:ext>
            </a:extLst>
          </p:cNvPr>
          <p:cNvSpPr/>
          <p:nvPr/>
        </p:nvSpPr>
        <p:spPr>
          <a:xfrm>
            <a:off x="751644" y="2965755"/>
            <a:ext cx="85388" cy="411709"/>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63" name="左大かっこ 162">
            <a:extLst>
              <a:ext uri="{FF2B5EF4-FFF2-40B4-BE49-F238E27FC236}">
                <a16:creationId xmlns:a16="http://schemas.microsoft.com/office/drawing/2014/main" id="{713F74A1-0406-CC4E-BD35-C9B773706E8B}"/>
              </a:ext>
            </a:extLst>
          </p:cNvPr>
          <p:cNvSpPr/>
          <p:nvPr/>
        </p:nvSpPr>
        <p:spPr>
          <a:xfrm flipH="1">
            <a:off x="1321639" y="2965757"/>
            <a:ext cx="74113" cy="411709"/>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mc:AlternateContent xmlns:mc="http://schemas.openxmlformats.org/markup-compatibility/2006" xmlns:a14="http://schemas.microsoft.com/office/drawing/2010/main">
        <mc:Choice Requires="a14">
          <p:sp>
            <p:nvSpPr>
              <p:cNvPr id="110" name="テキスト ボックス 109">
                <a:extLst>
                  <a:ext uri="{FF2B5EF4-FFF2-40B4-BE49-F238E27FC236}">
                    <a16:creationId xmlns:a16="http://schemas.microsoft.com/office/drawing/2014/main" id="{CEA9A175-44A9-FE42-B830-19F661011B0E}"/>
                  </a:ext>
                </a:extLst>
              </p:cNvPr>
              <p:cNvSpPr txBox="1"/>
              <p:nvPr/>
            </p:nvSpPr>
            <p:spPr>
              <a:xfrm>
                <a:off x="1402280" y="2940281"/>
                <a:ext cx="42213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m:t>
                      </m:r>
                    </m:oMath>
                  </m:oMathPara>
                </a14:m>
                <a:endParaRPr kumimoji="1" lang="ja-JP" altLang="en-US">
                  <a:latin typeface="Meiryo" panose="020B0604030504040204" pitchFamily="34" charset="-128"/>
                  <a:ea typeface="Meiryo" panose="020B0604030504040204" pitchFamily="34" charset="-128"/>
                </a:endParaRPr>
              </a:p>
            </p:txBody>
          </p:sp>
        </mc:Choice>
        <mc:Fallback xmlns="">
          <p:sp>
            <p:nvSpPr>
              <p:cNvPr id="110" name="テキスト ボックス 109">
                <a:extLst>
                  <a:ext uri="{FF2B5EF4-FFF2-40B4-BE49-F238E27FC236}">
                    <a16:creationId xmlns:a16="http://schemas.microsoft.com/office/drawing/2014/main" id="{CEA9A175-44A9-FE42-B830-19F661011B0E}"/>
                  </a:ext>
                </a:extLst>
              </p:cNvPr>
              <p:cNvSpPr txBox="1">
                <a:spLocks noRot="1" noChangeAspect="1" noMove="1" noResize="1" noEditPoints="1" noAdjustHandles="1" noChangeArrowheads="1" noChangeShapeType="1" noTextEdit="1"/>
              </p:cNvSpPr>
              <p:nvPr/>
            </p:nvSpPr>
            <p:spPr>
              <a:xfrm>
                <a:off x="1402280" y="2940281"/>
                <a:ext cx="422134" cy="276999"/>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正方形/長方形 2">
                <a:extLst>
                  <a:ext uri="{FF2B5EF4-FFF2-40B4-BE49-F238E27FC236}">
                    <a16:creationId xmlns:a16="http://schemas.microsoft.com/office/drawing/2014/main" id="{B30BAA51-A831-6D4D-ADA4-EF9FDA245E62}"/>
                  </a:ext>
                </a:extLst>
              </p:cNvPr>
              <p:cNvSpPr/>
              <p:nvPr/>
            </p:nvSpPr>
            <p:spPr>
              <a:xfrm>
                <a:off x="1983741" y="1486998"/>
                <a:ext cx="2575449" cy="4515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kumimoji="1" lang="en-US" altLang="ja-JP" sz="1400" b="1" i="1" smtClean="0">
                              <a:latin typeface="Cambria Math" panose="02040503050406030204" pitchFamily="18" charset="0"/>
                            </a:rPr>
                          </m:ctrlPr>
                        </m:dPr>
                        <m:e>
                          <m:m>
                            <m:mPr>
                              <m:mcs>
                                <m:mc>
                                  <m:mcPr>
                                    <m:count m:val="3"/>
                                    <m:mcJc m:val="center"/>
                                  </m:mcPr>
                                </m:mc>
                              </m:mcs>
                              <m:ctrlPr>
                                <a:rPr kumimoji="1" lang="en-US" altLang="ja-JP" sz="1400" i="1">
                                  <a:latin typeface="Cambria Math" panose="02040503050406030204" pitchFamily="18" charset="0"/>
                                </a:rPr>
                              </m:ctrlPr>
                            </m:mPr>
                            <m:mr>
                              <m:e>
                                <m:r>
                                  <m:rPr>
                                    <m:brk m:alnAt="7"/>
                                  </m:rPr>
                                  <a:rPr kumimoji="1" lang="en-US" altLang="ja-JP" sz="1400" b="0" i="1" smtClean="0">
                                    <a:latin typeface="Cambria Math" panose="02040503050406030204" pitchFamily="18" charset="0"/>
                                  </a:rPr>
                                  <m:t>1</m:t>
                                </m:r>
                              </m:e>
                              <m:e>
                                <m:r>
                                  <a:rPr kumimoji="1" lang="en-US" altLang="ja-JP" sz="1400" b="0" i="1" smtClean="0">
                                    <a:latin typeface="Cambria Math" panose="02040503050406030204" pitchFamily="18" charset="0"/>
                                  </a:rPr>
                                  <m:t>2</m:t>
                                </m:r>
                              </m:e>
                              <m:e>
                                <m:r>
                                  <a:rPr kumimoji="1" lang="en-US" altLang="ja-JP" sz="1400" b="0" i="1" smtClean="0">
                                    <a:latin typeface="Cambria Math" panose="02040503050406030204" pitchFamily="18" charset="0"/>
                                  </a:rPr>
                                  <m:t>3</m:t>
                                </m:r>
                              </m:e>
                            </m:mr>
                            <m:mr>
                              <m:e>
                                <m:r>
                                  <a:rPr kumimoji="1" lang="en-US" altLang="ja-JP" sz="1400" b="0" i="1" smtClean="0">
                                    <a:latin typeface="Cambria Math" panose="02040503050406030204" pitchFamily="18" charset="0"/>
                                  </a:rPr>
                                  <m:t>2</m:t>
                                </m:r>
                              </m:e>
                              <m:e>
                                <m:r>
                                  <a:rPr kumimoji="1" lang="en-US" altLang="ja-JP" sz="1400" b="0" i="1" smtClean="0">
                                    <a:latin typeface="Cambria Math" panose="02040503050406030204" pitchFamily="18" charset="0"/>
                                  </a:rPr>
                                  <m:t>3</m:t>
                                </m:r>
                              </m:e>
                              <m:e>
                                <m:r>
                                  <a:rPr kumimoji="1" lang="en-US" altLang="ja-JP" sz="1400" b="0" i="1" smtClean="0">
                                    <a:latin typeface="Cambria Math" panose="02040503050406030204" pitchFamily="18" charset="0"/>
                                  </a:rPr>
                                  <m:t>5</m:t>
                                </m:r>
                              </m:e>
                            </m:mr>
                          </m:m>
                        </m:e>
                      </m:d>
                      <m:r>
                        <a:rPr kumimoji="1" lang="en-US" altLang="ja-JP" sz="1400" b="1" i="1" smtClean="0">
                          <a:latin typeface="Cambria Math" panose="02040503050406030204" pitchFamily="18" charset="0"/>
                        </a:rPr>
                        <m:t>=</m:t>
                      </m:r>
                      <m:d>
                        <m:dPr>
                          <m:begChr m:val="["/>
                          <m:endChr m:val="]"/>
                          <m:ctrlPr>
                            <a:rPr kumimoji="1" lang="en-US" altLang="ja-JP" sz="1400" i="1">
                              <a:latin typeface="Cambria Math" panose="02040503050406030204" pitchFamily="18" charset="0"/>
                            </a:rPr>
                          </m:ctrlPr>
                        </m:dPr>
                        <m:e>
                          <m:m>
                            <m:mPr>
                              <m:mcs>
                                <m:mc>
                                  <m:mcPr>
                                    <m:count m:val="2"/>
                                    <m:mcJc m:val="center"/>
                                  </m:mcPr>
                                </m:mc>
                              </m:mcs>
                              <m:ctrlPr>
                                <a:rPr kumimoji="1" lang="en-US" altLang="ja-JP" sz="1400" b="0" i="1">
                                  <a:latin typeface="Cambria Math" panose="02040503050406030204" pitchFamily="18" charset="0"/>
                                </a:rPr>
                              </m:ctrlPr>
                            </m:mPr>
                            <m:mr>
                              <m:e>
                                <m:r>
                                  <m:rPr>
                                    <m:brk m:alnAt="7"/>
                                  </m:rPr>
                                  <a:rPr kumimoji="1" lang="en-US" altLang="ja-JP" sz="1400" b="0" i="1" smtClean="0">
                                    <a:latin typeface="Cambria Math" panose="02040503050406030204" pitchFamily="18" charset="0"/>
                                  </a:rPr>
                                  <m:t>1</m:t>
                                </m:r>
                              </m:e>
                              <m:e>
                                <m:r>
                                  <a:rPr kumimoji="1" lang="en-US" altLang="ja-JP" sz="1400" b="0" i="1" smtClean="0">
                                    <a:latin typeface="Cambria Math" panose="02040503050406030204" pitchFamily="18" charset="0"/>
                                  </a:rPr>
                                  <m:t>2</m:t>
                                </m:r>
                              </m:e>
                            </m:mr>
                            <m:mr>
                              <m:e>
                                <m:r>
                                  <a:rPr kumimoji="1" lang="en-US" altLang="ja-JP" sz="1400" b="0" i="1" smtClean="0">
                                    <a:latin typeface="Cambria Math" panose="02040503050406030204" pitchFamily="18" charset="0"/>
                                  </a:rPr>
                                  <m:t>2</m:t>
                                </m:r>
                              </m:e>
                              <m:e>
                                <m:r>
                                  <a:rPr kumimoji="1" lang="en-US" altLang="ja-JP" sz="1400" b="0" i="1" smtClean="0">
                                    <a:latin typeface="Cambria Math" panose="02040503050406030204" pitchFamily="18" charset="0"/>
                                  </a:rPr>
                                  <m:t>3</m:t>
                                </m:r>
                              </m:e>
                            </m:mr>
                          </m:m>
                        </m:e>
                      </m:d>
                      <m:d>
                        <m:dPr>
                          <m:begChr m:val="["/>
                          <m:endChr m:val="]"/>
                          <m:ctrlPr>
                            <a:rPr kumimoji="1" lang="en-US" altLang="ja-JP" sz="1400" i="1">
                              <a:latin typeface="Cambria Math" panose="02040503050406030204" pitchFamily="18" charset="0"/>
                            </a:rPr>
                          </m:ctrlPr>
                        </m:dPr>
                        <m:e>
                          <m:m>
                            <m:mPr>
                              <m:mcs>
                                <m:mc>
                                  <m:mcPr>
                                    <m:count m:val="3"/>
                                    <m:mcJc m:val="center"/>
                                  </m:mcPr>
                                </m:mc>
                              </m:mcs>
                              <m:ctrlPr>
                                <a:rPr kumimoji="1" lang="en-US" altLang="ja-JP" sz="1400" i="1">
                                  <a:latin typeface="Cambria Math" panose="02040503050406030204" pitchFamily="18" charset="0"/>
                                </a:rPr>
                              </m:ctrlPr>
                            </m:mPr>
                            <m:mr>
                              <m:e>
                                <m:r>
                                  <m:rPr>
                                    <m:brk m:alnAt="7"/>
                                  </m:rPr>
                                  <a:rPr kumimoji="1" lang="en-US" altLang="ja-JP" sz="1400" i="1">
                                    <a:latin typeface="Cambria Math" panose="02040503050406030204" pitchFamily="18" charset="0"/>
                                  </a:rPr>
                                  <m:t>1</m:t>
                                </m:r>
                              </m:e>
                              <m:e>
                                <m:r>
                                  <a:rPr kumimoji="1" lang="en-US" altLang="ja-JP" sz="1400" b="0" i="1" smtClean="0">
                                    <a:latin typeface="Cambria Math" panose="02040503050406030204" pitchFamily="18" charset="0"/>
                                  </a:rPr>
                                  <m:t>0</m:t>
                                </m:r>
                              </m:e>
                              <m:e>
                                <m:r>
                                  <a:rPr kumimoji="1" lang="en-US" altLang="ja-JP" sz="1400" b="0" i="1" smtClean="0">
                                    <a:latin typeface="Cambria Math" panose="02040503050406030204" pitchFamily="18" charset="0"/>
                                  </a:rPr>
                                  <m:t>1</m:t>
                                </m:r>
                              </m:e>
                            </m:mr>
                            <m:mr>
                              <m:e>
                                <m:r>
                                  <a:rPr kumimoji="1" lang="en-US" altLang="ja-JP" sz="1400" b="0" i="1" smtClean="0">
                                    <a:latin typeface="Cambria Math" panose="02040503050406030204" pitchFamily="18" charset="0"/>
                                  </a:rPr>
                                  <m:t>0</m:t>
                                </m:r>
                              </m:e>
                              <m:e>
                                <m:r>
                                  <a:rPr kumimoji="1" lang="en-US" altLang="ja-JP" sz="1400" b="0" i="1" smtClean="0">
                                    <a:latin typeface="Cambria Math" panose="02040503050406030204" pitchFamily="18" charset="0"/>
                                  </a:rPr>
                                  <m:t>1</m:t>
                                </m:r>
                              </m:e>
                              <m:e>
                                <m:r>
                                  <a:rPr kumimoji="1" lang="en-US" altLang="ja-JP" sz="1400" b="0" i="1" smtClean="0">
                                    <a:latin typeface="Cambria Math" panose="02040503050406030204" pitchFamily="18" charset="0"/>
                                  </a:rPr>
                                  <m:t>1</m:t>
                                </m:r>
                              </m:e>
                            </m:mr>
                          </m:m>
                        </m:e>
                      </m:d>
                    </m:oMath>
                  </m:oMathPara>
                </a14:m>
                <a:endParaRPr kumimoji="1" lang="en-US" altLang="ja-JP" sz="1400" i="1" dirty="0">
                  <a:latin typeface="Meiryo" panose="020B0604030504040204" pitchFamily="34" charset="-128"/>
                  <a:ea typeface="Meiryo" panose="020B0604030504040204" pitchFamily="34" charset="-128"/>
                </a:endParaRPr>
              </a:p>
            </p:txBody>
          </p:sp>
        </mc:Choice>
        <mc:Fallback xmlns="">
          <p:sp>
            <p:nvSpPr>
              <p:cNvPr id="3" name="正方形/長方形 2">
                <a:extLst>
                  <a:ext uri="{FF2B5EF4-FFF2-40B4-BE49-F238E27FC236}">
                    <a16:creationId xmlns:a16="http://schemas.microsoft.com/office/drawing/2014/main" id="{B30BAA51-A831-6D4D-ADA4-EF9FDA245E62}"/>
                  </a:ext>
                </a:extLst>
              </p:cNvPr>
              <p:cNvSpPr>
                <a:spLocks noRot="1" noChangeAspect="1" noMove="1" noResize="1" noEditPoints="1" noAdjustHandles="1" noChangeArrowheads="1" noChangeShapeType="1" noTextEdit="1"/>
              </p:cNvSpPr>
              <p:nvPr/>
            </p:nvSpPr>
            <p:spPr>
              <a:xfrm>
                <a:off x="1983741" y="1486998"/>
                <a:ext cx="2575449" cy="451598"/>
              </a:xfrm>
              <a:prstGeom prst="rect">
                <a:avLst/>
              </a:prstGeom>
              <a:blipFill>
                <a:blip r:embed="rId6"/>
                <a:stretch>
                  <a:fillRect b="-2778"/>
                </a:stretch>
              </a:blipFill>
            </p:spPr>
            <p:txBody>
              <a:bodyPr/>
              <a:lstStyle/>
              <a:p>
                <a:r>
                  <a:rPr lang="ja-JP" altLang="en-US">
                    <a:noFill/>
                  </a:rPr>
                  <a:t> </a:t>
                </a:r>
              </a:p>
            </p:txBody>
          </p:sp>
        </mc:Fallback>
      </mc:AlternateContent>
      <p:sp>
        <p:nvSpPr>
          <p:cNvPr id="196" name="正方形/長方形 195">
            <a:extLst>
              <a:ext uri="{FF2B5EF4-FFF2-40B4-BE49-F238E27FC236}">
                <a16:creationId xmlns:a16="http://schemas.microsoft.com/office/drawing/2014/main" id="{9F091058-2698-9C43-A446-3CE893F6A2CB}"/>
              </a:ext>
            </a:extLst>
          </p:cNvPr>
          <p:cNvSpPr/>
          <p:nvPr/>
        </p:nvSpPr>
        <p:spPr>
          <a:xfrm>
            <a:off x="832076" y="2979779"/>
            <a:ext cx="116292" cy="363487"/>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Meiryo" panose="020B0604030504040204" pitchFamily="34" charset="-128"/>
                <a:ea typeface="Meiryo" panose="020B0604030504040204" pitchFamily="34" charset="-128"/>
              </a:rPr>
              <a:t>1</a:t>
            </a:r>
            <a:endParaRPr kumimoji="1" lang="ja-JP" altLang="en-US" sz="1400">
              <a:solidFill>
                <a:schemeClr val="tx1"/>
              </a:solidFill>
              <a:latin typeface="Meiryo" panose="020B0604030504040204" pitchFamily="34" charset="-128"/>
              <a:ea typeface="Meiryo" panose="020B0604030504040204" pitchFamily="34" charset="-128"/>
            </a:endParaRPr>
          </a:p>
        </p:txBody>
      </p:sp>
      <mc:AlternateContent xmlns:mc="http://schemas.openxmlformats.org/markup-compatibility/2006" xmlns:a14="http://schemas.microsoft.com/office/drawing/2010/main">
        <mc:Choice Requires="a14">
          <p:sp>
            <p:nvSpPr>
              <p:cNvPr id="200" name="正方形/長方形 199">
                <a:extLst>
                  <a:ext uri="{FF2B5EF4-FFF2-40B4-BE49-F238E27FC236}">
                    <a16:creationId xmlns:a16="http://schemas.microsoft.com/office/drawing/2014/main" id="{D12D17BF-32E4-604F-A031-0395EF03207B}"/>
                  </a:ext>
                </a:extLst>
              </p:cNvPr>
              <p:cNvSpPr/>
              <p:nvPr/>
            </p:nvSpPr>
            <p:spPr>
              <a:xfrm>
                <a:off x="6156335" y="2876648"/>
                <a:ext cx="2169120" cy="624145"/>
              </a:xfrm>
              <a:prstGeom prst="rect">
                <a:avLst/>
              </a:prstGeom>
            </p:spPr>
            <p:txBody>
              <a:bodyPr wrap="none">
                <a:spAutoFit/>
              </a:bodyPr>
              <a:lstStyle/>
              <a:p>
                <a14:m>
                  <m:oMath xmlns:m="http://schemas.openxmlformats.org/officeDocument/2006/math">
                    <m:d>
                      <m:dPr>
                        <m:begChr m:val="["/>
                        <m:endChr m:val="]"/>
                        <m:ctrlPr>
                          <a:rPr kumimoji="1" lang="en-US" altLang="ja-JP" sz="1200" b="1" i="1" smtClean="0">
                            <a:latin typeface="Cambria Math" panose="02040503050406030204" pitchFamily="18" charset="0"/>
                          </a:rPr>
                        </m:ctrlPr>
                      </m:dPr>
                      <m:e>
                        <m:m>
                          <m:mPr>
                            <m:mcs>
                              <m:mc>
                                <m:mcPr>
                                  <m:count m:val="1"/>
                                  <m:mcJc m:val="center"/>
                                </m:mcPr>
                              </m:mc>
                            </m:mcs>
                            <m:ctrlPr>
                              <a:rPr kumimoji="1" lang="en-US" altLang="ja-JP" sz="1200" b="1" i="1">
                                <a:latin typeface="Cambria Math" panose="02040503050406030204" pitchFamily="18" charset="0"/>
                              </a:rPr>
                            </m:ctrlPr>
                          </m:mPr>
                          <m:mr>
                            <m:e>
                              <m:r>
                                <m:rPr>
                                  <m:brk m:alnAt="7"/>
                                </m:rPr>
                                <a:rPr kumimoji="1" lang="en-US" altLang="ja-JP" sz="1200" b="1" i="1">
                                  <a:latin typeface="Cambria Math" panose="02040503050406030204" pitchFamily="18" charset="0"/>
                                </a:rPr>
                                <m:t>|</m:t>
                              </m:r>
                            </m:e>
                          </m:mr>
                          <m:mr>
                            <m:e>
                              <m:sSub>
                                <m:sSubPr>
                                  <m:ctrlPr>
                                    <a:rPr kumimoji="1" lang="en-US" altLang="ja-JP" sz="1200" b="1" i="1">
                                      <a:latin typeface="Cambria Math" panose="02040503050406030204" pitchFamily="18" charset="0"/>
                                    </a:rPr>
                                  </m:ctrlPr>
                                </m:sSubPr>
                                <m:e>
                                  <m:r>
                                    <a:rPr kumimoji="1" lang="en-US" altLang="ja-JP" sz="1200" b="1" i="1">
                                      <a:latin typeface="Cambria Math" panose="02040503050406030204" pitchFamily="18" charset="0"/>
                                    </a:rPr>
                                    <m:t>𝒂</m:t>
                                  </m:r>
                                </m:e>
                                <m:sub>
                                  <m:r>
                                    <a:rPr kumimoji="1" lang="en-US" altLang="ja-JP" sz="1200" b="1" i="1">
                                      <a:latin typeface="Cambria Math" panose="02040503050406030204" pitchFamily="18" charset="0"/>
                                    </a:rPr>
                                    <m:t>𝟏</m:t>
                                  </m:r>
                                </m:sub>
                              </m:sSub>
                            </m:e>
                          </m:mr>
                          <m:mr>
                            <m:e>
                              <m:r>
                                <a:rPr kumimoji="1" lang="en-US" altLang="ja-JP" sz="1200" b="1" i="1">
                                  <a:latin typeface="Cambria Math" panose="02040503050406030204" pitchFamily="18" charset="0"/>
                                </a:rPr>
                                <m:t>|</m:t>
                              </m:r>
                            </m:e>
                          </m:mr>
                        </m:m>
                        <m:m>
                          <m:mPr>
                            <m:mcs>
                              <m:mc>
                                <m:mcPr>
                                  <m:count m:val="1"/>
                                  <m:mcJc m:val="center"/>
                                </m:mcPr>
                              </m:mc>
                            </m:mcs>
                            <m:ctrlPr>
                              <a:rPr kumimoji="1" lang="en-US" altLang="ja-JP" sz="1200" b="1" i="1">
                                <a:latin typeface="Cambria Math" panose="02040503050406030204" pitchFamily="18" charset="0"/>
                              </a:rPr>
                            </m:ctrlPr>
                          </m:mPr>
                          <m:mr>
                            <m:e>
                              <m:r>
                                <m:rPr>
                                  <m:brk m:alnAt="7"/>
                                </m:rPr>
                                <a:rPr kumimoji="1" lang="en-US" altLang="ja-JP" sz="1200" b="1" i="1">
                                  <a:latin typeface="Cambria Math" panose="02040503050406030204" pitchFamily="18" charset="0"/>
                                </a:rPr>
                                <m:t>|</m:t>
                              </m:r>
                            </m:e>
                          </m:mr>
                          <m:mr>
                            <m:e>
                              <m:sSub>
                                <m:sSubPr>
                                  <m:ctrlPr>
                                    <a:rPr kumimoji="1" lang="en-US" altLang="ja-JP" sz="1200" b="1" i="1">
                                      <a:latin typeface="Cambria Math" panose="02040503050406030204" pitchFamily="18" charset="0"/>
                                    </a:rPr>
                                  </m:ctrlPr>
                                </m:sSubPr>
                                <m:e>
                                  <m:r>
                                    <a:rPr kumimoji="1" lang="en-US" altLang="ja-JP" sz="1200" b="1" i="1">
                                      <a:latin typeface="Cambria Math" panose="02040503050406030204" pitchFamily="18" charset="0"/>
                                    </a:rPr>
                                    <m:t>𝒂</m:t>
                                  </m:r>
                                </m:e>
                                <m:sub>
                                  <m:r>
                                    <a:rPr kumimoji="1" lang="en-US" altLang="ja-JP" sz="1200" b="1" i="1">
                                      <a:latin typeface="Cambria Math" panose="02040503050406030204" pitchFamily="18" charset="0"/>
                                    </a:rPr>
                                    <m:t>𝟐</m:t>
                                  </m:r>
                                </m:sub>
                              </m:sSub>
                            </m:e>
                          </m:mr>
                          <m:mr>
                            <m:e>
                              <m:r>
                                <a:rPr kumimoji="1" lang="en-US" altLang="ja-JP" sz="1200" b="1" i="1">
                                  <a:latin typeface="Cambria Math" panose="02040503050406030204" pitchFamily="18" charset="0"/>
                                </a:rPr>
                                <m:t>|</m:t>
                              </m:r>
                            </m:e>
                          </m:mr>
                        </m:m>
                        <m:m>
                          <m:mPr>
                            <m:mcs>
                              <m:mc>
                                <m:mcPr>
                                  <m:count m:val="1"/>
                                  <m:mcJc m:val="center"/>
                                </m:mcPr>
                              </m:mc>
                            </m:mcs>
                            <m:ctrlPr>
                              <a:rPr kumimoji="1" lang="en-US" altLang="ja-JP" sz="1200" b="1" i="1">
                                <a:latin typeface="Cambria Math" panose="02040503050406030204" pitchFamily="18" charset="0"/>
                              </a:rPr>
                            </m:ctrlPr>
                          </m:mPr>
                          <m:mr>
                            <m:e>
                              <m:r>
                                <m:rPr>
                                  <m:brk m:alnAt="7"/>
                                </m:rPr>
                                <a:rPr kumimoji="1" lang="en-US" altLang="ja-JP" sz="1200" b="1" i="1">
                                  <a:latin typeface="Cambria Math" panose="02040503050406030204" pitchFamily="18" charset="0"/>
                                </a:rPr>
                                <m:t>|</m:t>
                              </m:r>
                            </m:e>
                          </m:mr>
                          <m:mr>
                            <m:e>
                              <m:sSub>
                                <m:sSubPr>
                                  <m:ctrlPr>
                                    <a:rPr kumimoji="1" lang="en-US" altLang="ja-JP" sz="1200" b="1" i="1">
                                      <a:latin typeface="Cambria Math" panose="02040503050406030204" pitchFamily="18" charset="0"/>
                                    </a:rPr>
                                  </m:ctrlPr>
                                </m:sSubPr>
                                <m:e>
                                  <m:r>
                                    <a:rPr kumimoji="1" lang="en-US" altLang="ja-JP" sz="1200" b="1" i="1">
                                      <a:latin typeface="Cambria Math" panose="02040503050406030204" pitchFamily="18" charset="0"/>
                                    </a:rPr>
                                    <m:t>𝒂</m:t>
                                  </m:r>
                                </m:e>
                                <m:sub>
                                  <m:r>
                                    <a:rPr kumimoji="1" lang="en-US" altLang="ja-JP" sz="1200" b="1" i="1" smtClean="0">
                                      <a:latin typeface="Cambria Math" panose="02040503050406030204" pitchFamily="18" charset="0"/>
                                    </a:rPr>
                                    <m:t>𝟑</m:t>
                                  </m:r>
                                </m:sub>
                              </m:sSub>
                            </m:e>
                          </m:mr>
                          <m:mr>
                            <m:e>
                              <m:r>
                                <a:rPr kumimoji="1" lang="en-US" altLang="ja-JP" sz="1200" b="1" i="1">
                                  <a:latin typeface="Cambria Math" panose="02040503050406030204" pitchFamily="18" charset="0"/>
                                </a:rPr>
                                <m:t>|</m:t>
                              </m:r>
                            </m:e>
                          </m:mr>
                        </m:m>
                      </m:e>
                    </m:d>
                    <m:r>
                      <a:rPr kumimoji="1" lang="en-US" altLang="ja-JP" sz="1200" b="1" i="1">
                        <a:latin typeface="Cambria Math" panose="02040503050406030204" pitchFamily="18" charset="0"/>
                      </a:rPr>
                      <m:t> </m:t>
                    </m:r>
                    <m:r>
                      <a:rPr kumimoji="1" lang="en-US" altLang="ja-JP" sz="1200" b="0" i="0" smtClean="0">
                        <a:latin typeface="Cambria Math" panose="02040503050406030204" pitchFamily="18" charset="0"/>
                      </a:rPr>
                      <m:t>=</m:t>
                    </m:r>
                  </m:oMath>
                </a14:m>
                <a:r>
                  <a:rPr kumimoji="1" lang="en-US" altLang="ja-JP" sz="1200" b="1" dirty="0">
                    <a:latin typeface="Meiryo" panose="020B0604030504040204" pitchFamily="34" charset="-128"/>
                    <a:ea typeface="Meiryo" panose="020B0604030504040204" pitchFamily="34" charset="-128"/>
                  </a:rPr>
                  <a:t> </a:t>
                </a:r>
                <a14:m>
                  <m:oMath xmlns:m="http://schemas.openxmlformats.org/officeDocument/2006/math">
                    <m:d>
                      <m:dPr>
                        <m:begChr m:val="["/>
                        <m:endChr m:val="]"/>
                        <m:ctrlPr>
                          <a:rPr kumimoji="1" lang="en-US" altLang="ja-JP" sz="1200" b="1" i="1">
                            <a:latin typeface="Cambria Math" panose="02040503050406030204" pitchFamily="18" charset="0"/>
                          </a:rPr>
                        </m:ctrlPr>
                      </m:dPr>
                      <m:e>
                        <m:m>
                          <m:mPr>
                            <m:mcs>
                              <m:mc>
                                <m:mcPr>
                                  <m:count m:val="1"/>
                                  <m:mcJc m:val="center"/>
                                </m:mcPr>
                              </m:mc>
                            </m:mcs>
                            <m:ctrlPr>
                              <a:rPr kumimoji="1" lang="en-US" altLang="ja-JP" sz="1200" b="1" i="1">
                                <a:latin typeface="Cambria Math" panose="02040503050406030204" pitchFamily="18" charset="0"/>
                              </a:rPr>
                            </m:ctrlPr>
                          </m:mPr>
                          <m:mr>
                            <m:e>
                              <m:r>
                                <m:rPr>
                                  <m:brk m:alnAt="7"/>
                                </m:rPr>
                                <a:rPr kumimoji="1" lang="en-US" altLang="ja-JP" sz="1200" b="1" i="1">
                                  <a:latin typeface="Cambria Math" panose="02040503050406030204" pitchFamily="18" charset="0"/>
                                </a:rPr>
                                <m:t>|</m:t>
                              </m:r>
                            </m:e>
                          </m:mr>
                          <m:mr>
                            <m:e>
                              <m:sSub>
                                <m:sSubPr>
                                  <m:ctrlPr>
                                    <a:rPr kumimoji="1" lang="en-US" altLang="ja-JP" sz="1200" b="1" i="1">
                                      <a:latin typeface="Cambria Math" panose="02040503050406030204" pitchFamily="18" charset="0"/>
                                    </a:rPr>
                                  </m:ctrlPr>
                                </m:sSubPr>
                                <m:e>
                                  <m:r>
                                    <a:rPr kumimoji="1" lang="en-US" altLang="ja-JP" sz="1200" b="1" i="1" smtClean="0">
                                      <a:latin typeface="Cambria Math" panose="02040503050406030204" pitchFamily="18" charset="0"/>
                                    </a:rPr>
                                    <m:t>𝒄</m:t>
                                  </m:r>
                                </m:e>
                                <m:sub>
                                  <m:r>
                                    <a:rPr kumimoji="1" lang="en-US" altLang="ja-JP" sz="1200" b="1" i="1">
                                      <a:latin typeface="Cambria Math" panose="02040503050406030204" pitchFamily="18" charset="0"/>
                                    </a:rPr>
                                    <m:t>𝟏</m:t>
                                  </m:r>
                                </m:sub>
                              </m:sSub>
                            </m:e>
                          </m:mr>
                          <m:mr>
                            <m:e>
                              <m:r>
                                <a:rPr kumimoji="1" lang="en-US" altLang="ja-JP" sz="1200" b="1" i="1">
                                  <a:latin typeface="Cambria Math" panose="02040503050406030204" pitchFamily="18" charset="0"/>
                                </a:rPr>
                                <m:t>|</m:t>
                              </m:r>
                            </m:e>
                          </m:mr>
                        </m:m>
                        <m:m>
                          <m:mPr>
                            <m:mcs>
                              <m:mc>
                                <m:mcPr>
                                  <m:count m:val="1"/>
                                  <m:mcJc m:val="center"/>
                                </m:mcPr>
                              </m:mc>
                            </m:mcs>
                            <m:ctrlPr>
                              <a:rPr kumimoji="1" lang="en-US" altLang="ja-JP" sz="1200" b="1" i="1">
                                <a:latin typeface="Cambria Math" panose="02040503050406030204" pitchFamily="18" charset="0"/>
                              </a:rPr>
                            </m:ctrlPr>
                          </m:mPr>
                          <m:mr>
                            <m:e>
                              <m:r>
                                <m:rPr>
                                  <m:brk m:alnAt="7"/>
                                </m:rPr>
                                <a:rPr kumimoji="1" lang="en-US" altLang="ja-JP" sz="1200" b="1" i="1">
                                  <a:latin typeface="Cambria Math" panose="02040503050406030204" pitchFamily="18" charset="0"/>
                                </a:rPr>
                                <m:t>|</m:t>
                              </m:r>
                            </m:e>
                          </m:mr>
                          <m:mr>
                            <m:e>
                              <m:sSub>
                                <m:sSubPr>
                                  <m:ctrlPr>
                                    <a:rPr kumimoji="1" lang="en-US" altLang="ja-JP" sz="1200" b="1" i="1">
                                      <a:latin typeface="Cambria Math" panose="02040503050406030204" pitchFamily="18" charset="0"/>
                                    </a:rPr>
                                  </m:ctrlPr>
                                </m:sSubPr>
                                <m:e>
                                  <m:r>
                                    <a:rPr kumimoji="1" lang="en-US" altLang="ja-JP" sz="1200" b="1" i="1" smtClean="0">
                                      <a:latin typeface="Cambria Math" panose="02040503050406030204" pitchFamily="18" charset="0"/>
                                    </a:rPr>
                                    <m:t>𝒄</m:t>
                                  </m:r>
                                </m:e>
                                <m:sub>
                                  <m:r>
                                    <a:rPr kumimoji="1" lang="en-US" altLang="ja-JP" sz="1200" b="1" i="1">
                                      <a:latin typeface="Cambria Math" panose="02040503050406030204" pitchFamily="18" charset="0"/>
                                    </a:rPr>
                                    <m:t>𝟐</m:t>
                                  </m:r>
                                </m:sub>
                              </m:sSub>
                            </m:e>
                          </m:mr>
                          <m:mr>
                            <m:e>
                              <m:r>
                                <a:rPr kumimoji="1" lang="en-US" altLang="ja-JP" sz="1200" b="1" i="1">
                                  <a:latin typeface="Cambria Math" panose="02040503050406030204" pitchFamily="18" charset="0"/>
                                </a:rPr>
                                <m:t>|</m:t>
                              </m:r>
                            </m:e>
                          </m:mr>
                        </m:m>
                      </m:e>
                    </m:d>
                    <m:d>
                      <m:dPr>
                        <m:begChr m:val="["/>
                        <m:endChr m:val="]"/>
                        <m:ctrlPr>
                          <a:rPr kumimoji="1" lang="en-US" altLang="ja-JP" sz="1200" i="1">
                            <a:latin typeface="Cambria Math" panose="02040503050406030204" pitchFamily="18" charset="0"/>
                          </a:rPr>
                        </m:ctrlPr>
                      </m:dPr>
                      <m:e>
                        <m:m>
                          <m:mPr>
                            <m:mcs>
                              <m:mc>
                                <m:mcPr>
                                  <m:count m:val="3"/>
                                  <m:mcJc m:val="center"/>
                                </m:mcPr>
                              </m:mc>
                            </m:mcs>
                            <m:ctrlPr>
                              <a:rPr kumimoji="1" lang="en-US" altLang="ja-JP" sz="1200" i="1">
                                <a:latin typeface="Cambria Math" panose="02040503050406030204" pitchFamily="18" charset="0"/>
                              </a:rPr>
                            </m:ctrlPr>
                          </m:mPr>
                          <m:mr>
                            <m:e>
                              <m:r>
                                <m:rPr>
                                  <m:brk m:alnAt="7"/>
                                </m:rPr>
                                <a:rPr kumimoji="1" lang="en-US" altLang="ja-JP" sz="1200" i="1">
                                  <a:latin typeface="Cambria Math" panose="02040503050406030204" pitchFamily="18" charset="0"/>
                                </a:rPr>
                                <m:t>1</m:t>
                              </m:r>
                            </m:e>
                            <m:e>
                              <m:r>
                                <a:rPr kumimoji="1" lang="en-US" altLang="ja-JP" sz="1200" i="1">
                                  <a:latin typeface="Cambria Math" panose="02040503050406030204" pitchFamily="18" charset="0"/>
                                </a:rPr>
                                <m:t>0</m:t>
                              </m:r>
                            </m:e>
                            <m:e>
                              <m:r>
                                <a:rPr kumimoji="1" lang="en-US" altLang="ja-JP" sz="1200" i="1">
                                  <a:latin typeface="Cambria Math" panose="02040503050406030204" pitchFamily="18" charset="0"/>
                                </a:rPr>
                                <m:t>1</m:t>
                              </m:r>
                            </m:e>
                          </m:mr>
                          <m:mr>
                            <m:e>
                              <m:r>
                                <a:rPr kumimoji="1" lang="en-US" altLang="ja-JP" sz="1200" i="1">
                                  <a:latin typeface="Cambria Math" panose="02040503050406030204" pitchFamily="18" charset="0"/>
                                </a:rPr>
                                <m:t>0</m:t>
                              </m:r>
                            </m:e>
                            <m:e>
                              <m:r>
                                <a:rPr kumimoji="1" lang="en-US" altLang="ja-JP" sz="1200" i="1">
                                  <a:latin typeface="Cambria Math" panose="02040503050406030204" pitchFamily="18" charset="0"/>
                                </a:rPr>
                                <m:t>1</m:t>
                              </m:r>
                            </m:e>
                            <m:e>
                              <m:r>
                                <a:rPr kumimoji="1" lang="en-US" altLang="ja-JP" sz="1200" i="1">
                                  <a:latin typeface="Cambria Math" panose="02040503050406030204" pitchFamily="18" charset="0"/>
                                </a:rPr>
                                <m:t>1</m:t>
                              </m:r>
                            </m:e>
                          </m:mr>
                        </m:m>
                      </m:e>
                    </m:d>
                  </m:oMath>
                </a14:m>
                <a:endParaRPr lang="ja-JP" altLang="en-US" sz="1200">
                  <a:latin typeface="Meiryo" panose="020B0604030504040204" pitchFamily="34" charset="-128"/>
                  <a:ea typeface="Meiryo" panose="020B0604030504040204" pitchFamily="34" charset="-128"/>
                </a:endParaRPr>
              </a:p>
            </p:txBody>
          </p:sp>
        </mc:Choice>
        <mc:Fallback xmlns="">
          <p:sp>
            <p:nvSpPr>
              <p:cNvPr id="200" name="正方形/長方形 199">
                <a:extLst>
                  <a:ext uri="{FF2B5EF4-FFF2-40B4-BE49-F238E27FC236}">
                    <a16:creationId xmlns:a16="http://schemas.microsoft.com/office/drawing/2014/main" id="{D12D17BF-32E4-604F-A031-0395EF03207B}"/>
                  </a:ext>
                </a:extLst>
              </p:cNvPr>
              <p:cNvSpPr>
                <a:spLocks noRot="1" noChangeAspect="1" noMove="1" noResize="1" noEditPoints="1" noAdjustHandles="1" noChangeArrowheads="1" noChangeShapeType="1" noTextEdit="1"/>
              </p:cNvSpPr>
              <p:nvPr/>
            </p:nvSpPr>
            <p:spPr>
              <a:xfrm>
                <a:off x="6156335" y="2876648"/>
                <a:ext cx="2169120" cy="624145"/>
              </a:xfrm>
              <a:prstGeom prst="rect">
                <a:avLst/>
              </a:prstGeom>
              <a:blipFill>
                <a:blip r:embed="rId7"/>
                <a:stretch>
                  <a:fillRect b="-4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1" name="正方形/長方形 200">
                <a:extLst>
                  <a:ext uri="{FF2B5EF4-FFF2-40B4-BE49-F238E27FC236}">
                    <a16:creationId xmlns:a16="http://schemas.microsoft.com/office/drawing/2014/main" id="{1C26D65A-339E-3042-BA77-017BD5B9C7DC}"/>
                  </a:ext>
                </a:extLst>
              </p:cNvPr>
              <p:cNvSpPr/>
              <p:nvPr/>
            </p:nvSpPr>
            <p:spPr>
              <a:xfrm>
                <a:off x="6156335" y="3452136"/>
                <a:ext cx="2898210" cy="276999"/>
              </a:xfrm>
              <a:prstGeom prst="rect">
                <a:avLst/>
              </a:prstGeom>
            </p:spPr>
            <p:txBody>
              <a:bodyPr wrap="square">
                <a:spAutoFit/>
              </a:bodyPr>
              <a:lstStyle/>
              <a:p>
                <a14:m>
                  <m:oMath xmlns:m="http://schemas.openxmlformats.org/officeDocument/2006/math">
                    <m:sSub>
                      <m:sSubPr>
                        <m:ctrlPr>
                          <a:rPr kumimoji="1" lang="en-US" altLang="ja-JP" sz="1200" b="1" i="1" smtClean="0">
                            <a:latin typeface="Cambria Math" panose="02040503050406030204" pitchFamily="18" charset="0"/>
                          </a:rPr>
                        </m:ctrlPr>
                      </m:sSubPr>
                      <m:e>
                        <m:r>
                          <a:rPr kumimoji="1" lang="en-US" altLang="ja-JP" sz="1200" b="1" i="1">
                            <a:latin typeface="Cambria Math" panose="02040503050406030204" pitchFamily="18" charset="0"/>
                          </a:rPr>
                          <m:t>𝒂</m:t>
                        </m:r>
                      </m:e>
                      <m:sub>
                        <m:r>
                          <a:rPr kumimoji="1" lang="en-US" altLang="ja-JP" sz="1200" b="1" i="1">
                            <a:latin typeface="Cambria Math" panose="02040503050406030204" pitchFamily="18" charset="0"/>
                          </a:rPr>
                          <m:t>𝟏</m:t>
                        </m:r>
                      </m:sub>
                    </m:sSub>
                    <m:r>
                      <a:rPr kumimoji="1" lang="en-US" altLang="ja-JP" sz="1200" b="0" i="0" smtClean="0">
                        <a:latin typeface="Cambria Math" panose="02040503050406030204" pitchFamily="18" charset="0"/>
                      </a:rPr>
                      <m:t>=</m:t>
                    </m:r>
                  </m:oMath>
                </a14:m>
                <a:r>
                  <a:rPr kumimoji="1" lang="en-US" altLang="ja-JP" sz="1200" b="1" dirty="0">
                    <a:latin typeface="Meiryo" panose="020B0604030504040204" pitchFamily="34" charset="-128"/>
                    <a:ea typeface="Meiryo" panose="020B0604030504040204" pitchFamily="34" charset="-128"/>
                  </a:rPr>
                  <a:t> </a:t>
                </a:r>
                <a14:m>
                  <m:oMath xmlns:m="http://schemas.openxmlformats.org/officeDocument/2006/math">
                    <m:sSub>
                      <m:sSubPr>
                        <m:ctrlPr>
                          <a:rPr kumimoji="1" lang="en-US" altLang="ja-JP" sz="1200" b="1" i="1">
                            <a:latin typeface="Cambria Math" panose="02040503050406030204" pitchFamily="18" charset="0"/>
                          </a:rPr>
                        </m:ctrlPr>
                      </m:sSubPr>
                      <m:e>
                        <m:r>
                          <a:rPr kumimoji="1" lang="en-US" altLang="ja-JP" sz="1200" b="1" i="1">
                            <a:latin typeface="Cambria Math" panose="02040503050406030204" pitchFamily="18" charset="0"/>
                          </a:rPr>
                          <m:t>𝒄</m:t>
                        </m:r>
                      </m:e>
                      <m:sub>
                        <m:r>
                          <a:rPr kumimoji="1" lang="en-US" altLang="ja-JP" sz="1200" b="1" i="1">
                            <a:latin typeface="Cambria Math" panose="02040503050406030204" pitchFamily="18" charset="0"/>
                          </a:rPr>
                          <m:t>𝟏</m:t>
                        </m:r>
                      </m:sub>
                    </m:sSub>
                  </m:oMath>
                </a14:m>
                <a:r>
                  <a:rPr kumimoji="1" lang="en-US" altLang="ja-JP" sz="1200" b="1" i="1" dirty="0">
                    <a:latin typeface="Meiryo" panose="020B0604030504040204" pitchFamily="34" charset="-128"/>
                    <a:ea typeface="Meiryo" panose="020B0604030504040204" pitchFamily="34" charset="-128"/>
                  </a:rPr>
                  <a:t>, </a:t>
                </a:r>
                <a14:m>
                  <m:oMath xmlns:m="http://schemas.openxmlformats.org/officeDocument/2006/math">
                    <m:r>
                      <a:rPr kumimoji="1" lang="en-US" altLang="ja-JP" sz="1200" b="1" i="1" smtClean="0">
                        <a:latin typeface="Cambria Math" panose="02040503050406030204" pitchFamily="18" charset="0"/>
                      </a:rPr>
                      <m:t> </m:t>
                    </m:r>
                    <m:sSub>
                      <m:sSubPr>
                        <m:ctrlPr>
                          <a:rPr kumimoji="1" lang="en-US" altLang="ja-JP" sz="1200" b="1" i="1">
                            <a:latin typeface="Cambria Math" panose="02040503050406030204" pitchFamily="18" charset="0"/>
                          </a:rPr>
                        </m:ctrlPr>
                      </m:sSubPr>
                      <m:e>
                        <m:r>
                          <a:rPr kumimoji="1" lang="en-US" altLang="ja-JP" sz="1200" b="1" i="1" smtClean="0">
                            <a:latin typeface="Cambria Math" panose="02040503050406030204" pitchFamily="18" charset="0"/>
                          </a:rPr>
                          <m:t>   </m:t>
                        </m:r>
                        <m:r>
                          <a:rPr kumimoji="1" lang="en-US" altLang="ja-JP" sz="1200" b="1" i="1">
                            <a:latin typeface="Cambria Math" panose="02040503050406030204" pitchFamily="18" charset="0"/>
                          </a:rPr>
                          <m:t>𝒂</m:t>
                        </m:r>
                      </m:e>
                      <m:sub>
                        <m:r>
                          <a:rPr kumimoji="1" lang="en-US" altLang="ja-JP" sz="1200" b="1" i="1" smtClean="0">
                            <a:latin typeface="Cambria Math" panose="02040503050406030204" pitchFamily="18" charset="0"/>
                          </a:rPr>
                          <m:t>𝟐</m:t>
                        </m:r>
                      </m:sub>
                    </m:sSub>
                    <m:r>
                      <a:rPr kumimoji="1" lang="en-US" altLang="ja-JP" sz="1200">
                        <a:latin typeface="Cambria Math" panose="02040503050406030204" pitchFamily="18" charset="0"/>
                      </a:rPr>
                      <m:t>=</m:t>
                    </m:r>
                  </m:oMath>
                </a14:m>
                <a:r>
                  <a:rPr kumimoji="1" lang="en-US" altLang="ja-JP" sz="1200" b="1" dirty="0">
                    <a:latin typeface="Meiryo" panose="020B0604030504040204" pitchFamily="34" charset="-128"/>
                    <a:ea typeface="Meiryo" panose="020B0604030504040204" pitchFamily="34" charset="-128"/>
                  </a:rPr>
                  <a:t> </a:t>
                </a:r>
                <a14:m>
                  <m:oMath xmlns:m="http://schemas.openxmlformats.org/officeDocument/2006/math">
                    <m:sSub>
                      <m:sSubPr>
                        <m:ctrlPr>
                          <a:rPr kumimoji="1" lang="en-US" altLang="ja-JP" sz="1200" b="1" i="1">
                            <a:latin typeface="Cambria Math" panose="02040503050406030204" pitchFamily="18" charset="0"/>
                          </a:rPr>
                        </m:ctrlPr>
                      </m:sSubPr>
                      <m:e>
                        <m:r>
                          <a:rPr kumimoji="1" lang="en-US" altLang="ja-JP" sz="1200" b="1" i="1">
                            <a:latin typeface="Cambria Math" panose="02040503050406030204" pitchFamily="18" charset="0"/>
                          </a:rPr>
                          <m:t>𝒄</m:t>
                        </m:r>
                      </m:e>
                      <m:sub>
                        <m:r>
                          <a:rPr kumimoji="1" lang="en-US" altLang="ja-JP" sz="1200" b="1" i="1" smtClean="0">
                            <a:latin typeface="Cambria Math" panose="02040503050406030204" pitchFamily="18" charset="0"/>
                          </a:rPr>
                          <m:t>𝟐</m:t>
                        </m:r>
                      </m:sub>
                    </m:sSub>
                    <m:r>
                      <a:rPr kumimoji="1" lang="en-US" altLang="ja-JP" sz="1200" b="1" i="1" smtClean="0">
                        <a:latin typeface="Cambria Math" panose="02040503050406030204" pitchFamily="18" charset="0"/>
                      </a:rPr>
                      <m:t>,    </m:t>
                    </m:r>
                    <m:sSub>
                      <m:sSubPr>
                        <m:ctrlPr>
                          <a:rPr kumimoji="1" lang="en-US" altLang="ja-JP" sz="1200" b="1" i="1" smtClean="0">
                            <a:latin typeface="Cambria Math" panose="02040503050406030204" pitchFamily="18" charset="0"/>
                          </a:rPr>
                        </m:ctrlPr>
                      </m:sSubPr>
                      <m:e>
                        <m:r>
                          <a:rPr kumimoji="1" lang="en-US" altLang="ja-JP" sz="1200" b="1" i="1">
                            <a:latin typeface="Cambria Math" panose="02040503050406030204" pitchFamily="18" charset="0"/>
                          </a:rPr>
                          <m:t>𝒂</m:t>
                        </m:r>
                      </m:e>
                      <m:sub>
                        <m:r>
                          <a:rPr kumimoji="1" lang="en-US" altLang="ja-JP" sz="1200" b="1" i="1" smtClean="0">
                            <a:latin typeface="Cambria Math" panose="02040503050406030204" pitchFamily="18" charset="0"/>
                          </a:rPr>
                          <m:t>𝟑</m:t>
                        </m:r>
                      </m:sub>
                    </m:sSub>
                    <m:r>
                      <a:rPr kumimoji="1" lang="en-US" altLang="ja-JP" sz="1200">
                        <a:latin typeface="Cambria Math" panose="02040503050406030204" pitchFamily="18" charset="0"/>
                      </a:rPr>
                      <m:t>=</m:t>
                    </m:r>
                    <m:sSub>
                      <m:sSubPr>
                        <m:ctrlPr>
                          <a:rPr kumimoji="1" lang="en-US" altLang="ja-JP" sz="1200" b="1" i="1">
                            <a:latin typeface="Cambria Math" panose="02040503050406030204" pitchFamily="18" charset="0"/>
                          </a:rPr>
                        </m:ctrlPr>
                      </m:sSubPr>
                      <m:e>
                        <m:r>
                          <a:rPr kumimoji="1" lang="en-US" altLang="ja-JP" sz="1200" b="1" i="1">
                            <a:latin typeface="Cambria Math" panose="02040503050406030204" pitchFamily="18" charset="0"/>
                          </a:rPr>
                          <m:t>𝒄</m:t>
                        </m:r>
                      </m:e>
                      <m:sub>
                        <m:r>
                          <a:rPr kumimoji="1" lang="en-US" altLang="ja-JP" sz="1200" b="1" i="1" smtClean="0">
                            <a:latin typeface="Cambria Math" panose="02040503050406030204" pitchFamily="18" charset="0"/>
                          </a:rPr>
                          <m:t>𝟏</m:t>
                        </m:r>
                      </m:sub>
                    </m:sSub>
                    <m:r>
                      <a:rPr kumimoji="1" lang="en-US" altLang="ja-JP" sz="1200" b="1" i="1" smtClean="0">
                        <a:latin typeface="Cambria Math" panose="02040503050406030204" pitchFamily="18" charset="0"/>
                      </a:rPr>
                      <m:t>+</m:t>
                    </m:r>
                    <m:sSub>
                      <m:sSubPr>
                        <m:ctrlPr>
                          <a:rPr kumimoji="1" lang="en-US" altLang="ja-JP" sz="1200" b="1" i="1">
                            <a:latin typeface="Cambria Math" panose="02040503050406030204" pitchFamily="18" charset="0"/>
                          </a:rPr>
                        </m:ctrlPr>
                      </m:sSubPr>
                      <m:e>
                        <m:r>
                          <a:rPr kumimoji="1" lang="en-US" altLang="ja-JP" sz="1200" b="1" i="1">
                            <a:latin typeface="Cambria Math" panose="02040503050406030204" pitchFamily="18" charset="0"/>
                          </a:rPr>
                          <m:t>𝒄</m:t>
                        </m:r>
                      </m:e>
                      <m:sub>
                        <m:r>
                          <a:rPr kumimoji="1" lang="en-US" altLang="ja-JP" sz="1200" b="1" i="1">
                            <a:latin typeface="Cambria Math" panose="02040503050406030204" pitchFamily="18" charset="0"/>
                          </a:rPr>
                          <m:t>𝟐</m:t>
                        </m:r>
                      </m:sub>
                    </m:sSub>
                  </m:oMath>
                </a14:m>
                <a:endParaRPr lang="ja-JP" altLang="en-US" sz="1200">
                  <a:latin typeface="Meiryo" panose="020B0604030504040204" pitchFamily="34" charset="-128"/>
                  <a:ea typeface="Meiryo" panose="020B0604030504040204" pitchFamily="34" charset="-128"/>
                </a:endParaRPr>
              </a:p>
            </p:txBody>
          </p:sp>
        </mc:Choice>
        <mc:Fallback xmlns="">
          <p:sp>
            <p:nvSpPr>
              <p:cNvPr id="201" name="正方形/長方形 200">
                <a:extLst>
                  <a:ext uri="{FF2B5EF4-FFF2-40B4-BE49-F238E27FC236}">
                    <a16:creationId xmlns:a16="http://schemas.microsoft.com/office/drawing/2014/main" id="{1C26D65A-339E-3042-BA77-017BD5B9C7DC}"/>
                  </a:ext>
                </a:extLst>
              </p:cNvPr>
              <p:cNvSpPr>
                <a:spLocks noRot="1" noChangeAspect="1" noMove="1" noResize="1" noEditPoints="1" noAdjustHandles="1" noChangeArrowheads="1" noChangeShapeType="1" noTextEdit="1"/>
              </p:cNvSpPr>
              <p:nvPr/>
            </p:nvSpPr>
            <p:spPr>
              <a:xfrm>
                <a:off x="6156335" y="3452136"/>
                <a:ext cx="2898210" cy="276999"/>
              </a:xfrm>
              <a:prstGeom prst="rect">
                <a:avLst/>
              </a:prstGeom>
              <a:blipFill>
                <a:blip r:embed="rId8"/>
                <a:stretch>
                  <a:fillRect b="-1739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2" name="正方形/長方形 201">
                <a:extLst>
                  <a:ext uri="{FF2B5EF4-FFF2-40B4-BE49-F238E27FC236}">
                    <a16:creationId xmlns:a16="http://schemas.microsoft.com/office/drawing/2014/main" id="{CD1C09AE-B230-2C4C-8A9B-2AB223E8EC5F}"/>
                  </a:ext>
                </a:extLst>
              </p:cNvPr>
              <p:cNvSpPr/>
              <p:nvPr/>
            </p:nvSpPr>
            <p:spPr>
              <a:xfrm>
                <a:off x="6183743" y="4238898"/>
                <a:ext cx="1960665" cy="456535"/>
              </a:xfrm>
              <a:prstGeom prst="rect">
                <a:avLst/>
              </a:prstGeom>
            </p:spPr>
            <p:txBody>
              <a:bodyPr wrap="none">
                <a:spAutoFit/>
              </a:bodyPr>
              <a:lstStyle/>
              <a:p>
                <a14:m>
                  <m:oMath xmlns:m="http://schemas.openxmlformats.org/officeDocument/2006/math">
                    <m:d>
                      <m:dPr>
                        <m:begChr m:val="["/>
                        <m:endChr m:val="]"/>
                        <m:ctrlPr>
                          <a:rPr kumimoji="1" lang="en-US" altLang="ja-JP" sz="1200" b="1" i="1" smtClean="0">
                            <a:latin typeface="Cambria Math" panose="02040503050406030204" pitchFamily="18" charset="0"/>
                          </a:rPr>
                        </m:ctrlPr>
                      </m:dPr>
                      <m:e>
                        <m:eqArr>
                          <m:eqArrPr>
                            <m:ctrlPr>
                              <a:rPr kumimoji="1" lang="en-US" altLang="ja-JP" sz="1200" b="1" i="1">
                                <a:latin typeface="Cambria Math" panose="02040503050406030204" pitchFamily="18" charset="0"/>
                              </a:rPr>
                            </m:ctrlPr>
                          </m:eqArrPr>
                          <m:e>
                            <m:sSubSup>
                              <m:sSubSupPr>
                                <m:ctrlPr>
                                  <a:rPr kumimoji="1" lang="en-US" altLang="ja-JP" sz="1200" i="1">
                                    <a:latin typeface="Cambria Math" panose="02040503050406030204" pitchFamily="18" charset="0"/>
                                  </a:rPr>
                                </m:ctrlPr>
                              </m:sSubSupPr>
                              <m:e>
                                <m:r>
                                  <a:rPr kumimoji="1" lang="en-US" altLang="ja-JP" sz="1200" b="1" i="1">
                                    <a:latin typeface="Cambria Math" panose="02040503050406030204" pitchFamily="18" charset="0"/>
                                  </a:rPr>
                                  <m:t>−</m:t>
                                </m:r>
                                <m:r>
                                  <a:rPr kumimoji="1" lang="en-US" altLang="ja-JP" sz="1200" b="1" i="1">
                                    <a:latin typeface="Cambria Math" panose="02040503050406030204" pitchFamily="18" charset="0"/>
                                  </a:rPr>
                                  <m:t>𝒂</m:t>
                                </m:r>
                              </m:e>
                              <m:sub>
                                <m:r>
                                  <a:rPr kumimoji="1" lang="en-US" altLang="ja-JP" sz="1200" i="1">
                                    <a:latin typeface="Cambria Math" panose="02040503050406030204" pitchFamily="18" charset="0"/>
                                  </a:rPr>
                                  <m:t>1</m:t>
                                </m:r>
                              </m:sub>
                              <m:sup>
                                <m:r>
                                  <a:rPr kumimoji="1" lang="en-US" altLang="ja-JP" sz="1200" i="1">
                                    <a:latin typeface="Cambria Math" panose="02040503050406030204" pitchFamily="18" charset="0"/>
                                  </a:rPr>
                                  <m:t>∗</m:t>
                                </m:r>
                              </m:sup>
                            </m:sSubSup>
                            <m:r>
                              <a:rPr kumimoji="1" lang="en-US" altLang="ja-JP" sz="1200" i="1">
                                <a:latin typeface="Cambria Math" panose="02040503050406030204" pitchFamily="18" charset="0"/>
                              </a:rPr>
                              <m:t>−</m:t>
                            </m:r>
                          </m:e>
                          <m:e>
                            <m:sSubSup>
                              <m:sSubSupPr>
                                <m:ctrlPr>
                                  <a:rPr kumimoji="1" lang="en-US" altLang="ja-JP" sz="1200" i="1">
                                    <a:latin typeface="Cambria Math" panose="02040503050406030204" pitchFamily="18" charset="0"/>
                                  </a:rPr>
                                </m:ctrlPr>
                              </m:sSubSupPr>
                              <m:e>
                                <m:r>
                                  <a:rPr kumimoji="1" lang="en-US" altLang="ja-JP" sz="1200" b="1" i="1">
                                    <a:latin typeface="Cambria Math" panose="02040503050406030204" pitchFamily="18" charset="0"/>
                                  </a:rPr>
                                  <m:t>−</m:t>
                                </m:r>
                                <m:r>
                                  <a:rPr kumimoji="1" lang="en-US" altLang="ja-JP" sz="1200" b="1" i="1">
                                    <a:latin typeface="Cambria Math" panose="02040503050406030204" pitchFamily="18" charset="0"/>
                                  </a:rPr>
                                  <m:t>𝒂</m:t>
                                </m:r>
                              </m:e>
                              <m:sub>
                                <m:r>
                                  <a:rPr kumimoji="1" lang="en-US" altLang="ja-JP" sz="1200" i="1">
                                    <a:latin typeface="Cambria Math" panose="02040503050406030204" pitchFamily="18" charset="0"/>
                                  </a:rPr>
                                  <m:t>2</m:t>
                                </m:r>
                              </m:sub>
                              <m:sup>
                                <m:r>
                                  <a:rPr kumimoji="1" lang="en-US" altLang="ja-JP" sz="1200" i="1">
                                    <a:latin typeface="Cambria Math" panose="02040503050406030204" pitchFamily="18" charset="0"/>
                                  </a:rPr>
                                  <m:t>∗</m:t>
                                </m:r>
                              </m:sup>
                            </m:sSubSup>
                            <m:r>
                              <a:rPr kumimoji="1" lang="en-US" altLang="ja-JP" sz="1200" i="1">
                                <a:latin typeface="Cambria Math" panose="02040503050406030204" pitchFamily="18" charset="0"/>
                              </a:rPr>
                              <m:t>−</m:t>
                            </m:r>
                          </m:e>
                        </m:eqArr>
                      </m:e>
                    </m:d>
                    <m:r>
                      <a:rPr kumimoji="1" lang="en-US" altLang="ja-JP" sz="1200" b="1" i="1">
                        <a:latin typeface="Cambria Math" panose="02040503050406030204" pitchFamily="18" charset="0"/>
                      </a:rPr>
                      <m:t> </m:t>
                    </m:r>
                    <m:r>
                      <a:rPr kumimoji="1" lang="en-US" altLang="ja-JP" sz="1200" b="0" i="0" smtClean="0">
                        <a:latin typeface="Cambria Math" panose="02040503050406030204" pitchFamily="18" charset="0"/>
                      </a:rPr>
                      <m:t>=</m:t>
                    </m:r>
                  </m:oMath>
                </a14:m>
                <a:r>
                  <a:rPr kumimoji="1" lang="en-US" altLang="ja-JP" sz="1200" dirty="0">
                    <a:latin typeface="Meiryo" panose="020B0604030504040204" pitchFamily="34" charset="-128"/>
                    <a:ea typeface="Meiryo" panose="020B0604030504040204" pitchFamily="34" charset="-128"/>
                  </a:rPr>
                  <a:t> </a:t>
                </a:r>
                <a14:m>
                  <m:oMath xmlns:m="http://schemas.openxmlformats.org/officeDocument/2006/math">
                    <m:d>
                      <m:dPr>
                        <m:begChr m:val="["/>
                        <m:endChr m:val="]"/>
                        <m:ctrlPr>
                          <a:rPr kumimoji="1" lang="en-US" altLang="ja-JP" sz="1200" i="1">
                            <a:latin typeface="Cambria Math" panose="02040503050406030204" pitchFamily="18" charset="0"/>
                          </a:rPr>
                        </m:ctrlPr>
                      </m:dPr>
                      <m:e>
                        <m:m>
                          <m:mPr>
                            <m:mcs>
                              <m:mc>
                                <m:mcPr>
                                  <m:count m:val="2"/>
                                  <m:mcJc m:val="center"/>
                                </m:mcPr>
                              </m:mc>
                            </m:mcs>
                            <m:ctrlPr>
                              <a:rPr kumimoji="1" lang="en-US" altLang="ja-JP" sz="1200" i="1">
                                <a:latin typeface="Cambria Math" panose="02040503050406030204" pitchFamily="18" charset="0"/>
                              </a:rPr>
                            </m:ctrlPr>
                          </m:mPr>
                          <m:mr>
                            <m:e>
                              <m:r>
                                <m:rPr>
                                  <m:brk m:alnAt="7"/>
                                </m:rPr>
                                <a:rPr kumimoji="1" lang="en-US" altLang="ja-JP" sz="1200" i="1">
                                  <a:latin typeface="Cambria Math" panose="02040503050406030204" pitchFamily="18" charset="0"/>
                                </a:rPr>
                                <m:t>1</m:t>
                              </m:r>
                            </m:e>
                            <m:e>
                              <m:r>
                                <a:rPr kumimoji="1" lang="en-US" altLang="ja-JP" sz="1200" i="1">
                                  <a:latin typeface="Cambria Math" panose="02040503050406030204" pitchFamily="18" charset="0"/>
                                </a:rPr>
                                <m:t>2</m:t>
                              </m:r>
                            </m:e>
                          </m:mr>
                          <m:mr>
                            <m:e>
                              <m:r>
                                <a:rPr kumimoji="1" lang="en-US" altLang="ja-JP" sz="1200" i="1">
                                  <a:latin typeface="Cambria Math" panose="02040503050406030204" pitchFamily="18" charset="0"/>
                                </a:rPr>
                                <m:t>2</m:t>
                              </m:r>
                            </m:e>
                            <m:e>
                              <m:r>
                                <a:rPr kumimoji="1" lang="en-US" altLang="ja-JP" sz="1200" i="1">
                                  <a:latin typeface="Cambria Math" panose="02040503050406030204" pitchFamily="18" charset="0"/>
                                </a:rPr>
                                <m:t>3</m:t>
                              </m:r>
                            </m:e>
                          </m:mr>
                        </m:m>
                      </m:e>
                    </m:d>
                    <m:d>
                      <m:dPr>
                        <m:begChr m:val="["/>
                        <m:endChr m:val="]"/>
                        <m:ctrlPr>
                          <a:rPr kumimoji="1" lang="en-US" altLang="ja-JP" sz="1200" b="1" i="1">
                            <a:latin typeface="Cambria Math" panose="02040503050406030204" pitchFamily="18" charset="0"/>
                          </a:rPr>
                        </m:ctrlPr>
                      </m:dPr>
                      <m:e>
                        <m:eqArr>
                          <m:eqArrPr>
                            <m:ctrlPr>
                              <a:rPr kumimoji="1" lang="en-US" altLang="ja-JP" sz="1200" b="1" i="1">
                                <a:latin typeface="Cambria Math" panose="02040503050406030204" pitchFamily="18" charset="0"/>
                              </a:rPr>
                            </m:ctrlPr>
                          </m:eqArrPr>
                          <m:e>
                            <m:sSubSup>
                              <m:sSubSupPr>
                                <m:ctrlPr>
                                  <a:rPr kumimoji="1" lang="en-US" altLang="ja-JP" sz="1200" i="1">
                                    <a:latin typeface="Cambria Math" panose="02040503050406030204" pitchFamily="18" charset="0"/>
                                  </a:rPr>
                                </m:ctrlPr>
                              </m:sSubSupPr>
                              <m:e>
                                <m:r>
                                  <a:rPr kumimoji="1" lang="en-US" altLang="ja-JP" sz="1200" b="1" i="1" smtClean="0">
                                    <a:latin typeface="Cambria Math" panose="02040503050406030204" pitchFamily="18" charset="0"/>
                                  </a:rPr>
                                  <m:t>−</m:t>
                                </m:r>
                                <m:r>
                                  <a:rPr kumimoji="1" lang="en-US" altLang="ja-JP" sz="1200" b="1" i="1" smtClean="0">
                                    <a:latin typeface="Cambria Math" panose="02040503050406030204" pitchFamily="18" charset="0"/>
                                  </a:rPr>
                                  <m:t>𝒓</m:t>
                                </m:r>
                              </m:e>
                              <m:sub>
                                <m:r>
                                  <a:rPr kumimoji="1" lang="en-US" altLang="ja-JP" sz="1200" i="1">
                                    <a:latin typeface="Cambria Math" panose="02040503050406030204" pitchFamily="18" charset="0"/>
                                  </a:rPr>
                                  <m:t>1</m:t>
                                </m:r>
                              </m:sub>
                              <m:sup>
                                <m:r>
                                  <a:rPr kumimoji="1" lang="en-US" altLang="ja-JP" sz="1200" i="1">
                                    <a:latin typeface="Cambria Math" panose="02040503050406030204" pitchFamily="18" charset="0"/>
                                  </a:rPr>
                                  <m:t>∗</m:t>
                                </m:r>
                              </m:sup>
                            </m:sSubSup>
                            <m:r>
                              <a:rPr kumimoji="1" lang="en-US" altLang="ja-JP" sz="1200" i="1">
                                <a:latin typeface="Cambria Math" panose="02040503050406030204" pitchFamily="18" charset="0"/>
                              </a:rPr>
                              <m:t>−</m:t>
                            </m:r>
                          </m:e>
                          <m:e>
                            <m:sSubSup>
                              <m:sSubSupPr>
                                <m:ctrlPr>
                                  <a:rPr kumimoji="1" lang="en-US" altLang="ja-JP" sz="1200" i="1">
                                    <a:latin typeface="Cambria Math" panose="02040503050406030204" pitchFamily="18" charset="0"/>
                                  </a:rPr>
                                </m:ctrlPr>
                              </m:sSubSupPr>
                              <m:e>
                                <m:r>
                                  <a:rPr kumimoji="1" lang="en-US" altLang="ja-JP" sz="1200" b="1" i="1">
                                    <a:latin typeface="Cambria Math" panose="02040503050406030204" pitchFamily="18" charset="0"/>
                                  </a:rPr>
                                  <m:t>−</m:t>
                                </m:r>
                                <m:r>
                                  <a:rPr kumimoji="1" lang="en-US" altLang="ja-JP" sz="1200" b="1" i="1" smtClean="0">
                                    <a:latin typeface="Cambria Math" panose="02040503050406030204" pitchFamily="18" charset="0"/>
                                  </a:rPr>
                                  <m:t>𝒓</m:t>
                                </m:r>
                              </m:e>
                              <m:sub>
                                <m:r>
                                  <a:rPr kumimoji="1" lang="en-US" altLang="ja-JP" sz="1200" i="1">
                                    <a:latin typeface="Cambria Math" panose="02040503050406030204" pitchFamily="18" charset="0"/>
                                  </a:rPr>
                                  <m:t>2</m:t>
                                </m:r>
                              </m:sub>
                              <m:sup>
                                <m:r>
                                  <a:rPr kumimoji="1" lang="en-US" altLang="ja-JP" sz="1200" i="1">
                                    <a:latin typeface="Cambria Math" panose="02040503050406030204" pitchFamily="18" charset="0"/>
                                  </a:rPr>
                                  <m:t>∗</m:t>
                                </m:r>
                              </m:sup>
                            </m:sSubSup>
                            <m:r>
                              <a:rPr kumimoji="1" lang="en-US" altLang="ja-JP" sz="1200" i="1">
                                <a:latin typeface="Cambria Math" panose="02040503050406030204" pitchFamily="18" charset="0"/>
                              </a:rPr>
                              <m:t>−</m:t>
                            </m:r>
                          </m:e>
                        </m:eqArr>
                      </m:e>
                    </m:d>
                  </m:oMath>
                </a14:m>
                <a:endParaRPr lang="ja-JP" altLang="en-US" sz="1200">
                  <a:latin typeface="Meiryo" panose="020B0604030504040204" pitchFamily="34" charset="-128"/>
                  <a:ea typeface="Meiryo" panose="020B0604030504040204" pitchFamily="34" charset="-128"/>
                </a:endParaRPr>
              </a:p>
            </p:txBody>
          </p:sp>
        </mc:Choice>
        <mc:Fallback xmlns="">
          <p:sp>
            <p:nvSpPr>
              <p:cNvPr id="202" name="正方形/長方形 201">
                <a:extLst>
                  <a:ext uri="{FF2B5EF4-FFF2-40B4-BE49-F238E27FC236}">
                    <a16:creationId xmlns:a16="http://schemas.microsoft.com/office/drawing/2014/main" id="{CD1C09AE-B230-2C4C-8A9B-2AB223E8EC5F}"/>
                  </a:ext>
                </a:extLst>
              </p:cNvPr>
              <p:cNvSpPr>
                <a:spLocks noRot="1" noChangeAspect="1" noMove="1" noResize="1" noEditPoints="1" noAdjustHandles="1" noChangeArrowheads="1" noChangeShapeType="1" noTextEdit="1"/>
              </p:cNvSpPr>
              <p:nvPr/>
            </p:nvSpPr>
            <p:spPr>
              <a:xfrm>
                <a:off x="6183743" y="4238898"/>
                <a:ext cx="1960665" cy="456535"/>
              </a:xfrm>
              <a:prstGeom prst="rect">
                <a:avLst/>
              </a:prstGeom>
              <a:blipFill>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3" name="正方形/長方形 202">
                <a:extLst>
                  <a:ext uri="{FF2B5EF4-FFF2-40B4-BE49-F238E27FC236}">
                    <a16:creationId xmlns:a16="http://schemas.microsoft.com/office/drawing/2014/main" id="{1F3E2A54-2D64-FA4B-ACB3-C910D2D6A2D9}"/>
                  </a:ext>
                </a:extLst>
              </p:cNvPr>
              <p:cNvSpPr/>
              <p:nvPr/>
            </p:nvSpPr>
            <p:spPr>
              <a:xfrm>
                <a:off x="6238347" y="4667962"/>
                <a:ext cx="2387641" cy="276999"/>
              </a:xfrm>
              <a:prstGeom prst="rect">
                <a:avLst/>
              </a:prstGeom>
            </p:spPr>
            <p:txBody>
              <a:bodyPr wrap="none">
                <a:spAutoFit/>
              </a:bodyPr>
              <a:lstStyle/>
              <a:p>
                <a14:m>
                  <m:oMath xmlns:m="http://schemas.openxmlformats.org/officeDocument/2006/math">
                    <m:sSubSup>
                      <m:sSubSupPr>
                        <m:ctrlPr>
                          <a:rPr kumimoji="1" lang="en-US" altLang="ja-JP" sz="1200" i="1" smtClean="0">
                            <a:latin typeface="Cambria Math" panose="02040503050406030204" pitchFamily="18" charset="0"/>
                          </a:rPr>
                        </m:ctrlPr>
                      </m:sSubSupPr>
                      <m:e>
                        <m:r>
                          <a:rPr kumimoji="1" lang="en-US" altLang="ja-JP" sz="1200" b="1" i="1">
                            <a:latin typeface="Cambria Math" panose="02040503050406030204" pitchFamily="18" charset="0"/>
                          </a:rPr>
                          <m:t>𝒂</m:t>
                        </m:r>
                      </m:e>
                      <m:sub>
                        <m:r>
                          <a:rPr kumimoji="1" lang="en-US" altLang="ja-JP" sz="1200" i="1">
                            <a:latin typeface="Cambria Math" panose="02040503050406030204" pitchFamily="18" charset="0"/>
                          </a:rPr>
                          <m:t>1</m:t>
                        </m:r>
                      </m:sub>
                      <m:sup>
                        <m:r>
                          <a:rPr kumimoji="1" lang="en-US" altLang="ja-JP" sz="1200" i="1">
                            <a:latin typeface="Cambria Math" panose="02040503050406030204" pitchFamily="18" charset="0"/>
                          </a:rPr>
                          <m:t>∗</m:t>
                        </m:r>
                      </m:sup>
                    </m:sSubSup>
                    <m:r>
                      <a:rPr kumimoji="1" lang="en-US" altLang="ja-JP" sz="1200" b="0" i="0" smtClean="0">
                        <a:latin typeface="Cambria Math" panose="02040503050406030204" pitchFamily="18" charset="0"/>
                      </a:rPr>
                      <m:t>=</m:t>
                    </m:r>
                  </m:oMath>
                </a14:m>
                <a:r>
                  <a:rPr kumimoji="1" lang="en-US" altLang="ja-JP" sz="1200" b="1" dirty="0">
                    <a:latin typeface="Meiryo" panose="020B0604030504040204" pitchFamily="34" charset="-128"/>
                    <a:ea typeface="Meiryo" panose="020B0604030504040204" pitchFamily="34" charset="-128"/>
                  </a:rPr>
                  <a:t> </a:t>
                </a:r>
                <a14:m>
                  <m:oMath xmlns:m="http://schemas.openxmlformats.org/officeDocument/2006/math">
                    <m:sSubSup>
                      <m:sSubSupPr>
                        <m:ctrlPr>
                          <a:rPr kumimoji="1" lang="en-US" altLang="ja-JP" sz="1200" i="1" smtClean="0">
                            <a:latin typeface="Cambria Math" panose="02040503050406030204" pitchFamily="18" charset="0"/>
                          </a:rPr>
                        </m:ctrlPr>
                      </m:sSubSupPr>
                      <m:e>
                        <m:r>
                          <a:rPr kumimoji="1" lang="en-US" altLang="ja-JP" sz="1200" b="1" i="1">
                            <a:latin typeface="Cambria Math" panose="02040503050406030204" pitchFamily="18" charset="0"/>
                          </a:rPr>
                          <m:t>𝒓</m:t>
                        </m:r>
                      </m:e>
                      <m:sub>
                        <m:r>
                          <a:rPr kumimoji="1" lang="en-US" altLang="ja-JP" sz="1200" i="1">
                            <a:latin typeface="Cambria Math" panose="02040503050406030204" pitchFamily="18" charset="0"/>
                          </a:rPr>
                          <m:t>1</m:t>
                        </m:r>
                      </m:sub>
                      <m:sup>
                        <m:r>
                          <a:rPr kumimoji="1" lang="en-US" altLang="ja-JP" sz="1200" i="1">
                            <a:latin typeface="Cambria Math" panose="02040503050406030204" pitchFamily="18" charset="0"/>
                          </a:rPr>
                          <m:t>∗</m:t>
                        </m:r>
                      </m:sup>
                    </m:sSubSup>
                    <m:r>
                      <a:rPr kumimoji="1" lang="en-US" altLang="ja-JP" sz="1200" b="1" i="1" smtClean="0">
                        <a:latin typeface="Cambria Math" panose="02040503050406030204" pitchFamily="18" charset="0"/>
                      </a:rPr>
                      <m:t>+</m:t>
                    </m:r>
                  </m:oMath>
                </a14:m>
                <a:r>
                  <a:rPr kumimoji="1" lang="en-US" altLang="ja-JP" sz="1200" dirty="0">
                    <a:latin typeface="Meiryo" panose="020B0604030504040204" pitchFamily="34" charset="-128"/>
                    <a:ea typeface="Meiryo" panose="020B0604030504040204" pitchFamily="34" charset="-128"/>
                  </a:rPr>
                  <a:t> </a:t>
                </a:r>
                <a14:m>
                  <m:oMath xmlns:m="http://schemas.openxmlformats.org/officeDocument/2006/math">
                    <m:sSubSup>
                      <m:sSubSupPr>
                        <m:ctrlPr>
                          <a:rPr kumimoji="1" lang="en-US" altLang="ja-JP" sz="1200" i="1">
                            <a:latin typeface="Cambria Math" panose="02040503050406030204" pitchFamily="18" charset="0"/>
                          </a:rPr>
                        </m:ctrlPr>
                      </m:sSubSupPr>
                      <m:e>
                        <m:r>
                          <a:rPr kumimoji="1" lang="en-US" altLang="ja-JP" sz="1200" b="0" i="1" smtClean="0">
                            <a:latin typeface="Cambria Math" panose="02040503050406030204" pitchFamily="18" charset="0"/>
                          </a:rPr>
                          <m:t>2</m:t>
                        </m:r>
                        <m:r>
                          <a:rPr kumimoji="1" lang="en-US" altLang="ja-JP" sz="1200" b="1" i="1">
                            <a:latin typeface="Cambria Math" panose="02040503050406030204" pitchFamily="18" charset="0"/>
                          </a:rPr>
                          <m:t>𝒓</m:t>
                        </m:r>
                      </m:e>
                      <m:sub>
                        <m:r>
                          <a:rPr kumimoji="1" lang="en-US" altLang="ja-JP" sz="1200" b="0" i="1" smtClean="0">
                            <a:latin typeface="Cambria Math" panose="02040503050406030204" pitchFamily="18" charset="0"/>
                          </a:rPr>
                          <m:t>2</m:t>
                        </m:r>
                      </m:sub>
                      <m:sup>
                        <m:r>
                          <a:rPr kumimoji="1" lang="en-US" altLang="ja-JP" sz="1200" i="1">
                            <a:latin typeface="Cambria Math" panose="02040503050406030204" pitchFamily="18" charset="0"/>
                          </a:rPr>
                          <m:t>∗</m:t>
                        </m:r>
                      </m:sup>
                    </m:sSubSup>
                    <m:r>
                      <a:rPr kumimoji="1" lang="en-US" altLang="ja-JP" sz="1200" b="0" i="1" smtClean="0">
                        <a:latin typeface="Cambria Math" panose="02040503050406030204" pitchFamily="18" charset="0"/>
                      </a:rPr>
                      <m:t>,    </m:t>
                    </m:r>
                    <m:sSubSup>
                      <m:sSubSupPr>
                        <m:ctrlPr>
                          <a:rPr kumimoji="1" lang="en-US" altLang="ja-JP" sz="1200" i="1">
                            <a:latin typeface="Cambria Math" panose="02040503050406030204" pitchFamily="18" charset="0"/>
                          </a:rPr>
                        </m:ctrlPr>
                      </m:sSubSupPr>
                      <m:e>
                        <m:r>
                          <a:rPr kumimoji="1" lang="en-US" altLang="ja-JP" sz="1200" b="1" i="1">
                            <a:latin typeface="Cambria Math" panose="02040503050406030204" pitchFamily="18" charset="0"/>
                          </a:rPr>
                          <m:t>𝒂</m:t>
                        </m:r>
                      </m:e>
                      <m:sub>
                        <m:r>
                          <a:rPr kumimoji="1" lang="en-US" altLang="ja-JP" sz="1200" b="0" i="1" smtClean="0">
                            <a:latin typeface="Cambria Math" panose="02040503050406030204" pitchFamily="18" charset="0"/>
                          </a:rPr>
                          <m:t>2</m:t>
                        </m:r>
                      </m:sub>
                      <m:sup>
                        <m:r>
                          <a:rPr kumimoji="1" lang="en-US" altLang="ja-JP" sz="1200" i="1">
                            <a:latin typeface="Cambria Math" panose="02040503050406030204" pitchFamily="18" charset="0"/>
                          </a:rPr>
                          <m:t>∗</m:t>
                        </m:r>
                      </m:sup>
                    </m:sSubSup>
                    <m:r>
                      <a:rPr kumimoji="1" lang="en-US" altLang="ja-JP" sz="1200">
                        <a:latin typeface="Cambria Math" panose="02040503050406030204" pitchFamily="18" charset="0"/>
                      </a:rPr>
                      <m:t>=</m:t>
                    </m:r>
                  </m:oMath>
                </a14:m>
                <a:r>
                  <a:rPr kumimoji="1" lang="en-US" altLang="ja-JP" sz="1200" b="1" dirty="0">
                    <a:latin typeface="Meiryo" panose="020B0604030504040204" pitchFamily="34" charset="-128"/>
                    <a:ea typeface="Meiryo" panose="020B0604030504040204" pitchFamily="34" charset="-128"/>
                  </a:rPr>
                  <a:t> </a:t>
                </a:r>
                <a14:m>
                  <m:oMath xmlns:m="http://schemas.openxmlformats.org/officeDocument/2006/math">
                    <m:sSubSup>
                      <m:sSubSupPr>
                        <m:ctrlPr>
                          <a:rPr kumimoji="1" lang="en-US" altLang="ja-JP" sz="1200" i="1">
                            <a:latin typeface="Cambria Math" panose="02040503050406030204" pitchFamily="18" charset="0"/>
                          </a:rPr>
                        </m:ctrlPr>
                      </m:sSubSupPr>
                      <m:e>
                        <m:r>
                          <a:rPr kumimoji="1" lang="en-US" altLang="ja-JP" sz="1200" b="0" i="1" smtClean="0">
                            <a:latin typeface="Cambria Math" panose="02040503050406030204" pitchFamily="18" charset="0"/>
                          </a:rPr>
                          <m:t>2</m:t>
                        </m:r>
                        <m:r>
                          <a:rPr kumimoji="1" lang="en-US" altLang="ja-JP" sz="1200" b="1" i="1">
                            <a:latin typeface="Cambria Math" panose="02040503050406030204" pitchFamily="18" charset="0"/>
                          </a:rPr>
                          <m:t>𝒓</m:t>
                        </m:r>
                      </m:e>
                      <m:sub>
                        <m:r>
                          <a:rPr kumimoji="1" lang="en-US" altLang="ja-JP" sz="1200" i="1">
                            <a:latin typeface="Cambria Math" panose="02040503050406030204" pitchFamily="18" charset="0"/>
                          </a:rPr>
                          <m:t>1</m:t>
                        </m:r>
                      </m:sub>
                      <m:sup>
                        <m:r>
                          <a:rPr kumimoji="1" lang="en-US" altLang="ja-JP" sz="1200" i="1">
                            <a:latin typeface="Cambria Math" panose="02040503050406030204" pitchFamily="18" charset="0"/>
                          </a:rPr>
                          <m:t>∗</m:t>
                        </m:r>
                      </m:sup>
                    </m:sSubSup>
                    <m:r>
                      <a:rPr kumimoji="1" lang="en-US" altLang="ja-JP" sz="1200" b="1" i="1">
                        <a:latin typeface="Cambria Math" panose="02040503050406030204" pitchFamily="18" charset="0"/>
                      </a:rPr>
                      <m:t>+</m:t>
                    </m:r>
                  </m:oMath>
                </a14:m>
                <a:r>
                  <a:rPr kumimoji="1" lang="en-US" altLang="ja-JP" sz="1200" dirty="0">
                    <a:latin typeface="Meiryo" panose="020B0604030504040204" pitchFamily="34" charset="-128"/>
                    <a:ea typeface="Meiryo" panose="020B0604030504040204" pitchFamily="34" charset="-128"/>
                  </a:rPr>
                  <a:t> </a:t>
                </a:r>
                <a14:m>
                  <m:oMath xmlns:m="http://schemas.openxmlformats.org/officeDocument/2006/math">
                    <m:sSubSup>
                      <m:sSubSupPr>
                        <m:ctrlPr>
                          <a:rPr kumimoji="1" lang="en-US" altLang="ja-JP" sz="1200" i="1">
                            <a:latin typeface="Cambria Math" panose="02040503050406030204" pitchFamily="18" charset="0"/>
                          </a:rPr>
                        </m:ctrlPr>
                      </m:sSubSupPr>
                      <m:e>
                        <m:r>
                          <a:rPr kumimoji="1" lang="en-US" altLang="ja-JP" sz="1200" b="0" i="1" smtClean="0">
                            <a:latin typeface="Cambria Math" panose="02040503050406030204" pitchFamily="18" charset="0"/>
                          </a:rPr>
                          <m:t>3</m:t>
                        </m:r>
                        <m:r>
                          <a:rPr kumimoji="1" lang="en-US" altLang="ja-JP" sz="1200" b="1" i="1">
                            <a:latin typeface="Cambria Math" panose="02040503050406030204" pitchFamily="18" charset="0"/>
                          </a:rPr>
                          <m:t>𝒓</m:t>
                        </m:r>
                      </m:e>
                      <m:sub>
                        <m:r>
                          <a:rPr kumimoji="1" lang="en-US" altLang="ja-JP" sz="1200" i="1">
                            <a:latin typeface="Cambria Math" panose="02040503050406030204" pitchFamily="18" charset="0"/>
                          </a:rPr>
                          <m:t>2</m:t>
                        </m:r>
                      </m:sub>
                      <m:sup>
                        <m:r>
                          <a:rPr kumimoji="1" lang="en-US" altLang="ja-JP" sz="1200" i="1">
                            <a:latin typeface="Cambria Math" panose="02040503050406030204" pitchFamily="18" charset="0"/>
                          </a:rPr>
                          <m:t>∗</m:t>
                        </m:r>
                      </m:sup>
                    </m:sSubSup>
                  </m:oMath>
                </a14:m>
                <a:endParaRPr kumimoji="1" lang="en-US" altLang="ja-JP" sz="1200" b="1" i="1" dirty="0">
                  <a:latin typeface="Meiryo" panose="020B0604030504040204" pitchFamily="34" charset="-128"/>
                  <a:ea typeface="Meiryo" panose="020B0604030504040204" pitchFamily="34" charset="-128"/>
                </a:endParaRPr>
              </a:p>
            </p:txBody>
          </p:sp>
        </mc:Choice>
        <mc:Fallback xmlns="">
          <p:sp>
            <p:nvSpPr>
              <p:cNvPr id="203" name="正方形/長方形 202">
                <a:extLst>
                  <a:ext uri="{FF2B5EF4-FFF2-40B4-BE49-F238E27FC236}">
                    <a16:creationId xmlns:a16="http://schemas.microsoft.com/office/drawing/2014/main" id="{1F3E2A54-2D64-FA4B-ACB3-C910D2D6A2D9}"/>
                  </a:ext>
                </a:extLst>
              </p:cNvPr>
              <p:cNvSpPr>
                <a:spLocks noRot="1" noChangeAspect="1" noMove="1" noResize="1" noEditPoints="1" noAdjustHandles="1" noChangeArrowheads="1" noChangeShapeType="1" noTextEdit="1"/>
              </p:cNvSpPr>
              <p:nvPr/>
            </p:nvSpPr>
            <p:spPr>
              <a:xfrm>
                <a:off x="6238347" y="4667962"/>
                <a:ext cx="2387641" cy="276999"/>
              </a:xfrm>
              <a:prstGeom prst="rect">
                <a:avLst/>
              </a:prstGeom>
              <a:blipFill>
                <a:blip r:embed="rId10"/>
                <a:stretch>
                  <a:fillRect b="-8696"/>
                </a:stretch>
              </a:blipFill>
            </p:spPr>
            <p:txBody>
              <a:bodyPr/>
              <a:lstStyle/>
              <a:p>
                <a:r>
                  <a:rPr lang="ja-JP" altLang="en-US">
                    <a:noFill/>
                  </a:rPr>
                  <a:t> </a:t>
                </a:r>
              </a:p>
            </p:txBody>
          </p:sp>
        </mc:Fallback>
      </mc:AlternateContent>
      <p:sp>
        <p:nvSpPr>
          <p:cNvPr id="204" name="正方形/長方形 203">
            <a:extLst>
              <a:ext uri="{FF2B5EF4-FFF2-40B4-BE49-F238E27FC236}">
                <a16:creationId xmlns:a16="http://schemas.microsoft.com/office/drawing/2014/main" id="{1A7C839C-9BA2-2949-A6C8-21C21C87AE37}"/>
              </a:ext>
            </a:extLst>
          </p:cNvPr>
          <p:cNvSpPr/>
          <p:nvPr/>
        </p:nvSpPr>
        <p:spPr>
          <a:xfrm>
            <a:off x="2032409" y="2984558"/>
            <a:ext cx="116292" cy="363487"/>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Meiryo" panose="020B0604030504040204" pitchFamily="34" charset="-128"/>
                <a:ea typeface="Meiryo" panose="020B0604030504040204" pitchFamily="34" charset="-128"/>
              </a:rPr>
              <a:t>2</a:t>
            </a:r>
            <a:endParaRPr kumimoji="1" lang="ja-JP" altLang="en-US" sz="1400">
              <a:solidFill>
                <a:schemeClr val="tx1"/>
              </a:solidFill>
              <a:latin typeface="Meiryo" panose="020B0604030504040204" pitchFamily="34" charset="-128"/>
              <a:ea typeface="Meiryo" panose="020B0604030504040204" pitchFamily="34" charset="-128"/>
            </a:endParaRPr>
          </a:p>
        </p:txBody>
      </p:sp>
      <p:sp>
        <p:nvSpPr>
          <p:cNvPr id="205" name="左大かっこ 204">
            <a:extLst>
              <a:ext uri="{FF2B5EF4-FFF2-40B4-BE49-F238E27FC236}">
                <a16:creationId xmlns:a16="http://schemas.microsoft.com/office/drawing/2014/main" id="{F6907F1A-01AB-3D49-A244-719129862A30}"/>
              </a:ext>
            </a:extLst>
          </p:cNvPr>
          <p:cNvSpPr/>
          <p:nvPr/>
        </p:nvSpPr>
        <p:spPr>
          <a:xfrm>
            <a:off x="1774819" y="2965755"/>
            <a:ext cx="85388" cy="411709"/>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06" name="左大かっこ 205">
            <a:extLst>
              <a:ext uri="{FF2B5EF4-FFF2-40B4-BE49-F238E27FC236}">
                <a16:creationId xmlns:a16="http://schemas.microsoft.com/office/drawing/2014/main" id="{B78F4E09-907C-C84B-A9D4-C8449D6136D7}"/>
              </a:ext>
            </a:extLst>
          </p:cNvPr>
          <p:cNvSpPr/>
          <p:nvPr/>
        </p:nvSpPr>
        <p:spPr>
          <a:xfrm flipH="1">
            <a:off x="2153426" y="2965757"/>
            <a:ext cx="74113" cy="411709"/>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08" name="正方形/長方形 207">
            <a:extLst>
              <a:ext uri="{FF2B5EF4-FFF2-40B4-BE49-F238E27FC236}">
                <a16:creationId xmlns:a16="http://schemas.microsoft.com/office/drawing/2014/main" id="{BE4F897E-2E02-6143-AD8B-C5BD01BFEF56}"/>
              </a:ext>
            </a:extLst>
          </p:cNvPr>
          <p:cNvSpPr/>
          <p:nvPr/>
        </p:nvSpPr>
        <p:spPr>
          <a:xfrm>
            <a:off x="1855251" y="2979779"/>
            <a:ext cx="116292" cy="363487"/>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Meiryo" panose="020B0604030504040204" pitchFamily="34" charset="-128"/>
                <a:ea typeface="Meiryo" panose="020B0604030504040204" pitchFamily="34" charset="-128"/>
              </a:rPr>
              <a:t>1</a:t>
            </a:r>
            <a:endParaRPr kumimoji="1" lang="ja-JP" altLang="en-US" sz="1400">
              <a:solidFill>
                <a:schemeClr val="tx1"/>
              </a:solidFill>
              <a:latin typeface="Meiryo" panose="020B0604030504040204" pitchFamily="34" charset="-128"/>
              <a:ea typeface="Meiryo" panose="020B0604030504040204" pitchFamily="34" charset="-128"/>
            </a:endParaRPr>
          </a:p>
        </p:txBody>
      </p:sp>
      <p:sp>
        <p:nvSpPr>
          <p:cNvPr id="209" name="正方形/長方形 208">
            <a:extLst>
              <a:ext uri="{FF2B5EF4-FFF2-40B4-BE49-F238E27FC236}">
                <a16:creationId xmlns:a16="http://schemas.microsoft.com/office/drawing/2014/main" id="{A933C865-03DD-A048-8282-A710079FC96C}"/>
              </a:ext>
            </a:extLst>
          </p:cNvPr>
          <p:cNvSpPr/>
          <p:nvPr/>
        </p:nvSpPr>
        <p:spPr>
          <a:xfrm>
            <a:off x="1182873" y="2990179"/>
            <a:ext cx="116292" cy="363487"/>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Meiryo" panose="020B0604030504040204" pitchFamily="34" charset="-128"/>
                <a:ea typeface="Meiryo" panose="020B0604030504040204" pitchFamily="34" charset="-128"/>
              </a:rPr>
              <a:t>3</a:t>
            </a:r>
            <a:endParaRPr kumimoji="1" lang="ja-JP" altLang="en-US" sz="1400">
              <a:solidFill>
                <a:schemeClr val="tx1"/>
              </a:solidFill>
              <a:latin typeface="Meiryo" panose="020B0604030504040204" pitchFamily="34" charset="-128"/>
              <a:ea typeface="Meiryo" panose="020B0604030504040204" pitchFamily="34" charset="-128"/>
            </a:endParaRPr>
          </a:p>
        </p:txBody>
      </p:sp>
      <p:sp>
        <p:nvSpPr>
          <p:cNvPr id="217" name="円/楕円 216">
            <a:extLst>
              <a:ext uri="{FF2B5EF4-FFF2-40B4-BE49-F238E27FC236}">
                <a16:creationId xmlns:a16="http://schemas.microsoft.com/office/drawing/2014/main" id="{60D0B7C3-5E93-A240-9310-9F9F1F324F87}"/>
              </a:ext>
            </a:extLst>
          </p:cNvPr>
          <p:cNvSpPr/>
          <p:nvPr/>
        </p:nvSpPr>
        <p:spPr>
          <a:xfrm>
            <a:off x="2382613" y="2987567"/>
            <a:ext cx="90249" cy="853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18" name="円/楕円 217">
            <a:extLst>
              <a:ext uri="{FF2B5EF4-FFF2-40B4-BE49-F238E27FC236}">
                <a16:creationId xmlns:a16="http://schemas.microsoft.com/office/drawing/2014/main" id="{ECA97D1E-7950-2145-88E9-A4225DB0FE93}"/>
              </a:ext>
            </a:extLst>
          </p:cNvPr>
          <p:cNvSpPr/>
          <p:nvPr/>
        </p:nvSpPr>
        <p:spPr>
          <a:xfrm>
            <a:off x="2382613" y="3188721"/>
            <a:ext cx="90249" cy="853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21" name="円/楕円 220">
            <a:extLst>
              <a:ext uri="{FF2B5EF4-FFF2-40B4-BE49-F238E27FC236}">
                <a16:creationId xmlns:a16="http://schemas.microsoft.com/office/drawing/2014/main" id="{EF0F9577-E088-AB4A-9A27-6E3B85C7654C}"/>
              </a:ext>
            </a:extLst>
          </p:cNvPr>
          <p:cNvSpPr/>
          <p:nvPr/>
        </p:nvSpPr>
        <p:spPr>
          <a:xfrm>
            <a:off x="2591047" y="2987567"/>
            <a:ext cx="90249" cy="8538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22" name="円/楕円 221">
            <a:extLst>
              <a:ext uri="{FF2B5EF4-FFF2-40B4-BE49-F238E27FC236}">
                <a16:creationId xmlns:a16="http://schemas.microsoft.com/office/drawing/2014/main" id="{6F64EC86-7297-484C-8CF8-9AC67F190074}"/>
              </a:ext>
            </a:extLst>
          </p:cNvPr>
          <p:cNvSpPr/>
          <p:nvPr/>
        </p:nvSpPr>
        <p:spPr>
          <a:xfrm>
            <a:off x="2591047" y="3188721"/>
            <a:ext cx="90249" cy="8538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56" name="左大かっこ 255">
            <a:extLst>
              <a:ext uri="{FF2B5EF4-FFF2-40B4-BE49-F238E27FC236}">
                <a16:creationId xmlns:a16="http://schemas.microsoft.com/office/drawing/2014/main" id="{4BE11B39-0185-A443-9C8A-D4B94975B659}"/>
              </a:ext>
            </a:extLst>
          </p:cNvPr>
          <p:cNvSpPr/>
          <p:nvPr/>
        </p:nvSpPr>
        <p:spPr>
          <a:xfrm>
            <a:off x="2298174" y="2945429"/>
            <a:ext cx="74114" cy="417743"/>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59" name="左大かっこ 258">
            <a:extLst>
              <a:ext uri="{FF2B5EF4-FFF2-40B4-BE49-F238E27FC236}">
                <a16:creationId xmlns:a16="http://schemas.microsoft.com/office/drawing/2014/main" id="{1DFF5678-CC30-C64E-B18A-581AF0817B9C}"/>
              </a:ext>
            </a:extLst>
          </p:cNvPr>
          <p:cNvSpPr/>
          <p:nvPr/>
        </p:nvSpPr>
        <p:spPr>
          <a:xfrm flipH="1">
            <a:off x="2885599" y="2927202"/>
            <a:ext cx="74114" cy="417743"/>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60" name="円/楕円 259">
            <a:extLst>
              <a:ext uri="{FF2B5EF4-FFF2-40B4-BE49-F238E27FC236}">
                <a16:creationId xmlns:a16="http://schemas.microsoft.com/office/drawing/2014/main" id="{947CA84C-2734-3341-AEBF-A0719F7FB713}"/>
              </a:ext>
            </a:extLst>
          </p:cNvPr>
          <p:cNvSpPr/>
          <p:nvPr/>
        </p:nvSpPr>
        <p:spPr>
          <a:xfrm>
            <a:off x="2785979" y="2980478"/>
            <a:ext cx="90249" cy="85388"/>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61" name="円/楕円 260">
            <a:extLst>
              <a:ext uri="{FF2B5EF4-FFF2-40B4-BE49-F238E27FC236}">
                <a16:creationId xmlns:a16="http://schemas.microsoft.com/office/drawing/2014/main" id="{E93EE4C9-9B5B-0E4A-9CB1-3E5820064BFA}"/>
              </a:ext>
            </a:extLst>
          </p:cNvPr>
          <p:cNvSpPr/>
          <p:nvPr/>
        </p:nvSpPr>
        <p:spPr>
          <a:xfrm>
            <a:off x="2785979" y="3181632"/>
            <a:ext cx="90249" cy="85388"/>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mc:AlternateContent xmlns:mc="http://schemas.openxmlformats.org/markup-compatibility/2006" xmlns:a14="http://schemas.microsoft.com/office/drawing/2010/main">
        <mc:Choice Requires="a14">
          <p:sp>
            <p:nvSpPr>
              <p:cNvPr id="262" name="テキスト ボックス 261">
                <a:extLst>
                  <a:ext uri="{FF2B5EF4-FFF2-40B4-BE49-F238E27FC236}">
                    <a16:creationId xmlns:a16="http://schemas.microsoft.com/office/drawing/2014/main" id="{9876CAC0-F3CF-0748-8909-E9523E3DFF94}"/>
                  </a:ext>
                </a:extLst>
              </p:cNvPr>
              <p:cNvSpPr txBox="1"/>
              <p:nvPr/>
            </p:nvSpPr>
            <p:spPr>
              <a:xfrm>
                <a:off x="2893721" y="2934796"/>
                <a:ext cx="42213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m:t>
                      </m:r>
                    </m:oMath>
                  </m:oMathPara>
                </a14:m>
                <a:endParaRPr kumimoji="1" lang="ja-JP" altLang="en-US">
                  <a:latin typeface="Meiryo" panose="020B0604030504040204" pitchFamily="34" charset="-128"/>
                  <a:ea typeface="Meiryo" panose="020B0604030504040204" pitchFamily="34" charset="-128"/>
                </a:endParaRPr>
              </a:p>
            </p:txBody>
          </p:sp>
        </mc:Choice>
        <mc:Fallback xmlns="">
          <p:sp>
            <p:nvSpPr>
              <p:cNvPr id="262" name="テキスト ボックス 261">
                <a:extLst>
                  <a:ext uri="{FF2B5EF4-FFF2-40B4-BE49-F238E27FC236}">
                    <a16:creationId xmlns:a16="http://schemas.microsoft.com/office/drawing/2014/main" id="{9876CAC0-F3CF-0748-8909-E9523E3DFF94}"/>
                  </a:ext>
                </a:extLst>
              </p:cNvPr>
              <p:cNvSpPr txBox="1">
                <a:spLocks noRot="1" noChangeAspect="1" noMove="1" noResize="1" noEditPoints="1" noAdjustHandles="1" noChangeArrowheads="1" noChangeShapeType="1" noTextEdit="1"/>
              </p:cNvSpPr>
              <p:nvPr/>
            </p:nvSpPr>
            <p:spPr>
              <a:xfrm>
                <a:off x="2893721" y="2934796"/>
                <a:ext cx="422134" cy="276999"/>
              </a:xfrm>
              <a:prstGeom prst="rect">
                <a:avLst/>
              </a:prstGeom>
              <a:blipFill>
                <a:blip r:embed="rId11"/>
                <a:stretch>
                  <a:fillRect/>
                </a:stretch>
              </a:blipFill>
            </p:spPr>
            <p:txBody>
              <a:bodyPr/>
              <a:lstStyle/>
              <a:p>
                <a:r>
                  <a:rPr lang="ja-JP" altLang="en-US">
                    <a:noFill/>
                  </a:rPr>
                  <a:t> </a:t>
                </a:r>
              </a:p>
            </p:txBody>
          </p:sp>
        </mc:Fallback>
      </mc:AlternateContent>
      <p:sp>
        <p:nvSpPr>
          <p:cNvPr id="263" name="正方形/長方形 262">
            <a:extLst>
              <a:ext uri="{FF2B5EF4-FFF2-40B4-BE49-F238E27FC236}">
                <a16:creationId xmlns:a16="http://schemas.microsoft.com/office/drawing/2014/main" id="{DA9EE69D-9301-0F40-8C2F-727BC1F1653F}"/>
              </a:ext>
            </a:extLst>
          </p:cNvPr>
          <p:cNvSpPr/>
          <p:nvPr/>
        </p:nvSpPr>
        <p:spPr>
          <a:xfrm>
            <a:off x="3326522" y="2982578"/>
            <a:ext cx="116292" cy="363487"/>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Meiryo" panose="020B0604030504040204" pitchFamily="34" charset="-128"/>
                <a:ea typeface="Meiryo" panose="020B0604030504040204" pitchFamily="34" charset="-128"/>
              </a:rPr>
              <a:t>1</a:t>
            </a:r>
            <a:endParaRPr kumimoji="1" lang="ja-JP" altLang="en-US" sz="1400">
              <a:solidFill>
                <a:schemeClr val="tx1"/>
              </a:solidFill>
              <a:latin typeface="Meiryo" panose="020B0604030504040204" pitchFamily="34" charset="-128"/>
              <a:ea typeface="Meiryo" panose="020B0604030504040204" pitchFamily="34" charset="-128"/>
            </a:endParaRPr>
          </a:p>
        </p:txBody>
      </p:sp>
      <p:sp>
        <p:nvSpPr>
          <p:cNvPr id="264" name="円/楕円 263">
            <a:extLst>
              <a:ext uri="{FF2B5EF4-FFF2-40B4-BE49-F238E27FC236}">
                <a16:creationId xmlns:a16="http://schemas.microsoft.com/office/drawing/2014/main" id="{ADCE6DE2-C2D3-1747-BFD7-43D871D4A6B3}"/>
              </a:ext>
            </a:extLst>
          </p:cNvPr>
          <p:cNvSpPr/>
          <p:nvPr/>
        </p:nvSpPr>
        <p:spPr>
          <a:xfrm>
            <a:off x="3258027" y="3033638"/>
            <a:ext cx="90249" cy="853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mc:AlternateContent xmlns:mc="http://schemas.openxmlformats.org/markup-compatibility/2006" xmlns:a14="http://schemas.microsoft.com/office/drawing/2010/main">
        <mc:Choice Requires="a14">
          <p:sp>
            <p:nvSpPr>
              <p:cNvPr id="265" name="テキスト ボックス 264">
                <a:extLst>
                  <a:ext uri="{FF2B5EF4-FFF2-40B4-BE49-F238E27FC236}">
                    <a16:creationId xmlns:a16="http://schemas.microsoft.com/office/drawing/2014/main" id="{0C7EFCBE-0DCA-F145-B105-EE7943606339}"/>
                  </a:ext>
                </a:extLst>
              </p:cNvPr>
              <p:cNvSpPr txBox="1"/>
              <p:nvPr/>
            </p:nvSpPr>
            <p:spPr>
              <a:xfrm>
                <a:off x="3354622" y="2946219"/>
                <a:ext cx="42213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m:t>
                      </m:r>
                    </m:oMath>
                  </m:oMathPara>
                </a14:m>
                <a:endParaRPr kumimoji="1" lang="ja-JP" altLang="en-US">
                  <a:latin typeface="Meiryo" panose="020B0604030504040204" pitchFamily="34" charset="-128"/>
                  <a:ea typeface="Meiryo" panose="020B0604030504040204" pitchFamily="34" charset="-128"/>
                </a:endParaRPr>
              </a:p>
            </p:txBody>
          </p:sp>
        </mc:Choice>
        <mc:Fallback xmlns="">
          <p:sp>
            <p:nvSpPr>
              <p:cNvPr id="265" name="テキスト ボックス 264">
                <a:extLst>
                  <a:ext uri="{FF2B5EF4-FFF2-40B4-BE49-F238E27FC236}">
                    <a16:creationId xmlns:a16="http://schemas.microsoft.com/office/drawing/2014/main" id="{0C7EFCBE-0DCA-F145-B105-EE7943606339}"/>
                  </a:ext>
                </a:extLst>
              </p:cNvPr>
              <p:cNvSpPr txBox="1">
                <a:spLocks noRot="1" noChangeAspect="1" noMove="1" noResize="1" noEditPoints="1" noAdjustHandles="1" noChangeArrowheads="1" noChangeShapeType="1" noTextEdit="1"/>
              </p:cNvSpPr>
              <p:nvPr/>
            </p:nvSpPr>
            <p:spPr>
              <a:xfrm>
                <a:off x="3354622" y="2946219"/>
                <a:ext cx="422134" cy="276999"/>
              </a:xfrm>
              <a:prstGeom prst="rect">
                <a:avLst/>
              </a:prstGeom>
              <a:blipFill>
                <a:blip r:embed="rId12"/>
                <a:stretch>
                  <a:fillRect/>
                </a:stretch>
              </a:blipFill>
            </p:spPr>
            <p:txBody>
              <a:bodyPr/>
              <a:lstStyle/>
              <a:p>
                <a:r>
                  <a:rPr lang="ja-JP" altLang="en-US">
                    <a:noFill/>
                  </a:rPr>
                  <a:t> </a:t>
                </a:r>
              </a:p>
            </p:txBody>
          </p:sp>
        </mc:Fallback>
      </mc:AlternateContent>
      <p:sp>
        <p:nvSpPr>
          <p:cNvPr id="266" name="正方形/長方形 265">
            <a:extLst>
              <a:ext uri="{FF2B5EF4-FFF2-40B4-BE49-F238E27FC236}">
                <a16:creationId xmlns:a16="http://schemas.microsoft.com/office/drawing/2014/main" id="{3433FAAC-7C2A-6146-A956-C12031D99371}"/>
              </a:ext>
            </a:extLst>
          </p:cNvPr>
          <p:cNvSpPr/>
          <p:nvPr/>
        </p:nvSpPr>
        <p:spPr>
          <a:xfrm>
            <a:off x="3721782" y="2976388"/>
            <a:ext cx="116292" cy="363487"/>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Meiryo" panose="020B0604030504040204" pitchFamily="34" charset="-128"/>
                <a:ea typeface="Meiryo" panose="020B0604030504040204" pitchFamily="34" charset="-128"/>
              </a:rPr>
              <a:t>2</a:t>
            </a:r>
            <a:endParaRPr kumimoji="1" lang="ja-JP" altLang="en-US" sz="1400">
              <a:solidFill>
                <a:schemeClr val="tx1"/>
              </a:solidFill>
              <a:latin typeface="Meiryo" panose="020B0604030504040204" pitchFamily="34" charset="-128"/>
              <a:ea typeface="Meiryo" panose="020B0604030504040204" pitchFamily="34" charset="-128"/>
            </a:endParaRPr>
          </a:p>
        </p:txBody>
      </p:sp>
      <p:sp>
        <p:nvSpPr>
          <p:cNvPr id="267" name="円/楕円 266">
            <a:extLst>
              <a:ext uri="{FF2B5EF4-FFF2-40B4-BE49-F238E27FC236}">
                <a16:creationId xmlns:a16="http://schemas.microsoft.com/office/drawing/2014/main" id="{E47DCD91-8C46-554D-8898-E401821D3624}"/>
              </a:ext>
            </a:extLst>
          </p:cNvPr>
          <p:cNvSpPr/>
          <p:nvPr/>
        </p:nvSpPr>
        <p:spPr>
          <a:xfrm>
            <a:off x="3653287" y="3027448"/>
            <a:ext cx="90249" cy="853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68" name="左大かっこ 267">
            <a:extLst>
              <a:ext uri="{FF2B5EF4-FFF2-40B4-BE49-F238E27FC236}">
                <a16:creationId xmlns:a16="http://schemas.microsoft.com/office/drawing/2014/main" id="{E845FA68-C77C-FF4C-B2A5-7D885B2657FB}"/>
              </a:ext>
            </a:extLst>
          </p:cNvPr>
          <p:cNvSpPr/>
          <p:nvPr/>
        </p:nvSpPr>
        <p:spPr>
          <a:xfrm>
            <a:off x="3216859" y="2981212"/>
            <a:ext cx="74114" cy="417743"/>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69" name="左大かっこ 268">
            <a:extLst>
              <a:ext uri="{FF2B5EF4-FFF2-40B4-BE49-F238E27FC236}">
                <a16:creationId xmlns:a16="http://schemas.microsoft.com/office/drawing/2014/main" id="{9BE9A931-BFD4-3D4E-AD7F-845F37A59ECC}"/>
              </a:ext>
            </a:extLst>
          </p:cNvPr>
          <p:cNvSpPr/>
          <p:nvPr/>
        </p:nvSpPr>
        <p:spPr>
          <a:xfrm flipH="1">
            <a:off x="5579927" y="2952200"/>
            <a:ext cx="74114" cy="417743"/>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70" name="正方形/長方形 269">
            <a:extLst>
              <a:ext uri="{FF2B5EF4-FFF2-40B4-BE49-F238E27FC236}">
                <a16:creationId xmlns:a16="http://schemas.microsoft.com/office/drawing/2014/main" id="{802B6720-5AC4-3C45-ACDA-84F4A6EC3A0A}"/>
              </a:ext>
            </a:extLst>
          </p:cNvPr>
          <p:cNvSpPr/>
          <p:nvPr/>
        </p:nvSpPr>
        <p:spPr>
          <a:xfrm>
            <a:off x="4160241" y="2988300"/>
            <a:ext cx="116292" cy="363487"/>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Meiryo" panose="020B0604030504040204" pitchFamily="34" charset="-128"/>
                <a:ea typeface="Meiryo" panose="020B0604030504040204" pitchFamily="34" charset="-128"/>
              </a:rPr>
              <a:t>1</a:t>
            </a:r>
            <a:endParaRPr kumimoji="1" lang="ja-JP" altLang="en-US" sz="1400">
              <a:solidFill>
                <a:schemeClr val="tx1"/>
              </a:solidFill>
              <a:latin typeface="Meiryo" panose="020B0604030504040204" pitchFamily="34" charset="-128"/>
              <a:ea typeface="Meiryo" panose="020B0604030504040204" pitchFamily="34" charset="-128"/>
            </a:endParaRPr>
          </a:p>
        </p:txBody>
      </p:sp>
      <p:sp>
        <p:nvSpPr>
          <p:cNvPr id="271" name="円/楕円 270">
            <a:extLst>
              <a:ext uri="{FF2B5EF4-FFF2-40B4-BE49-F238E27FC236}">
                <a16:creationId xmlns:a16="http://schemas.microsoft.com/office/drawing/2014/main" id="{34905B0C-564A-BD45-9614-8F1A8119B804}"/>
              </a:ext>
            </a:extLst>
          </p:cNvPr>
          <p:cNvSpPr/>
          <p:nvPr/>
        </p:nvSpPr>
        <p:spPr>
          <a:xfrm>
            <a:off x="4091746" y="3039360"/>
            <a:ext cx="90249" cy="8538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mc:AlternateContent xmlns:mc="http://schemas.openxmlformats.org/markup-compatibility/2006" xmlns:a14="http://schemas.microsoft.com/office/drawing/2010/main">
        <mc:Choice Requires="a14">
          <p:sp>
            <p:nvSpPr>
              <p:cNvPr id="272" name="テキスト ボックス 271">
                <a:extLst>
                  <a:ext uri="{FF2B5EF4-FFF2-40B4-BE49-F238E27FC236}">
                    <a16:creationId xmlns:a16="http://schemas.microsoft.com/office/drawing/2014/main" id="{335A079C-18EC-E348-8AB7-13FF11635639}"/>
                  </a:ext>
                </a:extLst>
              </p:cNvPr>
              <p:cNvSpPr txBox="1"/>
              <p:nvPr/>
            </p:nvSpPr>
            <p:spPr>
              <a:xfrm>
                <a:off x="4188341" y="2951941"/>
                <a:ext cx="42213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m:t>
                      </m:r>
                    </m:oMath>
                  </m:oMathPara>
                </a14:m>
                <a:endParaRPr kumimoji="1" lang="ja-JP" altLang="en-US">
                  <a:latin typeface="Meiryo" panose="020B0604030504040204" pitchFamily="34" charset="-128"/>
                  <a:ea typeface="Meiryo" panose="020B0604030504040204" pitchFamily="34" charset="-128"/>
                </a:endParaRPr>
              </a:p>
            </p:txBody>
          </p:sp>
        </mc:Choice>
        <mc:Fallback xmlns="">
          <p:sp>
            <p:nvSpPr>
              <p:cNvPr id="272" name="テキスト ボックス 271">
                <a:extLst>
                  <a:ext uri="{FF2B5EF4-FFF2-40B4-BE49-F238E27FC236}">
                    <a16:creationId xmlns:a16="http://schemas.microsoft.com/office/drawing/2014/main" id="{335A079C-18EC-E348-8AB7-13FF11635639}"/>
                  </a:ext>
                </a:extLst>
              </p:cNvPr>
              <p:cNvSpPr txBox="1">
                <a:spLocks noRot="1" noChangeAspect="1" noMove="1" noResize="1" noEditPoints="1" noAdjustHandles="1" noChangeArrowheads="1" noChangeShapeType="1" noTextEdit="1"/>
              </p:cNvSpPr>
              <p:nvPr/>
            </p:nvSpPr>
            <p:spPr>
              <a:xfrm>
                <a:off x="4188341" y="2951941"/>
                <a:ext cx="422134" cy="276999"/>
              </a:xfrm>
              <a:prstGeom prst="rect">
                <a:avLst/>
              </a:prstGeom>
              <a:blipFill>
                <a:blip r:embed="rId13"/>
                <a:stretch>
                  <a:fillRect/>
                </a:stretch>
              </a:blipFill>
            </p:spPr>
            <p:txBody>
              <a:bodyPr/>
              <a:lstStyle/>
              <a:p>
                <a:r>
                  <a:rPr lang="ja-JP" altLang="en-US">
                    <a:noFill/>
                  </a:rPr>
                  <a:t> </a:t>
                </a:r>
              </a:p>
            </p:txBody>
          </p:sp>
        </mc:Fallback>
      </mc:AlternateContent>
      <p:sp>
        <p:nvSpPr>
          <p:cNvPr id="273" name="正方形/長方形 272">
            <a:extLst>
              <a:ext uri="{FF2B5EF4-FFF2-40B4-BE49-F238E27FC236}">
                <a16:creationId xmlns:a16="http://schemas.microsoft.com/office/drawing/2014/main" id="{B1A6C592-9C40-F342-9BFB-2259B3E63E75}"/>
              </a:ext>
            </a:extLst>
          </p:cNvPr>
          <p:cNvSpPr/>
          <p:nvPr/>
        </p:nvSpPr>
        <p:spPr>
          <a:xfrm>
            <a:off x="4555501" y="2982110"/>
            <a:ext cx="116292" cy="363487"/>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Meiryo" panose="020B0604030504040204" pitchFamily="34" charset="-128"/>
                <a:ea typeface="Meiryo" panose="020B0604030504040204" pitchFamily="34" charset="-128"/>
              </a:rPr>
              <a:t>2</a:t>
            </a:r>
            <a:endParaRPr kumimoji="1" lang="ja-JP" altLang="en-US" sz="1400">
              <a:solidFill>
                <a:schemeClr val="tx1"/>
              </a:solidFill>
              <a:latin typeface="Meiryo" panose="020B0604030504040204" pitchFamily="34" charset="-128"/>
              <a:ea typeface="Meiryo" panose="020B0604030504040204" pitchFamily="34" charset="-128"/>
            </a:endParaRPr>
          </a:p>
        </p:txBody>
      </p:sp>
      <p:sp>
        <p:nvSpPr>
          <p:cNvPr id="274" name="円/楕円 273">
            <a:extLst>
              <a:ext uri="{FF2B5EF4-FFF2-40B4-BE49-F238E27FC236}">
                <a16:creationId xmlns:a16="http://schemas.microsoft.com/office/drawing/2014/main" id="{53F90592-7D99-6F40-ACB8-24A8756F7616}"/>
              </a:ext>
            </a:extLst>
          </p:cNvPr>
          <p:cNvSpPr/>
          <p:nvPr/>
        </p:nvSpPr>
        <p:spPr>
          <a:xfrm>
            <a:off x="4487006" y="3033170"/>
            <a:ext cx="90249" cy="8538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75" name="正方形/長方形 274">
            <a:extLst>
              <a:ext uri="{FF2B5EF4-FFF2-40B4-BE49-F238E27FC236}">
                <a16:creationId xmlns:a16="http://schemas.microsoft.com/office/drawing/2014/main" id="{A6CF827F-5AB8-9640-82F7-E8CF3A66CCD9}"/>
              </a:ext>
            </a:extLst>
          </p:cNvPr>
          <p:cNvSpPr/>
          <p:nvPr/>
        </p:nvSpPr>
        <p:spPr>
          <a:xfrm>
            <a:off x="4993960" y="2994022"/>
            <a:ext cx="116292" cy="363487"/>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Meiryo" panose="020B0604030504040204" pitchFamily="34" charset="-128"/>
                <a:ea typeface="Meiryo" panose="020B0604030504040204" pitchFamily="34" charset="-128"/>
              </a:rPr>
              <a:t>1</a:t>
            </a:r>
            <a:endParaRPr kumimoji="1" lang="ja-JP" altLang="en-US" sz="1400">
              <a:solidFill>
                <a:schemeClr val="tx1"/>
              </a:solidFill>
              <a:latin typeface="Meiryo" panose="020B0604030504040204" pitchFamily="34" charset="-128"/>
              <a:ea typeface="Meiryo" panose="020B0604030504040204" pitchFamily="34" charset="-128"/>
            </a:endParaRPr>
          </a:p>
        </p:txBody>
      </p:sp>
      <p:sp>
        <p:nvSpPr>
          <p:cNvPr id="276" name="円/楕円 275">
            <a:extLst>
              <a:ext uri="{FF2B5EF4-FFF2-40B4-BE49-F238E27FC236}">
                <a16:creationId xmlns:a16="http://schemas.microsoft.com/office/drawing/2014/main" id="{83577BFE-83C3-0548-A0CF-EA6597DE7C10}"/>
              </a:ext>
            </a:extLst>
          </p:cNvPr>
          <p:cNvSpPr/>
          <p:nvPr/>
        </p:nvSpPr>
        <p:spPr>
          <a:xfrm>
            <a:off x="4925465" y="3045082"/>
            <a:ext cx="90249" cy="85388"/>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mc:AlternateContent xmlns:mc="http://schemas.openxmlformats.org/markup-compatibility/2006" xmlns:a14="http://schemas.microsoft.com/office/drawing/2010/main">
        <mc:Choice Requires="a14">
          <p:sp>
            <p:nvSpPr>
              <p:cNvPr id="277" name="テキスト ボックス 276">
                <a:extLst>
                  <a:ext uri="{FF2B5EF4-FFF2-40B4-BE49-F238E27FC236}">
                    <a16:creationId xmlns:a16="http://schemas.microsoft.com/office/drawing/2014/main" id="{47BA3979-FBC0-CD4A-9DF7-2D966605D646}"/>
                  </a:ext>
                </a:extLst>
              </p:cNvPr>
              <p:cNvSpPr txBox="1"/>
              <p:nvPr/>
            </p:nvSpPr>
            <p:spPr>
              <a:xfrm>
                <a:off x="5022060" y="2957663"/>
                <a:ext cx="42213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m:t>
                      </m:r>
                    </m:oMath>
                  </m:oMathPara>
                </a14:m>
                <a:endParaRPr kumimoji="1" lang="ja-JP" altLang="en-US">
                  <a:latin typeface="Meiryo" panose="020B0604030504040204" pitchFamily="34" charset="-128"/>
                  <a:ea typeface="Meiryo" panose="020B0604030504040204" pitchFamily="34" charset="-128"/>
                </a:endParaRPr>
              </a:p>
            </p:txBody>
          </p:sp>
        </mc:Choice>
        <mc:Fallback xmlns="">
          <p:sp>
            <p:nvSpPr>
              <p:cNvPr id="277" name="テキスト ボックス 276">
                <a:extLst>
                  <a:ext uri="{FF2B5EF4-FFF2-40B4-BE49-F238E27FC236}">
                    <a16:creationId xmlns:a16="http://schemas.microsoft.com/office/drawing/2014/main" id="{47BA3979-FBC0-CD4A-9DF7-2D966605D646}"/>
                  </a:ext>
                </a:extLst>
              </p:cNvPr>
              <p:cNvSpPr txBox="1">
                <a:spLocks noRot="1" noChangeAspect="1" noMove="1" noResize="1" noEditPoints="1" noAdjustHandles="1" noChangeArrowheads="1" noChangeShapeType="1" noTextEdit="1"/>
              </p:cNvSpPr>
              <p:nvPr/>
            </p:nvSpPr>
            <p:spPr>
              <a:xfrm>
                <a:off x="5022060" y="2957663"/>
                <a:ext cx="422134" cy="276999"/>
              </a:xfrm>
              <a:prstGeom prst="rect">
                <a:avLst/>
              </a:prstGeom>
              <a:blipFill>
                <a:blip r:embed="rId14"/>
                <a:stretch>
                  <a:fillRect/>
                </a:stretch>
              </a:blipFill>
            </p:spPr>
            <p:txBody>
              <a:bodyPr/>
              <a:lstStyle/>
              <a:p>
                <a:r>
                  <a:rPr lang="ja-JP" altLang="en-US">
                    <a:noFill/>
                  </a:rPr>
                  <a:t> </a:t>
                </a:r>
              </a:p>
            </p:txBody>
          </p:sp>
        </mc:Fallback>
      </mc:AlternateContent>
      <p:sp>
        <p:nvSpPr>
          <p:cNvPr id="278" name="正方形/長方形 277">
            <a:extLst>
              <a:ext uri="{FF2B5EF4-FFF2-40B4-BE49-F238E27FC236}">
                <a16:creationId xmlns:a16="http://schemas.microsoft.com/office/drawing/2014/main" id="{9B94FA74-F094-B145-80DB-C3EF8C52E116}"/>
              </a:ext>
            </a:extLst>
          </p:cNvPr>
          <p:cNvSpPr/>
          <p:nvPr/>
        </p:nvSpPr>
        <p:spPr>
          <a:xfrm>
            <a:off x="5389220" y="2987832"/>
            <a:ext cx="116292" cy="363487"/>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Meiryo" panose="020B0604030504040204" pitchFamily="34" charset="-128"/>
                <a:ea typeface="Meiryo" panose="020B0604030504040204" pitchFamily="34" charset="-128"/>
              </a:rPr>
              <a:t>2</a:t>
            </a:r>
            <a:endParaRPr kumimoji="1" lang="ja-JP" altLang="en-US" sz="1400">
              <a:solidFill>
                <a:schemeClr val="tx1"/>
              </a:solidFill>
              <a:latin typeface="Meiryo" panose="020B0604030504040204" pitchFamily="34" charset="-128"/>
              <a:ea typeface="Meiryo" panose="020B0604030504040204" pitchFamily="34" charset="-128"/>
            </a:endParaRPr>
          </a:p>
        </p:txBody>
      </p:sp>
      <p:sp>
        <p:nvSpPr>
          <p:cNvPr id="279" name="円/楕円 278">
            <a:extLst>
              <a:ext uri="{FF2B5EF4-FFF2-40B4-BE49-F238E27FC236}">
                <a16:creationId xmlns:a16="http://schemas.microsoft.com/office/drawing/2014/main" id="{ED764D4D-624C-D64F-8771-96848E37DCA7}"/>
              </a:ext>
            </a:extLst>
          </p:cNvPr>
          <p:cNvSpPr/>
          <p:nvPr/>
        </p:nvSpPr>
        <p:spPr>
          <a:xfrm>
            <a:off x="5320725" y="3038892"/>
            <a:ext cx="90249" cy="85388"/>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mc:AlternateContent xmlns:mc="http://schemas.openxmlformats.org/markup-compatibility/2006" xmlns:a14="http://schemas.microsoft.com/office/drawing/2010/main">
        <mc:Choice Requires="a14">
          <p:sp>
            <p:nvSpPr>
              <p:cNvPr id="280" name="テキスト ボックス 279">
                <a:extLst>
                  <a:ext uri="{FF2B5EF4-FFF2-40B4-BE49-F238E27FC236}">
                    <a16:creationId xmlns:a16="http://schemas.microsoft.com/office/drawing/2014/main" id="{4B3B74A6-333D-2142-B38B-3636EFCED4E4}"/>
                  </a:ext>
                </a:extLst>
              </p:cNvPr>
              <p:cNvSpPr txBox="1"/>
              <p:nvPr/>
            </p:nvSpPr>
            <p:spPr>
              <a:xfrm>
                <a:off x="489317" y="3508214"/>
                <a:ext cx="5612596" cy="276999"/>
              </a:xfrm>
              <a:prstGeom prst="rect">
                <a:avLst/>
              </a:prstGeom>
              <a:noFill/>
            </p:spPr>
            <p:txBody>
              <a:bodyPr wrap="square" rtlCol="0">
                <a:spAutoFit/>
              </a:bodyPr>
              <a:lstStyle/>
              <a:p>
                <a:r>
                  <a:rPr kumimoji="1" lang="ja-JP" altLang="en-US" sz="1200">
                    <a:latin typeface="Meiryo" panose="020B0604030504040204" pitchFamily="34" charset="-128"/>
                    <a:ea typeface="Meiryo" panose="020B0604030504040204" pitchFamily="34" charset="-128"/>
                  </a:rPr>
                  <a:t>すべての列ベクトルは</a:t>
                </a:r>
                <a:r>
                  <a:rPr kumimoji="1" lang="en-US" altLang="ja-JP" sz="1200" dirty="0">
                    <a:latin typeface="Meiryo" panose="020B0604030504040204" pitchFamily="34" charset="-128"/>
                    <a:ea typeface="Meiryo" panose="020B0604030504040204" pitchFamily="34" charset="-128"/>
                  </a:rPr>
                  <a:t>c1,c2</a:t>
                </a:r>
                <a:r>
                  <a:rPr kumimoji="1" lang="ja-JP" altLang="en-US" sz="1200">
                    <a:latin typeface="Meiryo" panose="020B0604030504040204" pitchFamily="34" charset="-128"/>
                    <a:ea typeface="Meiryo" panose="020B0604030504040204" pitchFamily="34" charset="-128"/>
                  </a:rPr>
                  <a:t>の線形結合。すなわち、列ランク</a:t>
                </a:r>
                <a:r>
                  <a:rPr kumimoji="1" lang="en-US" altLang="ja-JP" sz="1200" dirty="0">
                    <a:latin typeface="Meiryo" panose="020B0604030504040204" pitchFamily="34" charset="-128"/>
                    <a:ea typeface="Meiryo" panose="020B0604030504040204" pitchFamily="34" charset="-128"/>
                  </a:rPr>
                  <a:t>=dim C(</a:t>
                </a:r>
                <a14:m>
                  <m:oMath xmlns:m="http://schemas.openxmlformats.org/officeDocument/2006/math">
                    <m:r>
                      <a:rPr kumimoji="1" lang="en-US" altLang="ja-JP" sz="1200" i="1">
                        <a:latin typeface="Cambria Math" panose="02040503050406030204" pitchFamily="18" charset="0"/>
                      </a:rPr>
                      <m:t>𝐴</m:t>
                    </m:r>
                  </m:oMath>
                </a14:m>
                <a:r>
                  <a:rPr kumimoji="1" lang="en-US" altLang="ja-JP" sz="1200" dirty="0">
                    <a:latin typeface="Meiryo" panose="020B0604030504040204" pitchFamily="34" charset="-128"/>
                    <a:ea typeface="Meiryo" panose="020B0604030504040204" pitchFamily="34" charset="-128"/>
                  </a:rPr>
                  <a:t>)=2</a:t>
                </a:r>
                <a:r>
                  <a:rPr kumimoji="1" lang="ja-JP" altLang="en-US" sz="1200">
                    <a:latin typeface="Meiryo" panose="020B0604030504040204" pitchFamily="34" charset="-128"/>
                    <a:ea typeface="Meiryo" panose="020B0604030504040204" pitchFamily="34" charset="-128"/>
                  </a:rPr>
                  <a:t>。</a:t>
                </a:r>
                <a:endParaRPr kumimoji="1" lang="en-US" altLang="ja-JP" sz="1200" dirty="0">
                  <a:latin typeface="Meiryo" panose="020B0604030504040204" pitchFamily="34" charset="-128"/>
                  <a:ea typeface="Meiryo" panose="020B0604030504040204" pitchFamily="34" charset="-128"/>
                </a:endParaRPr>
              </a:p>
            </p:txBody>
          </p:sp>
        </mc:Choice>
        <mc:Fallback xmlns="">
          <p:sp>
            <p:nvSpPr>
              <p:cNvPr id="280" name="テキスト ボックス 279">
                <a:extLst>
                  <a:ext uri="{FF2B5EF4-FFF2-40B4-BE49-F238E27FC236}">
                    <a16:creationId xmlns:a16="http://schemas.microsoft.com/office/drawing/2014/main" id="{4B3B74A6-333D-2142-B38B-3636EFCED4E4}"/>
                  </a:ext>
                </a:extLst>
              </p:cNvPr>
              <p:cNvSpPr txBox="1">
                <a:spLocks noRot="1" noChangeAspect="1" noMove="1" noResize="1" noEditPoints="1" noAdjustHandles="1" noChangeArrowheads="1" noChangeShapeType="1" noTextEdit="1"/>
              </p:cNvSpPr>
              <p:nvPr/>
            </p:nvSpPr>
            <p:spPr>
              <a:xfrm>
                <a:off x="489317" y="3508214"/>
                <a:ext cx="5612596" cy="276999"/>
              </a:xfrm>
              <a:prstGeom prst="rect">
                <a:avLst/>
              </a:prstGeom>
              <a:blipFill>
                <a:blip r:embed="rId15"/>
                <a:stretch>
                  <a:fillRect b="-13043"/>
                </a:stretch>
              </a:blipFill>
            </p:spPr>
            <p:txBody>
              <a:bodyPr/>
              <a:lstStyle/>
              <a:p>
                <a:r>
                  <a:rPr lang="ja-JP" altLang="en-US">
                    <a:noFill/>
                  </a:rPr>
                  <a:t> </a:t>
                </a:r>
              </a:p>
            </p:txBody>
          </p:sp>
        </mc:Fallback>
      </mc:AlternateContent>
      <p:sp>
        <p:nvSpPr>
          <p:cNvPr id="282" name="左大かっこ 281">
            <a:extLst>
              <a:ext uri="{FF2B5EF4-FFF2-40B4-BE49-F238E27FC236}">
                <a16:creationId xmlns:a16="http://schemas.microsoft.com/office/drawing/2014/main" id="{3AEB8942-C59E-294B-84F0-89EC1836C13E}"/>
              </a:ext>
            </a:extLst>
          </p:cNvPr>
          <p:cNvSpPr/>
          <p:nvPr/>
        </p:nvSpPr>
        <p:spPr>
          <a:xfrm>
            <a:off x="2319154" y="4343159"/>
            <a:ext cx="85388" cy="411709"/>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mc:AlternateContent xmlns:mc="http://schemas.openxmlformats.org/markup-compatibility/2006" xmlns:a14="http://schemas.microsoft.com/office/drawing/2010/main">
        <mc:Choice Requires="a14">
          <p:sp>
            <p:nvSpPr>
              <p:cNvPr id="287" name="テキスト ボックス 286">
                <a:extLst>
                  <a:ext uri="{FF2B5EF4-FFF2-40B4-BE49-F238E27FC236}">
                    <a16:creationId xmlns:a16="http://schemas.microsoft.com/office/drawing/2014/main" id="{81FA578A-2E42-D74B-BE18-45AE0AB20DF1}"/>
                  </a:ext>
                </a:extLst>
              </p:cNvPr>
              <p:cNvSpPr txBox="1"/>
              <p:nvPr/>
            </p:nvSpPr>
            <p:spPr>
              <a:xfrm>
                <a:off x="3065730" y="4307811"/>
                <a:ext cx="198717"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m:t>
                      </m:r>
                    </m:oMath>
                  </m:oMathPara>
                </a14:m>
                <a:endParaRPr kumimoji="1" lang="ja-JP" altLang="en-US">
                  <a:latin typeface="Meiryo" panose="020B0604030504040204" pitchFamily="34" charset="-128"/>
                  <a:ea typeface="Meiryo" panose="020B0604030504040204" pitchFamily="34" charset="-128"/>
                </a:endParaRPr>
              </a:p>
            </p:txBody>
          </p:sp>
        </mc:Choice>
        <mc:Fallback xmlns="">
          <p:sp>
            <p:nvSpPr>
              <p:cNvPr id="287" name="テキスト ボックス 286">
                <a:extLst>
                  <a:ext uri="{FF2B5EF4-FFF2-40B4-BE49-F238E27FC236}">
                    <a16:creationId xmlns:a16="http://schemas.microsoft.com/office/drawing/2014/main" id="{81FA578A-2E42-D74B-BE18-45AE0AB20DF1}"/>
                  </a:ext>
                </a:extLst>
              </p:cNvPr>
              <p:cNvSpPr txBox="1">
                <a:spLocks noRot="1" noChangeAspect="1" noMove="1" noResize="1" noEditPoints="1" noAdjustHandles="1" noChangeArrowheads="1" noChangeShapeType="1" noTextEdit="1"/>
              </p:cNvSpPr>
              <p:nvPr/>
            </p:nvSpPr>
            <p:spPr>
              <a:xfrm>
                <a:off x="3065730" y="4307811"/>
                <a:ext cx="198717" cy="276999"/>
              </a:xfrm>
              <a:prstGeom prst="rect">
                <a:avLst/>
              </a:prstGeom>
              <a:blipFill>
                <a:blip r:embed="rId16"/>
                <a:stretch>
                  <a:fillRect l="-17647" r="-17647"/>
                </a:stretch>
              </a:blipFill>
            </p:spPr>
            <p:txBody>
              <a:bodyPr/>
              <a:lstStyle/>
              <a:p>
                <a:r>
                  <a:rPr lang="ja-JP" altLang="en-US">
                    <a:noFill/>
                  </a:rPr>
                  <a:t> </a:t>
                </a:r>
              </a:p>
            </p:txBody>
          </p:sp>
        </mc:Fallback>
      </mc:AlternateContent>
      <p:sp>
        <p:nvSpPr>
          <p:cNvPr id="295" name="円/楕円 294">
            <a:extLst>
              <a:ext uri="{FF2B5EF4-FFF2-40B4-BE49-F238E27FC236}">
                <a16:creationId xmlns:a16="http://schemas.microsoft.com/office/drawing/2014/main" id="{07320EEC-47CC-8144-83F7-157E96E5DCFE}"/>
              </a:ext>
            </a:extLst>
          </p:cNvPr>
          <p:cNvSpPr/>
          <p:nvPr/>
        </p:nvSpPr>
        <p:spPr>
          <a:xfrm>
            <a:off x="1876500" y="4387448"/>
            <a:ext cx="90249" cy="853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96" name="円/楕円 295">
            <a:extLst>
              <a:ext uri="{FF2B5EF4-FFF2-40B4-BE49-F238E27FC236}">
                <a16:creationId xmlns:a16="http://schemas.microsoft.com/office/drawing/2014/main" id="{AC7D6679-C6D5-7548-89E3-78AB91689D27}"/>
              </a:ext>
            </a:extLst>
          </p:cNvPr>
          <p:cNvSpPr/>
          <p:nvPr/>
        </p:nvSpPr>
        <p:spPr>
          <a:xfrm>
            <a:off x="1876500" y="4588602"/>
            <a:ext cx="90249" cy="8538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97" name="円/楕円 296">
            <a:extLst>
              <a:ext uri="{FF2B5EF4-FFF2-40B4-BE49-F238E27FC236}">
                <a16:creationId xmlns:a16="http://schemas.microsoft.com/office/drawing/2014/main" id="{1F310C4E-50DC-0B42-9005-BE1610697554}"/>
              </a:ext>
            </a:extLst>
          </p:cNvPr>
          <p:cNvSpPr/>
          <p:nvPr/>
        </p:nvSpPr>
        <p:spPr>
          <a:xfrm>
            <a:off x="2084934" y="4387448"/>
            <a:ext cx="90249" cy="853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98" name="円/楕円 297">
            <a:extLst>
              <a:ext uri="{FF2B5EF4-FFF2-40B4-BE49-F238E27FC236}">
                <a16:creationId xmlns:a16="http://schemas.microsoft.com/office/drawing/2014/main" id="{CAAB175E-6319-1A42-A382-0617497F20F2}"/>
              </a:ext>
            </a:extLst>
          </p:cNvPr>
          <p:cNvSpPr/>
          <p:nvPr/>
        </p:nvSpPr>
        <p:spPr>
          <a:xfrm>
            <a:off x="2084934" y="4588602"/>
            <a:ext cx="90249" cy="8538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99" name="左大かっこ 298">
            <a:extLst>
              <a:ext uri="{FF2B5EF4-FFF2-40B4-BE49-F238E27FC236}">
                <a16:creationId xmlns:a16="http://schemas.microsoft.com/office/drawing/2014/main" id="{15DCBAAA-D926-DC48-9B76-570AF268D5BB}"/>
              </a:ext>
            </a:extLst>
          </p:cNvPr>
          <p:cNvSpPr/>
          <p:nvPr/>
        </p:nvSpPr>
        <p:spPr>
          <a:xfrm>
            <a:off x="1792061" y="4324044"/>
            <a:ext cx="74114" cy="417743"/>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300" name="左大かっこ 299">
            <a:extLst>
              <a:ext uri="{FF2B5EF4-FFF2-40B4-BE49-F238E27FC236}">
                <a16:creationId xmlns:a16="http://schemas.microsoft.com/office/drawing/2014/main" id="{5643BFDB-BE7C-8A41-A06E-0DDA5F9ACAFC}"/>
              </a:ext>
            </a:extLst>
          </p:cNvPr>
          <p:cNvSpPr/>
          <p:nvPr/>
        </p:nvSpPr>
        <p:spPr>
          <a:xfrm flipH="1">
            <a:off x="2179091" y="4315638"/>
            <a:ext cx="74114" cy="417743"/>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305" name="円/楕円 304">
            <a:extLst>
              <a:ext uri="{FF2B5EF4-FFF2-40B4-BE49-F238E27FC236}">
                <a16:creationId xmlns:a16="http://schemas.microsoft.com/office/drawing/2014/main" id="{26353138-6847-6E46-98E1-B482E1624923}"/>
              </a:ext>
            </a:extLst>
          </p:cNvPr>
          <p:cNvSpPr/>
          <p:nvPr/>
        </p:nvSpPr>
        <p:spPr>
          <a:xfrm>
            <a:off x="3392609" y="4399916"/>
            <a:ext cx="90249" cy="853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mc:AlternateContent xmlns:mc="http://schemas.openxmlformats.org/markup-compatibility/2006" xmlns:a14="http://schemas.microsoft.com/office/drawing/2010/main">
        <mc:Choice Requires="a14">
          <p:sp>
            <p:nvSpPr>
              <p:cNvPr id="306" name="テキスト ボックス 305">
                <a:extLst>
                  <a:ext uri="{FF2B5EF4-FFF2-40B4-BE49-F238E27FC236}">
                    <a16:creationId xmlns:a16="http://schemas.microsoft.com/office/drawing/2014/main" id="{AC1123D0-5D03-A342-BBCD-6019DF571A16}"/>
                  </a:ext>
                </a:extLst>
              </p:cNvPr>
              <p:cNvSpPr txBox="1"/>
              <p:nvPr/>
            </p:nvSpPr>
            <p:spPr>
              <a:xfrm>
                <a:off x="3998126" y="4292481"/>
                <a:ext cx="42213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m:t>
                      </m:r>
                    </m:oMath>
                  </m:oMathPara>
                </a14:m>
                <a:endParaRPr kumimoji="1" lang="ja-JP" altLang="en-US">
                  <a:latin typeface="Meiryo" panose="020B0604030504040204" pitchFamily="34" charset="-128"/>
                  <a:ea typeface="Meiryo" panose="020B0604030504040204" pitchFamily="34" charset="-128"/>
                </a:endParaRPr>
              </a:p>
            </p:txBody>
          </p:sp>
        </mc:Choice>
        <mc:Fallback xmlns="">
          <p:sp>
            <p:nvSpPr>
              <p:cNvPr id="306" name="テキスト ボックス 305">
                <a:extLst>
                  <a:ext uri="{FF2B5EF4-FFF2-40B4-BE49-F238E27FC236}">
                    <a16:creationId xmlns:a16="http://schemas.microsoft.com/office/drawing/2014/main" id="{AC1123D0-5D03-A342-BBCD-6019DF571A16}"/>
                  </a:ext>
                </a:extLst>
              </p:cNvPr>
              <p:cNvSpPr txBox="1">
                <a:spLocks noRot="1" noChangeAspect="1" noMove="1" noResize="1" noEditPoints="1" noAdjustHandles="1" noChangeArrowheads="1" noChangeShapeType="1" noTextEdit="1"/>
              </p:cNvSpPr>
              <p:nvPr/>
            </p:nvSpPr>
            <p:spPr>
              <a:xfrm>
                <a:off x="3998126" y="4292481"/>
                <a:ext cx="422134" cy="276999"/>
              </a:xfrm>
              <a:prstGeom prst="rect">
                <a:avLst/>
              </a:prstGeom>
              <a:blipFill>
                <a:blip r:embed="rId17"/>
                <a:stretch>
                  <a:fillRect/>
                </a:stretch>
              </a:blipFill>
            </p:spPr>
            <p:txBody>
              <a:bodyPr/>
              <a:lstStyle/>
              <a:p>
                <a:r>
                  <a:rPr lang="ja-JP" altLang="en-US">
                    <a:noFill/>
                  </a:rPr>
                  <a:t> </a:t>
                </a:r>
              </a:p>
            </p:txBody>
          </p:sp>
        </mc:Fallback>
      </mc:AlternateContent>
      <p:sp>
        <p:nvSpPr>
          <p:cNvPr id="310" name="左大かっこ 309">
            <a:extLst>
              <a:ext uri="{FF2B5EF4-FFF2-40B4-BE49-F238E27FC236}">
                <a16:creationId xmlns:a16="http://schemas.microsoft.com/office/drawing/2014/main" id="{3A62F195-8FD7-7147-98B8-731C846DE88D}"/>
              </a:ext>
            </a:extLst>
          </p:cNvPr>
          <p:cNvSpPr/>
          <p:nvPr/>
        </p:nvSpPr>
        <p:spPr>
          <a:xfrm flipH="1">
            <a:off x="2926934" y="4332385"/>
            <a:ext cx="74114" cy="417743"/>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321" name="正方形/長方形 320">
            <a:extLst>
              <a:ext uri="{FF2B5EF4-FFF2-40B4-BE49-F238E27FC236}">
                <a16:creationId xmlns:a16="http://schemas.microsoft.com/office/drawing/2014/main" id="{8346EAF7-3733-8F48-9556-60A89D2F92B9}"/>
              </a:ext>
            </a:extLst>
          </p:cNvPr>
          <p:cNvSpPr/>
          <p:nvPr/>
        </p:nvSpPr>
        <p:spPr>
          <a:xfrm>
            <a:off x="2372288" y="4387187"/>
            <a:ext cx="566834" cy="133985"/>
          </a:xfrm>
          <a:prstGeom prst="rect">
            <a:avLst/>
          </a:prstGeom>
          <a:solidFill>
            <a:srgbClr val="FFC00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Meiryo" panose="020B0604030504040204" pitchFamily="34" charset="-128"/>
                <a:ea typeface="Meiryo" panose="020B0604030504040204" pitchFamily="34" charset="-128"/>
              </a:rPr>
              <a:t>1</a:t>
            </a:r>
            <a:endParaRPr kumimoji="1" lang="ja-JP" altLang="en-US" sz="1400">
              <a:solidFill>
                <a:schemeClr val="tx1"/>
              </a:solidFill>
              <a:latin typeface="Meiryo" panose="020B0604030504040204" pitchFamily="34" charset="-128"/>
              <a:ea typeface="Meiryo" panose="020B0604030504040204" pitchFamily="34" charset="-128"/>
            </a:endParaRPr>
          </a:p>
        </p:txBody>
      </p:sp>
      <p:sp>
        <p:nvSpPr>
          <p:cNvPr id="326" name="正方形/長方形 325">
            <a:extLst>
              <a:ext uri="{FF2B5EF4-FFF2-40B4-BE49-F238E27FC236}">
                <a16:creationId xmlns:a16="http://schemas.microsoft.com/office/drawing/2014/main" id="{911A9899-C3C0-8649-B701-73602CD81590}"/>
              </a:ext>
            </a:extLst>
          </p:cNvPr>
          <p:cNvSpPr/>
          <p:nvPr/>
        </p:nvSpPr>
        <p:spPr>
          <a:xfrm>
            <a:off x="2376521" y="4561448"/>
            <a:ext cx="566834" cy="133985"/>
          </a:xfrm>
          <a:prstGeom prst="rect">
            <a:avLst/>
          </a:prstGeom>
          <a:solidFill>
            <a:srgbClr val="FFC00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Meiryo" panose="020B0604030504040204" pitchFamily="34" charset="-128"/>
                <a:ea typeface="Meiryo" panose="020B0604030504040204" pitchFamily="34" charset="-128"/>
              </a:rPr>
              <a:t>2</a:t>
            </a:r>
            <a:endParaRPr kumimoji="1" lang="ja-JP" altLang="en-US" sz="1400">
              <a:solidFill>
                <a:schemeClr val="tx1"/>
              </a:solidFill>
              <a:latin typeface="Meiryo" panose="020B0604030504040204" pitchFamily="34" charset="-128"/>
              <a:ea typeface="Meiryo" panose="020B0604030504040204" pitchFamily="34" charset="-128"/>
            </a:endParaRPr>
          </a:p>
        </p:txBody>
      </p:sp>
      <p:sp>
        <p:nvSpPr>
          <p:cNvPr id="327" name="正方形/長方形 326">
            <a:extLst>
              <a:ext uri="{FF2B5EF4-FFF2-40B4-BE49-F238E27FC236}">
                <a16:creationId xmlns:a16="http://schemas.microsoft.com/office/drawing/2014/main" id="{EDDA78B8-CA09-9747-9878-1BFF11D14CAB}"/>
              </a:ext>
            </a:extLst>
          </p:cNvPr>
          <p:cNvSpPr/>
          <p:nvPr/>
        </p:nvSpPr>
        <p:spPr>
          <a:xfrm>
            <a:off x="3491050" y="4367718"/>
            <a:ext cx="566834" cy="133985"/>
          </a:xfrm>
          <a:prstGeom prst="rect">
            <a:avLst/>
          </a:prstGeom>
          <a:solidFill>
            <a:srgbClr val="FFC00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Meiryo" panose="020B0604030504040204" pitchFamily="34" charset="-128"/>
                <a:ea typeface="Meiryo" panose="020B0604030504040204" pitchFamily="34" charset="-128"/>
              </a:rPr>
              <a:t>1</a:t>
            </a:r>
            <a:endParaRPr kumimoji="1" lang="ja-JP" altLang="en-US" sz="1400">
              <a:solidFill>
                <a:schemeClr val="tx1"/>
              </a:solidFill>
              <a:latin typeface="Meiryo" panose="020B0604030504040204" pitchFamily="34" charset="-128"/>
              <a:ea typeface="Meiryo" panose="020B0604030504040204" pitchFamily="34" charset="-128"/>
            </a:endParaRPr>
          </a:p>
        </p:txBody>
      </p:sp>
      <p:sp>
        <p:nvSpPr>
          <p:cNvPr id="328" name="円/楕円 327">
            <a:extLst>
              <a:ext uri="{FF2B5EF4-FFF2-40B4-BE49-F238E27FC236}">
                <a16:creationId xmlns:a16="http://schemas.microsoft.com/office/drawing/2014/main" id="{08D4696C-BE19-0141-95E9-697D24EA8ADC}"/>
              </a:ext>
            </a:extLst>
          </p:cNvPr>
          <p:cNvSpPr/>
          <p:nvPr/>
        </p:nvSpPr>
        <p:spPr>
          <a:xfrm>
            <a:off x="4353426" y="4392827"/>
            <a:ext cx="90249" cy="853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329" name="正方形/長方形 328">
            <a:extLst>
              <a:ext uri="{FF2B5EF4-FFF2-40B4-BE49-F238E27FC236}">
                <a16:creationId xmlns:a16="http://schemas.microsoft.com/office/drawing/2014/main" id="{A412F7F2-69D2-6846-9018-E0A53CC22DD7}"/>
              </a:ext>
            </a:extLst>
          </p:cNvPr>
          <p:cNvSpPr/>
          <p:nvPr/>
        </p:nvSpPr>
        <p:spPr>
          <a:xfrm>
            <a:off x="4451867" y="4360629"/>
            <a:ext cx="566834" cy="133985"/>
          </a:xfrm>
          <a:prstGeom prst="rect">
            <a:avLst/>
          </a:prstGeom>
          <a:solidFill>
            <a:srgbClr val="FFC00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Meiryo" panose="020B0604030504040204" pitchFamily="34" charset="-128"/>
                <a:ea typeface="Meiryo" panose="020B0604030504040204" pitchFamily="34" charset="-128"/>
              </a:rPr>
              <a:t>2</a:t>
            </a:r>
            <a:endParaRPr kumimoji="1" lang="ja-JP" altLang="en-US" sz="1400">
              <a:solidFill>
                <a:schemeClr val="tx1"/>
              </a:solidFill>
              <a:latin typeface="Meiryo" panose="020B0604030504040204" pitchFamily="34" charset="-128"/>
              <a:ea typeface="Meiryo" panose="020B0604030504040204" pitchFamily="34" charset="-128"/>
            </a:endParaRPr>
          </a:p>
        </p:txBody>
      </p:sp>
      <p:sp>
        <p:nvSpPr>
          <p:cNvPr id="335" name="円/楕円 334">
            <a:extLst>
              <a:ext uri="{FF2B5EF4-FFF2-40B4-BE49-F238E27FC236}">
                <a16:creationId xmlns:a16="http://schemas.microsoft.com/office/drawing/2014/main" id="{1AB26886-C92C-8C4F-9B57-4DB9FFE670DA}"/>
              </a:ext>
            </a:extLst>
          </p:cNvPr>
          <p:cNvSpPr/>
          <p:nvPr/>
        </p:nvSpPr>
        <p:spPr>
          <a:xfrm>
            <a:off x="3396147" y="4584215"/>
            <a:ext cx="90249" cy="8538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336" name="正方形/長方形 335">
            <a:extLst>
              <a:ext uri="{FF2B5EF4-FFF2-40B4-BE49-F238E27FC236}">
                <a16:creationId xmlns:a16="http://schemas.microsoft.com/office/drawing/2014/main" id="{B9D65DDD-C3F3-2D4B-86C8-F610DA87761A}"/>
              </a:ext>
            </a:extLst>
          </p:cNvPr>
          <p:cNvSpPr/>
          <p:nvPr/>
        </p:nvSpPr>
        <p:spPr>
          <a:xfrm>
            <a:off x="3494588" y="4552017"/>
            <a:ext cx="566834" cy="133985"/>
          </a:xfrm>
          <a:prstGeom prst="rect">
            <a:avLst/>
          </a:prstGeom>
          <a:solidFill>
            <a:srgbClr val="FFC00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Meiryo" panose="020B0604030504040204" pitchFamily="34" charset="-128"/>
                <a:ea typeface="Meiryo" panose="020B0604030504040204" pitchFamily="34" charset="-128"/>
              </a:rPr>
              <a:t>1</a:t>
            </a:r>
            <a:endParaRPr kumimoji="1" lang="ja-JP" altLang="en-US" sz="1400">
              <a:solidFill>
                <a:schemeClr val="tx1"/>
              </a:solidFill>
              <a:latin typeface="Meiryo" panose="020B0604030504040204" pitchFamily="34" charset="-128"/>
              <a:ea typeface="Meiryo" panose="020B0604030504040204" pitchFamily="34" charset="-128"/>
            </a:endParaRPr>
          </a:p>
        </p:txBody>
      </p:sp>
      <p:sp>
        <p:nvSpPr>
          <p:cNvPr id="337" name="円/楕円 336">
            <a:extLst>
              <a:ext uri="{FF2B5EF4-FFF2-40B4-BE49-F238E27FC236}">
                <a16:creationId xmlns:a16="http://schemas.microsoft.com/office/drawing/2014/main" id="{93ED861B-2570-3743-89B6-32F3F83452C8}"/>
              </a:ext>
            </a:extLst>
          </p:cNvPr>
          <p:cNvSpPr/>
          <p:nvPr/>
        </p:nvSpPr>
        <p:spPr>
          <a:xfrm>
            <a:off x="4356964" y="4577126"/>
            <a:ext cx="90249" cy="8538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338" name="正方形/長方形 337">
            <a:extLst>
              <a:ext uri="{FF2B5EF4-FFF2-40B4-BE49-F238E27FC236}">
                <a16:creationId xmlns:a16="http://schemas.microsoft.com/office/drawing/2014/main" id="{31A4710F-15B8-E341-9AEC-D7864720AB09}"/>
              </a:ext>
            </a:extLst>
          </p:cNvPr>
          <p:cNvSpPr/>
          <p:nvPr/>
        </p:nvSpPr>
        <p:spPr>
          <a:xfrm>
            <a:off x="4455405" y="4544928"/>
            <a:ext cx="566834" cy="133985"/>
          </a:xfrm>
          <a:prstGeom prst="rect">
            <a:avLst/>
          </a:prstGeom>
          <a:solidFill>
            <a:srgbClr val="FFC00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Meiryo" panose="020B0604030504040204" pitchFamily="34" charset="-128"/>
                <a:ea typeface="Meiryo" panose="020B0604030504040204" pitchFamily="34" charset="-128"/>
              </a:rPr>
              <a:t>2</a:t>
            </a:r>
            <a:endParaRPr kumimoji="1" lang="ja-JP" altLang="en-US" sz="1400">
              <a:solidFill>
                <a:schemeClr val="tx1"/>
              </a:solidFill>
              <a:latin typeface="Meiryo" panose="020B0604030504040204" pitchFamily="34" charset="-128"/>
              <a:ea typeface="Meiryo" panose="020B0604030504040204" pitchFamily="34" charset="-128"/>
            </a:endParaRPr>
          </a:p>
        </p:txBody>
      </p:sp>
      <mc:AlternateContent xmlns:mc="http://schemas.openxmlformats.org/markup-compatibility/2006" xmlns:a14="http://schemas.microsoft.com/office/drawing/2010/main">
        <mc:Choice Requires="a14">
          <p:sp>
            <p:nvSpPr>
              <p:cNvPr id="339" name="テキスト ボックス 338">
                <a:extLst>
                  <a:ext uri="{FF2B5EF4-FFF2-40B4-BE49-F238E27FC236}">
                    <a16:creationId xmlns:a16="http://schemas.microsoft.com/office/drawing/2014/main" id="{F5891E1B-1211-9E40-AB49-FD3B2F7660CD}"/>
                  </a:ext>
                </a:extLst>
              </p:cNvPr>
              <p:cNvSpPr txBox="1"/>
              <p:nvPr/>
            </p:nvSpPr>
            <p:spPr>
              <a:xfrm>
                <a:off x="4000075" y="4476445"/>
                <a:ext cx="42213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m:t>
                      </m:r>
                    </m:oMath>
                  </m:oMathPara>
                </a14:m>
                <a:endParaRPr kumimoji="1" lang="ja-JP" altLang="en-US">
                  <a:latin typeface="Meiryo" panose="020B0604030504040204" pitchFamily="34" charset="-128"/>
                  <a:ea typeface="Meiryo" panose="020B0604030504040204" pitchFamily="34" charset="-128"/>
                </a:endParaRPr>
              </a:p>
            </p:txBody>
          </p:sp>
        </mc:Choice>
        <mc:Fallback xmlns="">
          <p:sp>
            <p:nvSpPr>
              <p:cNvPr id="339" name="テキスト ボックス 338">
                <a:extLst>
                  <a:ext uri="{FF2B5EF4-FFF2-40B4-BE49-F238E27FC236}">
                    <a16:creationId xmlns:a16="http://schemas.microsoft.com/office/drawing/2014/main" id="{F5891E1B-1211-9E40-AB49-FD3B2F7660CD}"/>
                  </a:ext>
                </a:extLst>
              </p:cNvPr>
              <p:cNvSpPr txBox="1">
                <a:spLocks noRot="1" noChangeAspect="1" noMove="1" noResize="1" noEditPoints="1" noAdjustHandles="1" noChangeArrowheads="1" noChangeShapeType="1" noTextEdit="1"/>
              </p:cNvSpPr>
              <p:nvPr/>
            </p:nvSpPr>
            <p:spPr>
              <a:xfrm>
                <a:off x="4000075" y="4476445"/>
                <a:ext cx="422134" cy="276999"/>
              </a:xfrm>
              <a:prstGeom prst="rect">
                <a:avLst/>
              </a:prstGeom>
              <a:blipFill>
                <a:blip r:embed="rId13"/>
                <a:stretch>
                  <a:fillRect/>
                </a:stretch>
              </a:blipFill>
            </p:spPr>
            <p:txBody>
              <a:bodyPr/>
              <a:lstStyle/>
              <a:p>
                <a:r>
                  <a:rPr lang="ja-JP" altLang="en-US">
                    <a:noFill/>
                  </a:rPr>
                  <a:t> </a:t>
                </a:r>
              </a:p>
            </p:txBody>
          </p:sp>
        </mc:Fallback>
      </mc:AlternateContent>
      <p:sp>
        <p:nvSpPr>
          <p:cNvPr id="340" name="左大かっこ 339">
            <a:extLst>
              <a:ext uri="{FF2B5EF4-FFF2-40B4-BE49-F238E27FC236}">
                <a16:creationId xmlns:a16="http://schemas.microsoft.com/office/drawing/2014/main" id="{D86E0A58-5DA9-8946-8A99-EBF62CDA5FCC}"/>
              </a:ext>
            </a:extLst>
          </p:cNvPr>
          <p:cNvSpPr/>
          <p:nvPr/>
        </p:nvSpPr>
        <p:spPr>
          <a:xfrm>
            <a:off x="3308559" y="4326568"/>
            <a:ext cx="85388" cy="411709"/>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341" name="左大かっこ 340">
            <a:extLst>
              <a:ext uri="{FF2B5EF4-FFF2-40B4-BE49-F238E27FC236}">
                <a16:creationId xmlns:a16="http://schemas.microsoft.com/office/drawing/2014/main" id="{2246AC5B-21EF-7246-BDB2-91DC36DF40E4}"/>
              </a:ext>
            </a:extLst>
          </p:cNvPr>
          <p:cNvSpPr/>
          <p:nvPr/>
        </p:nvSpPr>
        <p:spPr>
          <a:xfrm flipH="1">
            <a:off x="5067391" y="4315700"/>
            <a:ext cx="74114" cy="417743"/>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342" name="左大かっこ 341">
            <a:extLst>
              <a:ext uri="{FF2B5EF4-FFF2-40B4-BE49-F238E27FC236}">
                <a16:creationId xmlns:a16="http://schemas.microsoft.com/office/drawing/2014/main" id="{7EA26567-E8CC-6340-A37A-CF817826BEB8}"/>
              </a:ext>
            </a:extLst>
          </p:cNvPr>
          <p:cNvSpPr/>
          <p:nvPr/>
        </p:nvSpPr>
        <p:spPr>
          <a:xfrm>
            <a:off x="773136" y="4327660"/>
            <a:ext cx="85388" cy="411709"/>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343" name="左大かっこ 342">
            <a:extLst>
              <a:ext uri="{FF2B5EF4-FFF2-40B4-BE49-F238E27FC236}">
                <a16:creationId xmlns:a16="http://schemas.microsoft.com/office/drawing/2014/main" id="{3C683B11-A66B-D54F-86D2-2CA6D7E010B5}"/>
              </a:ext>
            </a:extLst>
          </p:cNvPr>
          <p:cNvSpPr/>
          <p:nvPr/>
        </p:nvSpPr>
        <p:spPr>
          <a:xfrm flipH="1">
            <a:off x="1380916" y="4316886"/>
            <a:ext cx="74114" cy="417743"/>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344" name="正方形/長方形 343">
            <a:extLst>
              <a:ext uri="{FF2B5EF4-FFF2-40B4-BE49-F238E27FC236}">
                <a16:creationId xmlns:a16="http://schemas.microsoft.com/office/drawing/2014/main" id="{7CF1ADC5-C107-3A48-8501-4586E121540E}"/>
              </a:ext>
            </a:extLst>
          </p:cNvPr>
          <p:cNvSpPr/>
          <p:nvPr/>
        </p:nvSpPr>
        <p:spPr>
          <a:xfrm>
            <a:off x="826270" y="4371688"/>
            <a:ext cx="566834" cy="133985"/>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tx1"/>
              </a:solidFill>
              <a:latin typeface="Meiryo" panose="020B0604030504040204" pitchFamily="34" charset="-128"/>
              <a:ea typeface="Meiryo" panose="020B0604030504040204" pitchFamily="34" charset="-128"/>
            </a:endParaRPr>
          </a:p>
        </p:txBody>
      </p:sp>
      <p:sp>
        <p:nvSpPr>
          <p:cNvPr id="345" name="正方形/長方形 344">
            <a:extLst>
              <a:ext uri="{FF2B5EF4-FFF2-40B4-BE49-F238E27FC236}">
                <a16:creationId xmlns:a16="http://schemas.microsoft.com/office/drawing/2014/main" id="{D6854B92-5085-0349-8770-7316EE60F542}"/>
              </a:ext>
            </a:extLst>
          </p:cNvPr>
          <p:cNvSpPr/>
          <p:nvPr/>
        </p:nvSpPr>
        <p:spPr>
          <a:xfrm>
            <a:off x="830503" y="4545949"/>
            <a:ext cx="566834" cy="133985"/>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tx1"/>
              </a:solidFill>
              <a:latin typeface="Meiryo" panose="020B0604030504040204" pitchFamily="34" charset="-128"/>
              <a:ea typeface="Meiryo" panose="020B0604030504040204" pitchFamily="34" charset="-128"/>
            </a:endParaRPr>
          </a:p>
        </p:txBody>
      </p:sp>
      <mc:AlternateContent xmlns:mc="http://schemas.openxmlformats.org/markup-compatibility/2006" xmlns:a14="http://schemas.microsoft.com/office/drawing/2010/main">
        <mc:Choice Requires="a14">
          <p:sp>
            <p:nvSpPr>
              <p:cNvPr id="346" name="テキスト ボックス 345">
                <a:extLst>
                  <a:ext uri="{FF2B5EF4-FFF2-40B4-BE49-F238E27FC236}">
                    <a16:creationId xmlns:a16="http://schemas.microsoft.com/office/drawing/2014/main" id="{7B147DFA-FB40-CB4C-A968-56858014E309}"/>
                  </a:ext>
                </a:extLst>
              </p:cNvPr>
              <p:cNvSpPr txBox="1"/>
              <p:nvPr/>
            </p:nvSpPr>
            <p:spPr>
              <a:xfrm>
                <a:off x="1386804" y="4300545"/>
                <a:ext cx="42213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m:t>
                      </m:r>
                    </m:oMath>
                  </m:oMathPara>
                </a14:m>
                <a:endParaRPr kumimoji="1" lang="ja-JP" altLang="en-US">
                  <a:latin typeface="Meiryo" panose="020B0604030504040204" pitchFamily="34" charset="-128"/>
                  <a:ea typeface="Meiryo" panose="020B0604030504040204" pitchFamily="34" charset="-128"/>
                </a:endParaRPr>
              </a:p>
            </p:txBody>
          </p:sp>
        </mc:Choice>
        <mc:Fallback xmlns="">
          <p:sp>
            <p:nvSpPr>
              <p:cNvPr id="346" name="テキスト ボックス 345">
                <a:extLst>
                  <a:ext uri="{FF2B5EF4-FFF2-40B4-BE49-F238E27FC236}">
                    <a16:creationId xmlns:a16="http://schemas.microsoft.com/office/drawing/2014/main" id="{7B147DFA-FB40-CB4C-A968-56858014E309}"/>
                  </a:ext>
                </a:extLst>
              </p:cNvPr>
              <p:cNvSpPr txBox="1">
                <a:spLocks noRot="1" noChangeAspect="1" noMove="1" noResize="1" noEditPoints="1" noAdjustHandles="1" noChangeArrowheads="1" noChangeShapeType="1" noTextEdit="1"/>
              </p:cNvSpPr>
              <p:nvPr/>
            </p:nvSpPr>
            <p:spPr>
              <a:xfrm>
                <a:off x="1386804" y="4300545"/>
                <a:ext cx="422134" cy="276999"/>
              </a:xfrm>
              <a:prstGeom prst="rect">
                <a:avLst/>
              </a:prstGeom>
              <a:blipFill>
                <a:blip r:embed="rId1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47" name="テキスト ボックス 346">
                <a:extLst>
                  <a:ext uri="{FF2B5EF4-FFF2-40B4-BE49-F238E27FC236}">
                    <a16:creationId xmlns:a16="http://schemas.microsoft.com/office/drawing/2014/main" id="{406D03F9-AFF1-EF45-8A62-0934070F6A3E}"/>
                  </a:ext>
                </a:extLst>
              </p:cNvPr>
              <p:cNvSpPr txBox="1"/>
              <p:nvPr/>
            </p:nvSpPr>
            <p:spPr>
              <a:xfrm>
                <a:off x="491145" y="4873099"/>
                <a:ext cx="5692598" cy="276999"/>
              </a:xfrm>
              <a:prstGeom prst="rect">
                <a:avLst/>
              </a:prstGeom>
              <a:noFill/>
            </p:spPr>
            <p:txBody>
              <a:bodyPr wrap="square" rtlCol="0">
                <a:spAutoFit/>
              </a:bodyPr>
              <a:lstStyle/>
              <a:p>
                <a:r>
                  <a:rPr kumimoji="1" lang="ja-JP" altLang="en-US" sz="1200">
                    <a:latin typeface="Meiryo" panose="020B0604030504040204" pitchFamily="34" charset="-128"/>
                    <a:ea typeface="Meiryo" panose="020B0604030504040204" pitchFamily="34" charset="-128"/>
                  </a:rPr>
                  <a:t>すべての行ベクトルは</a:t>
                </a:r>
                <a:r>
                  <a:rPr kumimoji="1" lang="en-US" altLang="ja-JP" sz="1200" dirty="0">
                    <a:latin typeface="Meiryo" panose="020B0604030504040204" pitchFamily="34" charset="-128"/>
                    <a:ea typeface="Meiryo" panose="020B0604030504040204" pitchFamily="34" charset="-128"/>
                  </a:rPr>
                  <a:t>r1,r2</a:t>
                </a:r>
                <a:r>
                  <a:rPr kumimoji="1" lang="ja-JP" altLang="en-US" sz="1200">
                    <a:latin typeface="Meiryo" panose="020B0604030504040204" pitchFamily="34" charset="-128"/>
                    <a:ea typeface="Meiryo" panose="020B0604030504040204" pitchFamily="34" charset="-128"/>
                  </a:rPr>
                  <a:t>の線形結合。すなわち、行ランク</a:t>
                </a:r>
                <a:r>
                  <a:rPr kumimoji="1" lang="en-US" altLang="ja-JP" sz="1200" dirty="0">
                    <a:latin typeface="Meiryo" panose="020B0604030504040204" pitchFamily="34" charset="-128"/>
                    <a:ea typeface="Meiryo" panose="020B0604030504040204" pitchFamily="34" charset="-128"/>
                  </a:rPr>
                  <a:t>=dim C(</a:t>
                </a:r>
                <a14:m>
                  <m:oMath xmlns:m="http://schemas.openxmlformats.org/officeDocument/2006/math">
                    <m:sSup>
                      <m:sSupPr>
                        <m:ctrlPr>
                          <a:rPr kumimoji="1" lang="en-US" altLang="ja-JP" sz="1200" i="1" smtClean="0">
                            <a:latin typeface="Cambria Math" panose="02040503050406030204" pitchFamily="18" charset="0"/>
                          </a:rPr>
                        </m:ctrlPr>
                      </m:sSupPr>
                      <m:e>
                        <m:r>
                          <a:rPr kumimoji="1" lang="en-US" altLang="ja-JP" sz="1200" b="0" i="1" smtClean="0">
                            <a:latin typeface="Cambria Math" panose="02040503050406030204" pitchFamily="18" charset="0"/>
                          </a:rPr>
                          <m:t>𝐴</m:t>
                        </m:r>
                      </m:e>
                      <m:sup>
                        <m:r>
                          <a:rPr kumimoji="1" lang="en-US" altLang="ja-JP" sz="1200" b="0" i="1" smtClean="0">
                            <a:latin typeface="Cambria Math" panose="02040503050406030204" pitchFamily="18" charset="0"/>
                          </a:rPr>
                          <m:t>𝑇</m:t>
                        </m:r>
                      </m:sup>
                    </m:sSup>
                  </m:oMath>
                </a14:m>
                <a:r>
                  <a:rPr kumimoji="1" lang="en-US" altLang="ja-JP" sz="1200" dirty="0">
                    <a:latin typeface="Meiryo" panose="020B0604030504040204" pitchFamily="34" charset="-128"/>
                    <a:ea typeface="Meiryo" panose="020B0604030504040204" pitchFamily="34" charset="-128"/>
                  </a:rPr>
                  <a:t>)=2</a:t>
                </a:r>
                <a:r>
                  <a:rPr kumimoji="1" lang="ja-JP" altLang="en-US" sz="1200">
                    <a:latin typeface="Meiryo" panose="020B0604030504040204" pitchFamily="34" charset="-128"/>
                    <a:ea typeface="Meiryo" panose="020B0604030504040204" pitchFamily="34" charset="-128"/>
                  </a:rPr>
                  <a:t>。</a:t>
                </a:r>
                <a:endParaRPr kumimoji="1" lang="en-US" altLang="ja-JP" sz="1200" dirty="0">
                  <a:latin typeface="Meiryo" panose="020B0604030504040204" pitchFamily="34" charset="-128"/>
                  <a:ea typeface="Meiryo" panose="020B0604030504040204" pitchFamily="34" charset="-128"/>
                </a:endParaRPr>
              </a:p>
            </p:txBody>
          </p:sp>
        </mc:Choice>
        <mc:Fallback xmlns="">
          <p:sp>
            <p:nvSpPr>
              <p:cNvPr id="347" name="テキスト ボックス 346">
                <a:extLst>
                  <a:ext uri="{FF2B5EF4-FFF2-40B4-BE49-F238E27FC236}">
                    <a16:creationId xmlns:a16="http://schemas.microsoft.com/office/drawing/2014/main" id="{406D03F9-AFF1-EF45-8A62-0934070F6A3E}"/>
                  </a:ext>
                </a:extLst>
              </p:cNvPr>
              <p:cNvSpPr txBox="1">
                <a:spLocks noRot="1" noChangeAspect="1" noMove="1" noResize="1" noEditPoints="1" noAdjustHandles="1" noChangeArrowheads="1" noChangeShapeType="1" noTextEdit="1"/>
              </p:cNvSpPr>
              <p:nvPr/>
            </p:nvSpPr>
            <p:spPr>
              <a:xfrm>
                <a:off x="491145" y="4873099"/>
                <a:ext cx="5692598" cy="276999"/>
              </a:xfrm>
              <a:prstGeom prst="rect">
                <a:avLst/>
              </a:prstGeom>
              <a:blipFill>
                <a:blip r:embed="rId19"/>
                <a:stretch>
                  <a:fillRect b="-1739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52" name="正方形/長方形 351">
                <a:extLst>
                  <a:ext uri="{FF2B5EF4-FFF2-40B4-BE49-F238E27FC236}">
                    <a16:creationId xmlns:a16="http://schemas.microsoft.com/office/drawing/2014/main" id="{DFAAF3BC-DEBD-A84E-88AC-56FFB9F66939}"/>
                  </a:ext>
                </a:extLst>
              </p:cNvPr>
              <p:cNvSpPr/>
              <p:nvPr/>
            </p:nvSpPr>
            <p:spPr>
              <a:xfrm>
                <a:off x="2636171" y="1275810"/>
                <a:ext cx="835870"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ja-JP" sz="1400" b="0" i="1" smtClean="0">
                          <a:latin typeface="Cambria Math" panose="02040503050406030204" pitchFamily="18" charset="0"/>
                        </a:rPr>
                        <m:t>𝐴</m:t>
                      </m:r>
                      <m:r>
                        <a:rPr kumimoji="1" lang="en-US" altLang="ja-JP" sz="1400" b="0" i="1" smtClean="0">
                          <a:latin typeface="Cambria Math" panose="02040503050406030204" pitchFamily="18" charset="0"/>
                        </a:rPr>
                        <m:t>=</m:t>
                      </m:r>
                      <m:r>
                        <a:rPr kumimoji="1" lang="en-US" altLang="ja-JP" sz="1400" b="0" i="1" smtClean="0">
                          <a:latin typeface="Cambria Math" panose="02040503050406030204" pitchFamily="18" charset="0"/>
                        </a:rPr>
                        <m:t>𝐶𝑅</m:t>
                      </m:r>
                    </m:oMath>
                  </m:oMathPara>
                </a14:m>
                <a:endParaRPr kumimoji="1" lang="en-US" altLang="ja-JP" sz="1400" i="1" dirty="0">
                  <a:latin typeface="Meiryo" panose="020B0604030504040204" pitchFamily="34" charset="-128"/>
                  <a:ea typeface="Meiryo" panose="020B0604030504040204" pitchFamily="34" charset="-128"/>
                </a:endParaRPr>
              </a:p>
            </p:txBody>
          </p:sp>
        </mc:Choice>
        <mc:Fallback xmlns="">
          <p:sp>
            <p:nvSpPr>
              <p:cNvPr id="352" name="正方形/長方形 351">
                <a:extLst>
                  <a:ext uri="{FF2B5EF4-FFF2-40B4-BE49-F238E27FC236}">
                    <a16:creationId xmlns:a16="http://schemas.microsoft.com/office/drawing/2014/main" id="{DFAAF3BC-DEBD-A84E-88AC-56FFB9F66939}"/>
                  </a:ext>
                </a:extLst>
              </p:cNvPr>
              <p:cNvSpPr>
                <a:spLocks noRot="1" noChangeAspect="1" noMove="1" noResize="1" noEditPoints="1" noAdjustHandles="1" noChangeArrowheads="1" noChangeShapeType="1" noTextEdit="1"/>
              </p:cNvSpPr>
              <p:nvPr/>
            </p:nvSpPr>
            <p:spPr>
              <a:xfrm>
                <a:off x="2636171" y="1275810"/>
                <a:ext cx="835870" cy="307777"/>
              </a:xfrm>
              <a:prstGeom prst="rect">
                <a:avLst/>
              </a:prstGeom>
              <a:blipFill>
                <a:blip r:embed="rId20"/>
                <a:stretch>
                  <a:fillRect/>
                </a:stretch>
              </a:blipFill>
            </p:spPr>
            <p:txBody>
              <a:bodyPr/>
              <a:lstStyle/>
              <a:p>
                <a:r>
                  <a:rPr lang="ja-JP" altLang="en-US">
                    <a:noFill/>
                  </a:rPr>
                  <a:t> </a:t>
                </a:r>
              </a:p>
            </p:txBody>
          </p:sp>
        </mc:Fallback>
      </mc:AlternateContent>
      <p:sp>
        <p:nvSpPr>
          <p:cNvPr id="353" name="円/楕円 352">
            <a:extLst>
              <a:ext uri="{FF2B5EF4-FFF2-40B4-BE49-F238E27FC236}">
                <a16:creationId xmlns:a16="http://schemas.microsoft.com/office/drawing/2014/main" id="{CF8A0231-21ED-0947-A681-205C7A0F8AFB}"/>
              </a:ext>
            </a:extLst>
          </p:cNvPr>
          <p:cNvSpPr/>
          <p:nvPr/>
        </p:nvSpPr>
        <p:spPr>
          <a:xfrm>
            <a:off x="5587616" y="2531756"/>
            <a:ext cx="360000" cy="3600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100" dirty="0">
                <a:solidFill>
                  <a:schemeClr val="tx1"/>
                </a:solidFill>
                <a:latin typeface="Meiryo" panose="020B0604030504040204" pitchFamily="34" charset="-128"/>
                <a:ea typeface="Meiryo" panose="020B0604030504040204" pitchFamily="34" charset="-128"/>
              </a:rPr>
              <a:t>P1</a:t>
            </a:r>
            <a:endParaRPr kumimoji="1" lang="ja-JP" altLang="en-US" sz="1100">
              <a:solidFill>
                <a:schemeClr val="tx1"/>
              </a:solidFill>
              <a:latin typeface="Meiryo" panose="020B0604030504040204" pitchFamily="34" charset="-128"/>
              <a:ea typeface="Meiryo" panose="020B0604030504040204" pitchFamily="34" charset="-128"/>
            </a:endParaRPr>
          </a:p>
        </p:txBody>
      </p:sp>
      <p:sp>
        <p:nvSpPr>
          <p:cNvPr id="354" name="円/楕円 353">
            <a:extLst>
              <a:ext uri="{FF2B5EF4-FFF2-40B4-BE49-F238E27FC236}">
                <a16:creationId xmlns:a16="http://schemas.microsoft.com/office/drawing/2014/main" id="{2F241463-E98B-AA47-8FD8-A7399216F462}"/>
              </a:ext>
            </a:extLst>
          </p:cNvPr>
          <p:cNvSpPr/>
          <p:nvPr/>
        </p:nvSpPr>
        <p:spPr>
          <a:xfrm>
            <a:off x="5231956" y="4029717"/>
            <a:ext cx="360000" cy="3600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100" dirty="0">
                <a:solidFill>
                  <a:schemeClr val="tx1"/>
                </a:solidFill>
                <a:latin typeface="Meiryo" panose="020B0604030504040204" pitchFamily="34" charset="-128"/>
                <a:ea typeface="Meiryo" panose="020B0604030504040204" pitchFamily="34" charset="-128"/>
              </a:rPr>
              <a:t>P2</a:t>
            </a:r>
            <a:endParaRPr kumimoji="1" lang="ja-JP" altLang="en-US" sz="1100">
              <a:solidFill>
                <a:schemeClr val="tx1"/>
              </a:solidFill>
              <a:latin typeface="Meiryo" panose="020B0604030504040204" pitchFamily="34" charset="-128"/>
              <a:ea typeface="Meiryo" panose="020B0604030504040204" pitchFamily="34" charset="-128"/>
            </a:endParaRPr>
          </a:p>
        </p:txBody>
      </p:sp>
      <p:sp>
        <p:nvSpPr>
          <p:cNvPr id="355" name="テキスト ボックス 354">
            <a:extLst>
              <a:ext uri="{FF2B5EF4-FFF2-40B4-BE49-F238E27FC236}">
                <a16:creationId xmlns:a16="http://schemas.microsoft.com/office/drawing/2014/main" id="{95B13CB8-CD8C-804B-9848-59B51810D384}"/>
              </a:ext>
            </a:extLst>
          </p:cNvPr>
          <p:cNvSpPr txBox="1"/>
          <p:nvPr/>
        </p:nvSpPr>
        <p:spPr>
          <a:xfrm>
            <a:off x="5505512" y="2382022"/>
            <a:ext cx="649537" cy="307777"/>
          </a:xfrm>
          <a:prstGeom prst="rect">
            <a:avLst/>
          </a:prstGeom>
          <a:noFill/>
        </p:spPr>
        <p:txBody>
          <a:bodyPr wrap="none" rtlCol="0">
            <a:spAutoFit/>
          </a:bodyPr>
          <a:lstStyle/>
          <a:p>
            <a:r>
              <a:rPr kumimoji="1" lang="en-US" altLang="ja-JP" sz="1400" dirty="0">
                <a:latin typeface="Meiryo" panose="020B0604030504040204" pitchFamily="34" charset="-128"/>
                <a:ea typeface="Meiryo" panose="020B0604030504040204" pitchFamily="34" charset="-128"/>
              </a:rPr>
              <a:t>using</a:t>
            </a:r>
            <a:endParaRPr kumimoji="1" lang="ja-JP" altLang="en-US" sz="1400">
              <a:latin typeface="Meiryo" panose="020B0604030504040204" pitchFamily="34" charset="-128"/>
              <a:ea typeface="Meiryo" panose="020B0604030504040204" pitchFamily="34" charset="-128"/>
            </a:endParaRPr>
          </a:p>
        </p:txBody>
      </p:sp>
      <p:sp>
        <p:nvSpPr>
          <p:cNvPr id="356" name="テキスト ボックス 355">
            <a:extLst>
              <a:ext uri="{FF2B5EF4-FFF2-40B4-BE49-F238E27FC236}">
                <a16:creationId xmlns:a16="http://schemas.microsoft.com/office/drawing/2014/main" id="{D697031C-D738-6646-B868-E76A8862228A}"/>
              </a:ext>
            </a:extLst>
          </p:cNvPr>
          <p:cNvSpPr txBox="1"/>
          <p:nvPr/>
        </p:nvSpPr>
        <p:spPr>
          <a:xfrm>
            <a:off x="5145013" y="3881806"/>
            <a:ext cx="649537" cy="307777"/>
          </a:xfrm>
          <a:prstGeom prst="rect">
            <a:avLst/>
          </a:prstGeom>
          <a:noFill/>
        </p:spPr>
        <p:txBody>
          <a:bodyPr wrap="none" rtlCol="0">
            <a:spAutoFit/>
          </a:bodyPr>
          <a:lstStyle/>
          <a:p>
            <a:r>
              <a:rPr kumimoji="1" lang="en-US" altLang="ja-JP" sz="1400" dirty="0">
                <a:latin typeface="Meiryo" panose="020B0604030504040204" pitchFamily="34" charset="-128"/>
                <a:ea typeface="Meiryo" panose="020B0604030504040204" pitchFamily="34" charset="-128"/>
              </a:rPr>
              <a:t>using</a:t>
            </a:r>
            <a:endParaRPr kumimoji="1" lang="ja-JP" altLang="en-US" sz="1400">
              <a:latin typeface="Meiryo" panose="020B0604030504040204" pitchFamily="34" charset="-128"/>
              <a:ea typeface="Meiryo" panose="020B0604030504040204" pitchFamily="34" charset="-128"/>
            </a:endParaRPr>
          </a:p>
        </p:txBody>
      </p:sp>
      <p:sp>
        <p:nvSpPr>
          <p:cNvPr id="7" name="フッター プレースホルダー 6">
            <a:extLst>
              <a:ext uri="{FF2B5EF4-FFF2-40B4-BE49-F238E27FC236}">
                <a16:creationId xmlns:a16="http://schemas.microsoft.com/office/drawing/2014/main" id="{77BC3BED-6873-F846-A767-5855123D5C09}"/>
              </a:ext>
            </a:extLst>
          </p:cNvPr>
          <p:cNvSpPr>
            <a:spLocks noGrp="1"/>
          </p:cNvSpPr>
          <p:nvPr>
            <p:ph type="ftr" sz="quarter" idx="11"/>
          </p:nvPr>
        </p:nvSpPr>
        <p:spPr/>
        <p:txBody>
          <a:bodyPr/>
          <a:lstStyle/>
          <a:p>
            <a:r>
              <a:rPr kumimoji="1" lang="en" altLang="ja-JP"/>
              <a:t>By Kenji Hiranabe with the kindest help of Prof. Gilbert Strang</a:t>
            </a:r>
            <a:endParaRPr kumimoji="1" lang="ja-JP" altLang="en-US"/>
          </a:p>
        </p:txBody>
      </p:sp>
      <p:sp>
        <p:nvSpPr>
          <p:cNvPr id="8" name="スライド番号プレースホルダー 7">
            <a:extLst>
              <a:ext uri="{FF2B5EF4-FFF2-40B4-BE49-F238E27FC236}">
                <a16:creationId xmlns:a16="http://schemas.microsoft.com/office/drawing/2014/main" id="{BEE99D1D-6C7E-AF49-B625-32F6E3875F10}"/>
              </a:ext>
            </a:extLst>
          </p:cNvPr>
          <p:cNvSpPr>
            <a:spLocks noGrp="1"/>
          </p:cNvSpPr>
          <p:nvPr>
            <p:ph type="sldNum" sz="quarter" idx="12"/>
          </p:nvPr>
        </p:nvSpPr>
        <p:spPr/>
        <p:txBody>
          <a:bodyPr/>
          <a:lstStyle/>
          <a:p>
            <a:fld id="{C29EF6B4-709F-0C4F-8D57-4E0D583B55F6}" type="slidenum">
              <a:rPr kumimoji="1" lang="ja-JP" altLang="en-US" smtClean="0"/>
              <a:t>16</a:t>
            </a:fld>
            <a:endParaRPr kumimoji="1" lang="ja-JP" altLang="en-US"/>
          </a:p>
        </p:txBody>
      </p:sp>
    </p:spTree>
    <p:extLst>
      <p:ext uri="{BB962C8B-B14F-4D97-AF65-F5344CB8AC3E}">
        <p14:creationId xmlns:p14="http://schemas.microsoft.com/office/powerpoint/2010/main" val="1615451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正方形/長方形 224">
            <a:extLst>
              <a:ext uri="{FF2B5EF4-FFF2-40B4-BE49-F238E27FC236}">
                <a16:creationId xmlns:a16="http://schemas.microsoft.com/office/drawing/2014/main" id="{009470B6-2E9B-2C42-81BA-86D43B80E05F}"/>
              </a:ext>
            </a:extLst>
          </p:cNvPr>
          <p:cNvSpPr/>
          <p:nvPr/>
        </p:nvSpPr>
        <p:spPr>
          <a:xfrm>
            <a:off x="2288754" y="1537738"/>
            <a:ext cx="577257" cy="567817"/>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nvGrpSpPr>
          <p:cNvPr id="2" name="グループ化 1">
            <a:extLst>
              <a:ext uri="{FF2B5EF4-FFF2-40B4-BE49-F238E27FC236}">
                <a16:creationId xmlns:a16="http://schemas.microsoft.com/office/drawing/2014/main" id="{8BD2C195-74CD-E142-8660-DC7B801D857C}"/>
              </a:ext>
            </a:extLst>
          </p:cNvPr>
          <p:cNvGrpSpPr/>
          <p:nvPr/>
        </p:nvGrpSpPr>
        <p:grpSpPr>
          <a:xfrm>
            <a:off x="853819" y="1454728"/>
            <a:ext cx="674453" cy="666573"/>
            <a:chOff x="972457" y="2663064"/>
            <a:chExt cx="674453" cy="666573"/>
          </a:xfrm>
        </p:grpSpPr>
        <p:sp>
          <p:nvSpPr>
            <p:cNvPr id="99" name="正方形/長方形 98">
              <a:extLst>
                <a:ext uri="{FF2B5EF4-FFF2-40B4-BE49-F238E27FC236}">
                  <a16:creationId xmlns:a16="http://schemas.microsoft.com/office/drawing/2014/main" id="{7831040B-7B66-6A4E-9D53-27D677FF7E71}"/>
                </a:ext>
              </a:extLst>
            </p:cNvPr>
            <p:cNvSpPr/>
            <p:nvPr/>
          </p:nvSpPr>
          <p:spPr>
            <a:xfrm>
              <a:off x="1005300" y="2715683"/>
              <a:ext cx="598250" cy="58849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nvGrpSpPr>
            <p:cNvPr id="101" name="グループ化 100">
              <a:extLst>
                <a:ext uri="{FF2B5EF4-FFF2-40B4-BE49-F238E27FC236}">
                  <a16:creationId xmlns:a16="http://schemas.microsoft.com/office/drawing/2014/main" id="{F5BB58DC-D2FF-7446-A15F-32EB9B0CC681}"/>
                </a:ext>
              </a:extLst>
            </p:cNvPr>
            <p:cNvGrpSpPr/>
            <p:nvPr/>
          </p:nvGrpSpPr>
          <p:grpSpPr>
            <a:xfrm>
              <a:off x="972457" y="2663064"/>
              <a:ext cx="674453" cy="666573"/>
              <a:chOff x="1462419" y="107793"/>
              <a:chExt cx="361125" cy="356903"/>
            </a:xfrm>
          </p:grpSpPr>
          <p:sp>
            <p:nvSpPr>
              <p:cNvPr id="102" name="左大かっこ 101">
                <a:extLst>
                  <a:ext uri="{FF2B5EF4-FFF2-40B4-BE49-F238E27FC236}">
                    <a16:creationId xmlns:a16="http://schemas.microsoft.com/office/drawing/2014/main" id="{4A3DCC5E-ECDA-7347-B1F9-0039E708638B}"/>
                  </a:ext>
                </a:extLst>
              </p:cNvPr>
              <p:cNvSpPr/>
              <p:nvPr/>
            </p:nvSpPr>
            <p:spPr>
              <a:xfrm>
                <a:off x="1462419" y="107793"/>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03" name="左大かっこ 102">
                <a:extLst>
                  <a:ext uri="{FF2B5EF4-FFF2-40B4-BE49-F238E27FC236}">
                    <a16:creationId xmlns:a16="http://schemas.microsoft.com/office/drawing/2014/main" id="{4EFE9264-6A0F-3B4D-A2F0-01DF70D7AB20}"/>
                  </a:ext>
                </a:extLst>
              </p:cNvPr>
              <p:cNvSpPr/>
              <p:nvPr/>
            </p:nvSpPr>
            <p:spPr>
              <a:xfrm flipH="1">
                <a:off x="1777825" y="107794"/>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grpSp>
      <mc:AlternateContent xmlns:mc="http://schemas.openxmlformats.org/markup-compatibility/2006" xmlns:a14="http://schemas.microsoft.com/office/drawing/2010/main">
        <mc:Choice Requires="a14">
          <p:sp>
            <p:nvSpPr>
              <p:cNvPr id="112" name="テキスト ボックス 111">
                <a:extLst>
                  <a:ext uri="{FF2B5EF4-FFF2-40B4-BE49-F238E27FC236}">
                    <a16:creationId xmlns:a16="http://schemas.microsoft.com/office/drawing/2014/main" id="{DB698B08-802C-A24E-B3A2-C15AFE8C765F}"/>
                  </a:ext>
                </a:extLst>
              </p:cNvPr>
              <p:cNvSpPr txBox="1"/>
              <p:nvPr/>
            </p:nvSpPr>
            <p:spPr>
              <a:xfrm>
                <a:off x="5282291" y="1441042"/>
                <a:ext cx="42213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m:t>
                      </m:r>
                    </m:oMath>
                  </m:oMathPara>
                </a14:m>
                <a:endParaRPr kumimoji="1" lang="ja-JP" altLang="en-US">
                  <a:latin typeface="Meiryo" panose="020B0604030504040204" pitchFamily="34" charset="-128"/>
                  <a:ea typeface="Meiryo" panose="020B0604030504040204" pitchFamily="34" charset="-128"/>
                </a:endParaRPr>
              </a:p>
            </p:txBody>
          </p:sp>
        </mc:Choice>
        <mc:Fallback xmlns="">
          <p:sp>
            <p:nvSpPr>
              <p:cNvPr id="112" name="テキスト ボックス 111">
                <a:extLst>
                  <a:ext uri="{FF2B5EF4-FFF2-40B4-BE49-F238E27FC236}">
                    <a16:creationId xmlns:a16="http://schemas.microsoft.com/office/drawing/2014/main" id="{DB698B08-802C-A24E-B3A2-C15AFE8C765F}"/>
                  </a:ext>
                </a:extLst>
              </p:cNvPr>
              <p:cNvSpPr txBox="1">
                <a:spLocks noRot="1" noChangeAspect="1" noMove="1" noResize="1" noEditPoints="1" noAdjustHandles="1" noChangeArrowheads="1" noChangeShapeType="1" noTextEdit="1"/>
              </p:cNvSpPr>
              <p:nvPr/>
            </p:nvSpPr>
            <p:spPr>
              <a:xfrm>
                <a:off x="5282291" y="1441042"/>
                <a:ext cx="422134" cy="276999"/>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0" name="テキスト ボックス 149">
                <a:extLst>
                  <a:ext uri="{FF2B5EF4-FFF2-40B4-BE49-F238E27FC236}">
                    <a16:creationId xmlns:a16="http://schemas.microsoft.com/office/drawing/2014/main" id="{CED3DFF5-F120-6740-8C4E-FAB56150CEDA}"/>
                  </a:ext>
                </a:extLst>
              </p:cNvPr>
              <p:cNvSpPr txBox="1"/>
              <p:nvPr/>
            </p:nvSpPr>
            <p:spPr>
              <a:xfrm>
                <a:off x="1679263" y="1455817"/>
                <a:ext cx="42213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m:t>
                      </m:r>
                    </m:oMath>
                  </m:oMathPara>
                </a14:m>
                <a:endParaRPr kumimoji="1" lang="ja-JP" altLang="en-US">
                  <a:latin typeface="Meiryo" panose="020B0604030504040204" pitchFamily="34" charset="-128"/>
                  <a:ea typeface="Meiryo" panose="020B0604030504040204" pitchFamily="34" charset="-128"/>
                </a:endParaRPr>
              </a:p>
            </p:txBody>
          </p:sp>
        </mc:Choice>
        <mc:Fallback xmlns="">
          <p:sp>
            <p:nvSpPr>
              <p:cNvPr id="150" name="テキスト ボックス 149">
                <a:extLst>
                  <a:ext uri="{FF2B5EF4-FFF2-40B4-BE49-F238E27FC236}">
                    <a16:creationId xmlns:a16="http://schemas.microsoft.com/office/drawing/2014/main" id="{CED3DFF5-F120-6740-8C4E-FAB56150CEDA}"/>
                  </a:ext>
                </a:extLst>
              </p:cNvPr>
              <p:cNvSpPr txBox="1">
                <a:spLocks noRot="1" noChangeAspect="1" noMove="1" noResize="1" noEditPoints="1" noAdjustHandles="1" noChangeArrowheads="1" noChangeShapeType="1" noTextEdit="1"/>
              </p:cNvSpPr>
              <p:nvPr/>
            </p:nvSpPr>
            <p:spPr>
              <a:xfrm>
                <a:off x="1679263" y="1455817"/>
                <a:ext cx="422134" cy="276999"/>
              </a:xfrm>
              <a:prstGeom prst="rect">
                <a:avLst/>
              </a:prstGeom>
              <a:blipFill>
                <a:blip r:embed="rId3"/>
                <a:stretch>
                  <a:fillRect/>
                </a:stretch>
              </a:blipFill>
            </p:spPr>
            <p:txBody>
              <a:bodyPr/>
              <a:lstStyle/>
              <a:p>
                <a:r>
                  <a:rPr lang="ja-JP" altLang="en-US">
                    <a:noFill/>
                  </a:rPr>
                  <a:t> </a:t>
                </a:r>
              </a:p>
            </p:txBody>
          </p:sp>
        </mc:Fallback>
      </mc:AlternateContent>
      <p:grpSp>
        <p:nvGrpSpPr>
          <p:cNvPr id="151" name="グループ化 150">
            <a:extLst>
              <a:ext uri="{FF2B5EF4-FFF2-40B4-BE49-F238E27FC236}">
                <a16:creationId xmlns:a16="http://schemas.microsoft.com/office/drawing/2014/main" id="{B9637A70-C712-B44B-A6E3-7B29999DCE6C}"/>
              </a:ext>
            </a:extLst>
          </p:cNvPr>
          <p:cNvGrpSpPr/>
          <p:nvPr/>
        </p:nvGrpSpPr>
        <p:grpSpPr>
          <a:xfrm>
            <a:off x="2234918" y="1462050"/>
            <a:ext cx="674453" cy="666573"/>
            <a:chOff x="972457" y="2663064"/>
            <a:chExt cx="674453" cy="666573"/>
          </a:xfrm>
        </p:grpSpPr>
        <p:sp>
          <p:nvSpPr>
            <p:cNvPr id="158" name="正方形/長方形 157">
              <a:extLst>
                <a:ext uri="{FF2B5EF4-FFF2-40B4-BE49-F238E27FC236}">
                  <a16:creationId xmlns:a16="http://schemas.microsoft.com/office/drawing/2014/main" id="{6DA97379-0F4C-9B4F-A0C3-E3868D6D1558}"/>
                </a:ext>
              </a:extLst>
            </p:cNvPr>
            <p:cNvSpPr/>
            <p:nvPr/>
          </p:nvSpPr>
          <p:spPr>
            <a:xfrm>
              <a:off x="1015052" y="2718070"/>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nvGrpSpPr>
            <p:cNvPr id="159" name="グループ化 158">
              <a:extLst>
                <a:ext uri="{FF2B5EF4-FFF2-40B4-BE49-F238E27FC236}">
                  <a16:creationId xmlns:a16="http://schemas.microsoft.com/office/drawing/2014/main" id="{0431E7D4-15DB-D749-B74B-EB9843A9C8DE}"/>
                </a:ext>
              </a:extLst>
            </p:cNvPr>
            <p:cNvGrpSpPr/>
            <p:nvPr/>
          </p:nvGrpSpPr>
          <p:grpSpPr>
            <a:xfrm>
              <a:off x="972457" y="2663064"/>
              <a:ext cx="674453" cy="666573"/>
              <a:chOff x="1462419" y="107793"/>
              <a:chExt cx="361125" cy="356903"/>
            </a:xfrm>
          </p:grpSpPr>
          <p:sp>
            <p:nvSpPr>
              <p:cNvPr id="161" name="左大かっこ 160">
                <a:extLst>
                  <a:ext uri="{FF2B5EF4-FFF2-40B4-BE49-F238E27FC236}">
                    <a16:creationId xmlns:a16="http://schemas.microsoft.com/office/drawing/2014/main" id="{20501EB2-6C72-4D47-8CE6-489600068ABD}"/>
                  </a:ext>
                </a:extLst>
              </p:cNvPr>
              <p:cNvSpPr/>
              <p:nvPr/>
            </p:nvSpPr>
            <p:spPr>
              <a:xfrm>
                <a:off x="1462419" y="107793"/>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62" name="左大かっこ 161">
                <a:extLst>
                  <a:ext uri="{FF2B5EF4-FFF2-40B4-BE49-F238E27FC236}">
                    <a16:creationId xmlns:a16="http://schemas.microsoft.com/office/drawing/2014/main" id="{47B71062-0DC1-064D-ABCB-DC779CA90C92}"/>
                  </a:ext>
                </a:extLst>
              </p:cNvPr>
              <p:cNvSpPr/>
              <p:nvPr/>
            </p:nvSpPr>
            <p:spPr>
              <a:xfrm flipH="1">
                <a:off x="1777825" y="107794"/>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sp>
          <p:nvSpPr>
            <p:cNvPr id="160" name="正方形/長方形 159">
              <a:extLst>
                <a:ext uri="{FF2B5EF4-FFF2-40B4-BE49-F238E27FC236}">
                  <a16:creationId xmlns:a16="http://schemas.microsoft.com/office/drawing/2014/main" id="{6795A9D2-9114-6043-9B40-2864EDA1FAD6}"/>
                </a:ext>
              </a:extLst>
            </p:cNvPr>
            <p:cNvSpPr/>
            <p:nvPr/>
          </p:nvSpPr>
          <p:spPr>
            <a:xfrm rot="5400000">
              <a:off x="1242309" y="2493306"/>
              <a:ext cx="133984" cy="588498"/>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mc:AlternateContent xmlns:mc="http://schemas.openxmlformats.org/markup-compatibility/2006" xmlns:a14="http://schemas.microsoft.com/office/drawing/2010/main">
        <mc:Choice Requires="a14">
          <p:sp>
            <p:nvSpPr>
              <p:cNvPr id="228" name="テキスト ボックス 227">
                <a:extLst>
                  <a:ext uri="{FF2B5EF4-FFF2-40B4-BE49-F238E27FC236}">
                    <a16:creationId xmlns:a16="http://schemas.microsoft.com/office/drawing/2014/main" id="{A46A9CBB-8E40-8B4B-BF84-A8608D534D98}"/>
                  </a:ext>
                </a:extLst>
              </p:cNvPr>
              <p:cNvSpPr txBox="1"/>
              <p:nvPr/>
            </p:nvSpPr>
            <p:spPr>
              <a:xfrm>
                <a:off x="2909371" y="1450432"/>
                <a:ext cx="42213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m:t>
                      </m:r>
                    </m:oMath>
                  </m:oMathPara>
                </a14:m>
                <a:endParaRPr kumimoji="1" lang="ja-JP" altLang="en-US">
                  <a:latin typeface="Meiryo" panose="020B0604030504040204" pitchFamily="34" charset="-128"/>
                  <a:ea typeface="Meiryo" panose="020B0604030504040204" pitchFamily="34" charset="-128"/>
                </a:endParaRPr>
              </a:p>
            </p:txBody>
          </p:sp>
        </mc:Choice>
        <mc:Fallback xmlns="">
          <p:sp>
            <p:nvSpPr>
              <p:cNvPr id="228" name="テキスト ボックス 227">
                <a:extLst>
                  <a:ext uri="{FF2B5EF4-FFF2-40B4-BE49-F238E27FC236}">
                    <a16:creationId xmlns:a16="http://schemas.microsoft.com/office/drawing/2014/main" id="{A46A9CBB-8E40-8B4B-BF84-A8608D534D98}"/>
                  </a:ext>
                </a:extLst>
              </p:cNvPr>
              <p:cNvSpPr txBox="1">
                <a:spLocks noRot="1" noChangeAspect="1" noMove="1" noResize="1" noEditPoints="1" noAdjustHandles="1" noChangeArrowheads="1" noChangeShapeType="1" noTextEdit="1"/>
              </p:cNvSpPr>
              <p:nvPr/>
            </p:nvSpPr>
            <p:spPr>
              <a:xfrm>
                <a:off x="2909371" y="1450432"/>
                <a:ext cx="422134" cy="276999"/>
              </a:xfrm>
              <a:prstGeom prst="rect">
                <a:avLst/>
              </a:prstGeom>
              <a:blipFill>
                <a:blip r:embed="rId4"/>
                <a:stretch>
                  <a:fillRect/>
                </a:stretch>
              </a:blipFill>
            </p:spPr>
            <p:txBody>
              <a:bodyPr/>
              <a:lstStyle/>
              <a:p>
                <a:r>
                  <a:rPr lang="ja-JP" altLang="en-US">
                    <a:noFill/>
                  </a:rPr>
                  <a:t> </a:t>
                </a:r>
              </a:p>
            </p:txBody>
          </p:sp>
        </mc:Fallback>
      </mc:AlternateContent>
      <p:sp>
        <p:nvSpPr>
          <p:cNvPr id="229" name="正方形/長方形 228">
            <a:extLst>
              <a:ext uri="{FF2B5EF4-FFF2-40B4-BE49-F238E27FC236}">
                <a16:creationId xmlns:a16="http://schemas.microsoft.com/office/drawing/2014/main" id="{69965223-551B-2C43-9115-485A4E7118A4}"/>
              </a:ext>
            </a:extLst>
          </p:cNvPr>
          <p:cNvSpPr/>
          <p:nvPr/>
        </p:nvSpPr>
        <p:spPr>
          <a:xfrm>
            <a:off x="3498437" y="1658910"/>
            <a:ext cx="432344" cy="43596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31" name="正方形/長方形 230">
            <a:extLst>
              <a:ext uri="{FF2B5EF4-FFF2-40B4-BE49-F238E27FC236}">
                <a16:creationId xmlns:a16="http://schemas.microsoft.com/office/drawing/2014/main" id="{6E82F25C-B5DE-AD4B-B00D-45C12DAE6B45}"/>
              </a:ext>
            </a:extLst>
          </p:cNvPr>
          <p:cNvSpPr/>
          <p:nvPr/>
        </p:nvSpPr>
        <p:spPr>
          <a:xfrm>
            <a:off x="3504465" y="1647528"/>
            <a:ext cx="156154" cy="441346"/>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nvGrpSpPr>
          <p:cNvPr id="232" name="グループ化 231">
            <a:extLst>
              <a:ext uri="{FF2B5EF4-FFF2-40B4-BE49-F238E27FC236}">
                <a16:creationId xmlns:a16="http://schemas.microsoft.com/office/drawing/2014/main" id="{6794919B-0F34-F546-A98B-4C11DD60A3AC}"/>
              </a:ext>
            </a:extLst>
          </p:cNvPr>
          <p:cNvGrpSpPr/>
          <p:nvPr/>
        </p:nvGrpSpPr>
        <p:grpSpPr>
          <a:xfrm>
            <a:off x="3299688" y="1451375"/>
            <a:ext cx="674453" cy="666573"/>
            <a:chOff x="1462419" y="107793"/>
            <a:chExt cx="361125" cy="356903"/>
          </a:xfrm>
        </p:grpSpPr>
        <p:sp>
          <p:nvSpPr>
            <p:cNvPr id="234" name="左大かっこ 233">
              <a:extLst>
                <a:ext uri="{FF2B5EF4-FFF2-40B4-BE49-F238E27FC236}">
                  <a16:creationId xmlns:a16="http://schemas.microsoft.com/office/drawing/2014/main" id="{DA9D8E5A-7BFF-334E-829F-790C87B3161A}"/>
                </a:ext>
              </a:extLst>
            </p:cNvPr>
            <p:cNvSpPr/>
            <p:nvPr/>
          </p:nvSpPr>
          <p:spPr>
            <a:xfrm>
              <a:off x="1462419" y="107793"/>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35" name="左大かっこ 234">
              <a:extLst>
                <a:ext uri="{FF2B5EF4-FFF2-40B4-BE49-F238E27FC236}">
                  <a16:creationId xmlns:a16="http://schemas.microsoft.com/office/drawing/2014/main" id="{6A2A654C-1F7B-6C44-860A-F5C43E7FED9F}"/>
                </a:ext>
              </a:extLst>
            </p:cNvPr>
            <p:cNvSpPr/>
            <p:nvPr/>
          </p:nvSpPr>
          <p:spPr>
            <a:xfrm flipH="1">
              <a:off x="1777825" y="107794"/>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sp>
        <p:nvSpPr>
          <p:cNvPr id="233" name="正方形/長方形 232">
            <a:extLst>
              <a:ext uri="{FF2B5EF4-FFF2-40B4-BE49-F238E27FC236}">
                <a16:creationId xmlns:a16="http://schemas.microsoft.com/office/drawing/2014/main" id="{DA7ED93E-746E-8B4D-AB42-C853514A8954}"/>
              </a:ext>
            </a:extLst>
          </p:cNvPr>
          <p:cNvSpPr/>
          <p:nvPr/>
        </p:nvSpPr>
        <p:spPr>
          <a:xfrm rot="5400000">
            <a:off x="3635739" y="1503035"/>
            <a:ext cx="157739" cy="432345"/>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38" name="正方形/長方形 237">
            <a:extLst>
              <a:ext uri="{FF2B5EF4-FFF2-40B4-BE49-F238E27FC236}">
                <a16:creationId xmlns:a16="http://schemas.microsoft.com/office/drawing/2014/main" id="{51D9C858-4AC9-0748-8E5E-425C3275F941}"/>
              </a:ext>
            </a:extLst>
          </p:cNvPr>
          <p:cNvSpPr/>
          <p:nvPr/>
        </p:nvSpPr>
        <p:spPr>
          <a:xfrm>
            <a:off x="4879224" y="1857440"/>
            <a:ext cx="129192" cy="231434"/>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mc:AlternateContent xmlns:mc="http://schemas.openxmlformats.org/markup-compatibility/2006" xmlns:a14="http://schemas.microsoft.com/office/drawing/2010/main">
        <mc:Choice Requires="a14">
          <p:sp>
            <p:nvSpPr>
              <p:cNvPr id="236" name="テキスト ボックス 235">
                <a:extLst>
                  <a:ext uri="{FF2B5EF4-FFF2-40B4-BE49-F238E27FC236}">
                    <a16:creationId xmlns:a16="http://schemas.microsoft.com/office/drawing/2014/main" id="{D2FAEB61-FAC0-5743-BC18-A8E00D23B5DD}"/>
                  </a:ext>
                </a:extLst>
              </p:cNvPr>
              <p:cNvSpPr txBox="1"/>
              <p:nvPr/>
            </p:nvSpPr>
            <p:spPr>
              <a:xfrm>
                <a:off x="4017431" y="1435335"/>
                <a:ext cx="42213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m:t>
                      </m:r>
                    </m:oMath>
                  </m:oMathPara>
                </a14:m>
                <a:endParaRPr kumimoji="1" lang="ja-JP" altLang="en-US">
                  <a:latin typeface="Meiryo" panose="020B0604030504040204" pitchFamily="34" charset="-128"/>
                  <a:ea typeface="Meiryo" panose="020B0604030504040204" pitchFamily="34" charset="-128"/>
                </a:endParaRPr>
              </a:p>
            </p:txBody>
          </p:sp>
        </mc:Choice>
        <mc:Fallback xmlns="">
          <p:sp>
            <p:nvSpPr>
              <p:cNvPr id="236" name="テキスト ボックス 235">
                <a:extLst>
                  <a:ext uri="{FF2B5EF4-FFF2-40B4-BE49-F238E27FC236}">
                    <a16:creationId xmlns:a16="http://schemas.microsoft.com/office/drawing/2014/main" id="{D2FAEB61-FAC0-5743-BC18-A8E00D23B5DD}"/>
                  </a:ext>
                </a:extLst>
              </p:cNvPr>
              <p:cNvSpPr txBox="1">
                <a:spLocks noRot="1" noChangeAspect="1" noMove="1" noResize="1" noEditPoints="1" noAdjustHandles="1" noChangeArrowheads="1" noChangeShapeType="1" noTextEdit="1"/>
              </p:cNvSpPr>
              <p:nvPr/>
            </p:nvSpPr>
            <p:spPr>
              <a:xfrm>
                <a:off x="4017431" y="1435335"/>
                <a:ext cx="422134" cy="276999"/>
              </a:xfrm>
              <a:prstGeom prst="rect">
                <a:avLst/>
              </a:prstGeom>
              <a:blipFill>
                <a:blip r:embed="rId5"/>
                <a:stretch>
                  <a:fillRect/>
                </a:stretch>
              </a:blipFill>
            </p:spPr>
            <p:txBody>
              <a:bodyPr/>
              <a:lstStyle/>
              <a:p>
                <a:r>
                  <a:rPr lang="ja-JP" altLang="en-US">
                    <a:noFill/>
                  </a:rPr>
                  <a:t> </a:t>
                </a:r>
              </a:p>
            </p:txBody>
          </p:sp>
        </mc:Fallback>
      </mc:AlternateContent>
      <p:grpSp>
        <p:nvGrpSpPr>
          <p:cNvPr id="239" name="グループ化 238">
            <a:extLst>
              <a:ext uri="{FF2B5EF4-FFF2-40B4-BE49-F238E27FC236}">
                <a16:creationId xmlns:a16="http://schemas.microsoft.com/office/drawing/2014/main" id="{16DB10C7-7940-6E41-90F5-38182EC861D1}"/>
              </a:ext>
            </a:extLst>
          </p:cNvPr>
          <p:cNvGrpSpPr/>
          <p:nvPr/>
        </p:nvGrpSpPr>
        <p:grpSpPr>
          <a:xfrm>
            <a:off x="4408116" y="1435335"/>
            <a:ext cx="711029" cy="666573"/>
            <a:chOff x="1462419" y="107793"/>
            <a:chExt cx="380709" cy="356903"/>
          </a:xfrm>
        </p:grpSpPr>
        <p:sp>
          <p:nvSpPr>
            <p:cNvPr id="240" name="左大かっこ 239">
              <a:extLst>
                <a:ext uri="{FF2B5EF4-FFF2-40B4-BE49-F238E27FC236}">
                  <a16:creationId xmlns:a16="http://schemas.microsoft.com/office/drawing/2014/main" id="{736C46BD-9565-8A4F-A208-9777A5154379}"/>
                </a:ext>
              </a:extLst>
            </p:cNvPr>
            <p:cNvSpPr/>
            <p:nvPr/>
          </p:nvSpPr>
          <p:spPr>
            <a:xfrm>
              <a:off x="1462419" y="107793"/>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41" name="左大かっこ 240">
              <a:extLst>
                <a:ext uri="{FF2B5EF4-FFF2-40B4-BE49-F238E27FC236}">
                  <a16:creationId xmlns:a16="http://schemas.microsoft.com/office/drawing/2014/main" id="{35B25EE4-BD74-9B4B-83AA-3C774D5333A5}"/>
                </a:ext>
              </a:extLst>
            </p:cNvPr>
            <p:cNvSpPr/>
            <p:nvPr/>
          </p:nvSpPr>
          <p:spPr>
            <a:xfrm flipH="1">
              <a:off x="1797409" y="107794"/>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sp>
        <p:nvSpPr>
          <p:cNvPr id="237" name="正方形/長方形 236">
            <a:extLst>
              <a:ext uri="{FF2B5EF4-FFF2-40B4-BE49-F238E27FC236}">
                <a16:creationId xmlns:a16="http://schemas.microsoft.com/office/drawing/2014/main" id="{1F3A79EF-5E4F-B046-A3A9-E8B139B9CCF2}"/>
              </a:ext>
            </a:extLst>
          </p:cNvPr>
          <p:cNvSpPr/>
          <p:nvPr/>
        </p:nvSpPr>
        <p:spPr>
          <a:xfrm rot="5400000">
            <a:off x="4908224" y="1821963"/>
            <a:ext cx="138865" cy="209824"/>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mc:AlternateContent xmlns:mc="http://schemas.openxmlformats.org/markup-compatibility/2006" xmlns:a14="http://schemas.microsoft.com/office/drawing/2010/main">
        <mc:Choice Requires="a14">
          <p:sp>
            <p:nvSpPr>
              <p:cNvPr id="242" name="テキスト ボックス 241">
                <a:extLst>
                  <a:ext uri="{FF2B5EF4-FFF2-40B4-BE49-F238E27FC236}">
                    <a16:creationId xmlns:a16="http://schemas.microsoft.com/office/drawing/2014/main" id="{148CC17B-6D15-9142-A854-F7513B824F50}"/>
                  </a:ext>
                </a:extLst>
              </p:cNvPr>
              <p:cNvSpPr txBox="1"/>
              <p:nvPr/>
            </p:nvSpPr>
            <p:spPr>
              <a:xfrm>
                <a:off x="1119091" y="3127923"/>
                <a:ext cx="6462282" cy="844655"/>
              </a:xfrm>
              <a:prstGeom prst="rect">
                <a:avLst/>
              </a:prstGeom>
              <a:noFill/>
            </p:spPr>
            <p:txBody>
              <a:bodyPr wrap="none" lIns="0" tIns="0" rIns="0" bIns="0" rtlCol="0">
                <a:spAutoFit/>
              </a:bodyPr>
              <a:lstStyle/>
              <a:p>
                <a14:m>
                  <m:oMath xmlns:m="http://schemas.openxmlformats.org/officeDocument/2006/math">
                    <m:r>
                      <a:rPr lang="en-US" sz="1400" b="1" i="1" smtClean="0">
                        <a:latin typeface="Cambria Math" panose="02040503050406030204" pitchFamily="18" charset="0"/>
                      </a:rPr>
                      <m:t>𝑨</m:t>
                    </m:r>
                    <m:r>
                      <a:rPr lang="en-US" sz="1400" b="0" i="1" smtClean="0">
                        <a:latin typeface="Cambria Math" panose="02040503050406030204" pitchFamily="18" charset="0"/>
                      </a:rPr>
                      <m:t>=</m:t>
                    </m:r>
                  </m:oMath>
                </a14:m>
                <a:r>
                  <a:rPr kumimoji="1" lang="en-US" altLang="ja-JP" sz="1400" b="1" dirty="0">
                    <a:latin typeface="Meiryo" panose="020B0604030504040204" pitchFamily="34" charset="-128"/>
                    <a:ea typeface="Meiryo" panose="020B0604030504040204" pitchFamily="34" charset="-128"/>
                  </a:rPr>
                  <a:t> </a:t>
                </a:r>
                <a14:m>
                  <m:oMath xmlns:m="http://schemas.openxmlformats.org/officeDocument/2006/math">
                    <m:d>
                      <m:dPr>
                        <m:begChr m:val="["/>
                        <m:endChr m:val="]"/>
                        <m:ctrlPr>
                          <a:rPr kumimoji="1" lang="en-US" altLang="ja-JP" sz="1400" b="1" i="1">
                            <a:latin typeface="Cambria Math" panose="02040503050406030204" pitchFamily="18" charset="0"/>
                          </a:rPr>
                        </m:ctrlPr>
                      </m:dPr>
                      <m:e>
                        <m:m>
                          <m:mPr>
                            <m:mcs>
                              <m:mc>
                                <m:mcPr>
                                  <m:count m:val="1"/>
                                  <m:mcJc m:val="center"/>
                                </m:mcPr>
                              </m:mc>
                            </m:mcs>
                            <m:ctrlPr>
                              <a:rPr kumimoji="1" lang="en-US" altLang="ja-JP" sz="1400" b="1" i="1">
                                <a:latin typeface="Cambria Math" panose="02040503050406030204" pitchFamily="18" charset="0"/>
                              </a:rPr>
                            </m:ctrlPr>
                          </m:mPr>
                          <m:mr>
                            <m:e>
                              <m:r>
                                <m:rPr>
                                  <m:brk m:alnAt="7"/>
                                </m:rPr>
                                <a:rPr kumimoji="1" lang="en-US" altLang="ja-JP" sz="1400" b="1" i="1">
                                  <a:latin typeface="Cambria Math" panose="02040503050406030204" pitchFamily="18" charset="0"/>
                                </a:rPr>
                                <m:t>|</m:t>
                              </m:r>
                            </m:e>
                          </m:mr>
                          <m:mr>
                            <m:e>
                              <m:sSub>
                                <m:sSubPr>
                                  <m:ctrlPr>
                                    <a:rPr kumimoji="1" lang="en-US" altLang="ja-JP" sz="1400" b="1" i="1">
                                      <a:latin typeface="Cambria Math" panose="02040503050406030204" pitchFamily="18" charset="0"/>
                                    </a:rPr>
                                  </m:ctrlPr>
                                </m:sSubPr>
                                <m:e>
                                  <m:r>
                                    <a:rPr kumimoji="1" lang="en-US" altLang="ja-JP" sz="1400" b="1" i="1" smtClean="0">
                                      <a:latin typeface="Cambria Math" panose="02040503050406030204" pitchFamily="18" charset="0"/>
                                    </a:rPr>
                                    <m:t>𝒍</m:t>
                                  </m:r>
                                </m:e>
                                <m:sub>
                                  <m:r>
                                    <a:rPr kumimoji="1" lang="en-US" altLang="ja-JP" sz="1400" b="1" i="1">
                                      <a:latin typeface="Cambria Math" panose="02040503050406030204" pitchFamily="18" charset="0"/>
                                    </a:rPr>
                                    <m:t>𝟏</m:t>
                                  </m:r>
                                </m:sub>
                              </m:sSub>
                            </m:e>
                          </m:mr>
                          <m:mr>
                            <m:e>
                              <m:r>
                                <a:rPr kumimoji="1" lang="en-US" altLang="ja-JP" sz="1400" b="1" i="1">
                                  <a:latin typeface="Cambria Math" panose="02040503050406030204" pitchFamily="18" charset="0"/>
                                </a:rPr>
                                <m:t>|</m:t>
                              </m:r>
                            </m:e>
                          </m:mr>
                        </m:m>
                      </m:e>
                    </m:d>
                    <m:d>
                      <m:dPr>
                        <m:begChr m:val="["/>
                        <m:endChr m:val="]"/>
                        <m:ctrlPr>
                          <a:rPr kumimoji="1" lang="en-US" altLang="ja-JP" sz="1400" b="1" i="1">
                            <a:latin typeface="Cambria Math" panose="02040503050406030204" pitchFamily="18" charset="0"/>
                          </a:rPr>
                        </m:ctrlPr>
                      </m:dPr>
                      <m:e>
                        <m:eqArr>
                          <m:eqArrPr>
                            <m:ctrlPr>
                              <a:rPr kumimoji="1" lang="en-US" altLang="ja-JP" sz="1400" b="1" i="1">
                                <a:latin typeface="Cambria Math" panose="02040503050406030204" pitchFamily="18" charset="0"/>
                              </a:rPr>
                            </m:ctrlPr>
                          </m:eqArrPr>
                          <m:e>
                            <m:sSubSup>
                              <m:sSubSupPr>
                                <m:ctrlPr>
                                  <a:rPr kumimoji="1" lang="en-US" altLang="ja-JP" sz="1400" i="1">
                                    <a:latin typeface="Cambria Math" panose="02040503050406030204" pitchFamily="18" charset="0"/>
                                  </a:rPr>
                                </m:ctrlPr>
                              </m:sSubSupPr>
                              <m:e>
                                <m:r>
                                  <a:rPr kumimoji="1" lang="en-US" altLang="ja-JP" sz="1400" b="1" i="1">
                                    <a:latin typeface="Cambria Math" panose="02040503050406030204" pitchFamily="18" charset="0"/>
                                  </a:rPr>
                                  <m:t>−</m:t>
                                </m:r>
                                <m:r>
                                  <a:rPr kumimoji="1" lang="en-US" altLang="ja-JP" sz="1400" b="1" i="1" smtClean="0">
                                    <a:latin typeface="Cambria Math" panose="02040503050406030204" pitchFamily="18" charset="0"/>
                                  </a:rPr>
                                  <m:t>𝒖</m:t>
                                </m:r>
                              </m:e>
                              <m:sub>
                                <m:r>
                                  <a:rPr kumimoji="1" lang="en-US" altLang="ja-JP" sz="1400" i="1">
                                    <a:latin typeface="Cambria Math" panose="02040503050406030204" pitchFamily="18" charset="0"/>
                                  </a:rPr>
                                  <m:t>1</m:t>
                                </m:r>
                              </m:sub>
                              <m:sup>
                                <m:r>
                                  <a:rPr kumimoji="1" lang="en-US" altLang="ja-JP" sz="1400" i="1">
                                    <a:latin typeface="Cambria Math" panose="02040503050406030204" pitchFamily="18" charset="0"/>
                                  </a:rPr>
                                  <m:t>∗</m:t>
                                </m:r>
                              </m:sup>
                            </m:sSubSup>
                            <m:r>
                              <a:rPr kumimoji="1" lang="en-US" altLang="ja-JP" sz="1400" i="1">
                                <a:latin typeface="Cambria Math" panose="02040503050406030204" pitchFamily="18" charset="0"/>
                              </a:rPr>
                              <m:t>−</m:t>
                            </m:r>
                          </m:e>
                        </m:eqArr>
                      </m:e>
                    </m:d>
                    <m:r>
                      <a:rPr kumimoji="1" lang="en-US" altLang="ja-JP" sz="1400" b="0" i="0" smtClean="0">
                        <a:latin typeface="Cambria Math" panose="02040503050406030204" pitchFamily="18" charset="0"/>
                      </a:rPr>
                      <m:t>+</m:t>
                    </m:r>
                    <m:d>
                      <m:dPr>
                        <m:begChr m:val="["/>
                        <m:endChr m:val="]"/>
                        <m:ctrlPr>
                          <a:rPr kumimoji="1" lang="en-US" altLang="ja-JP" sz="1400" b="1" i="1">
                            <a:latin typeface="Cambria Math" panose="02040503050406030204" pitchFamily="18" charset="0"/>
                          </a:rPr>
                        </m:ctrlPr>
                      </m:dPr>
                      <m:e>
                        <m:m>
                          <m:mPr>
                            <m:mcs>
                              <m:mc>
                                <m:mcPr>
                                  <m:count m:val="2"/>
                                  <m:mcJc m:val="center"/>
                                </m:mcPr>
                              </m:mc>
                            </m:mcs>
                            <m:ctrlPr>
                              <a:rPr kumimoji="1" lang="en-US" altLang="ja-JP" sz="1400" b="1" i="1" smtClean="0">
                                <a:latin typeface="Cambria Math" panose="02040503050406030204" pitchFamily="18" charset="0"/>
                              </a:rPr>
                            </m:ctrlPr>
                          </m:mPr>
                          <m:mr>
                            <m:e>
                              <m:r>
                                <m:rPr>
                                  <m:brk m:alnAt="7"/>
                                </m:rPr>
                                <a:rPr kumimoji="1" lang="en-US" altLang="ja-JP" sz="1400" b="1" i="1" smtClean="0">
                                  <a:latin typeface="Cambria Math" panose="02040503050406030204" pitchFamily="18" charset="0"/>
                                </a:rPr>
                                <m:t>𝟎</m:t>
                              </m:r>
                            </m:e>
                            <m:e>
                              <m:m>
                                <m:mPr>
                                  <m:mcs>
                                    <m:mc>
                                      <m:mcPr>
                                        <m:count m:val="2"/>
                                        <m:mcJc m:val="center"/>
                                      </m:mcPr>
                                    </m:mc>
                                  </m:mcs>
                                  <m:ctrlPr>
                                    <a:rPr kumimoji="1" lang="en-US" altLang="ja-JP" sz="1400" b="1" i="1" smtClean="0">
                                      <a:latin typeface="Cambria Math" panose="02040503050406030204" pitchFamily="18" charset="0"/>
                                    </a:rPr>
                                  </m:ctrlPr>
                                </m:mPr>
                                <m:mr>
                                  <m:e>
                                    <m:r>
                                      <m:rPr>
                                        <m:brk m:alnAt="7"/>
                                      </m:rPr>
                                      <a:rPr kumimoji="1" lang="en-US" altLang="ja-JP" sz="1400" b="1" i="1" smtClean="0">
                                        <a:latin typeface="Cambria Math" panose="02040503050406030204" pitchFamily="18" charset="0"/>
                                      </a:rPr>
                                      <m:t>𝟎</m:t>
                                    </m:r>
                                  </m:e>
                                  <m:e>
                                    <m:r>
                                      <a:rPr kumimoji="1" lang="en-US" altLang="ja-JP" sz="1400" b="1" i="1" smtClean="0">
                                        <a:latin typeface="Cambria Math" panose="02040503050406030204" pitchFamily="18" charset="0"/>
                                      </a:rPr>
                                      <m:t>𝟎</m:t>
                                    </m:r>
                                  </m:e>
                                </m:mr>
                              </m:m>
                            </m:e>
                          </m:mr>
                          <m:mr>
                            <m:e>
                              <m:m>
                                <m:mPr>
                                  <m:mcs>
                                    <m:mc>
                                      <m:mcPr>
                                        <m:count m:val="1"/>
                                        <m:mcJc m:val="center"/>
                                      </m:mcPr>
                                    </m:mc>
                                  </m:mcs>
                                  <m:ctrlPr>
                                    <a:rPr kumimoji="1" lang="en-US" altLang="ja-JP" sz="1400" b="1" i="1" smtClean="0">
                                      <a:latin typeface="Cambria Math" panose="02040503050406030204" pitchFamily="18" charset="0"/>
                                    </a:rPr>
                                  </m:ctrlPr>
                                </m:mPr>
                                <m:mr>
                                  <m:e>
                                    <m:r>
                                      <m:rPr>
                                        <m:brk m:alnAt="7"/>
                                      </m:rPr>
                                      <a:rPr kumimoji="1" lang="en-US" altLang="ja-JP" sz="1400" b="1" i="1" smtClean="0">
                                        <a:latin typeface="Cambria Math" panose="02040503050406030204" pitchFamily="18" charset="0"/>
                                      </a:rPr>
                                      <m:t>𝟎</m:t>
                                    </m:r>
                                  </m:e>
                                </m:mr>
                                <m:mr>
                                  <m:e>
                                    <m:r>
                                      <a:rPr kumimoji="1" lang="en-US" altLang="ja-JP" sz="1400" b="1" i="1" smtClean="0">
                                        <a:latin typeface="Cambria Math" panose="02040503050406030204" pitchFamily="18" charset="0"/>
                                      </a:rPr>
                                      <m:t>𝟎</m:t>
                                    </m:r>
                                  </m:e>
                                </m:mr>
                              </m:m>
                            </m:e>
                            <m:e>
                              <m:sSub>
                                <m:sSubPr>
                                  <m:ctrlPr>
                                    <a:rPr kumimoji="1" lang="en-US" altLang="ja-JP" sz="1400" b="1" i="1" smtClean="0">
                                      <a:latin typeface="Cambria Math" panose="02040503050406030204" pitchFamily="18" charset="0"/>
                                    </a:rPr>
                                  </m:ctrlPr>
                                </m:sSubPr>
                                <m:e>
                                  <m:r>
                                    <a:rPr kumimoji="1" lang="en-US" altLang="ja-JP" sz="1400" b="1" i="1" smtClean="0">
                                      <a:latin typeface="Cambria Math" panose="02040503050406030204" pitchFamily="18" charset="0"/>
                                    </a:rPr>
                                    <m:t>𝑨</m:t>
                                  </m:r>
                                </m:e>
                                <m:sub>
                                  <m:r>
                                    <a:rPr kumimoji="1" lang="en-US" altLang="ja-JP" sz="1400" b="1" i="1" smtClean="0">
                                      <a:latin typeface="Cambria Math" panose="02040503050406030204" pitchFamily="18" charset="0"/>
                                    </a:rPr>
                                    <m:t>𝟐</m:t>
                                  </m:r>
                                </m:sub>
                              </m:sSub>
                            </m:e>
                          </m:mr>
                        </m:m>
                      </m:e>
                    </m:d>
                  </m:oMath>
                </a14:m>
                <a:r>
                  <a:rPr lang="ja-TH" sz="1400" dirty="0">
                    <a:latin typeface="Meiryo" panose="020B0604030504040204" pitchFamily="34" charset="-128"/>
                    <a:ea typeface="Meiryo" panose="020B0604030504040204" pitchFamily="34" charset="-128"/>
                  </a:rPr>
                  <a:t>＝</a:t>
                </a:r>
                <a:r>
                  <a:rPr kumimoji="1" lang="en-US" altLang="ja-JP" sz="1400" b="1" dirty="0">
                    <a:latin typeface="Meiryo" panose="020B0604030504040204" pitchFamily="34" charset="-128"/>
                    <a:ea typeface="Meiryo" panose="020B0604030504040204" pitchFamily="34" charset="-128"/>
                  </a:rPr>
                  <a:t> </a:t>
                </a:r>
                <a14:m>
                  <m:oMath xmlns:m="http://schemas.openxmlformats.org/officeDocument/2006/math">
                    <m:d>
                      <m:dPr>
                        <m:begChr m:val="["/>
                        <m:endChr m:val="]"/>
                        <m:ctrlPr>
                          <a:rPr kumimoji="1" lang="en-US" altLang="ja-JP" sz="1400" b="1" i="1">
                            <a:latin typeface="Cambria Math" panose="02040503050406030204" pitchFamily="18" charset="0"/>
                          </a:rPr>
                        </m:ctrlPr>
                      </m:dPr>
                      <m:e>
                        <m:m>
                          <m:mPr>
                            <m:mcs>
                              <m:mc>
                                <m:mcPr>
                                  <m:count m:val="1"/>
                                  <m:mcJc m:val="center"/>
                                </m:mcPr>
                              </m:mc>
                            </m:mcs>
                            <m:ctrlPr>
                              <a:rPr kumimoji="1" lang="en-US" altLang="ja-JP" sz="1400" b="1" i="1">
                                <a:latin typeface="Cambria Math" panose="02040503050406030204" pitchFamily="18" charset="0"/>
                              </a:rPr>
                            </m:ctrlPr>
                          </m:mPr>
                          <m:mr>
                            <m:e>
                              <m:r>
                                <m:rPr>
                                  <m:brk m:alnAt="7"/>
                                </m:rPr>
                                <a:rPr kumimoji="1" lang="en-US" altLang="ja-JP" sz="1400" b="1" i="1">
                                  <a:latin typeface="Cambria Math" panose="02040503050406030204" pitchFamily="18" charset="0"/>
                                </a:rPr>
                                <m:t>|</m:t>
                              </m:r>
                            </m:e>
                          </m:mr>
                          <m:mr>
                            <m:e>
                              <m:sSub>
                                <m:sSubPr>
                                  <m:ctrlPr>
                                    <a:rPr kumimoji="1" lang="en-US" altLang="ja-JP" sz="1400" b="1" i="1">
                                      <a:latin typeface="Cambria Math" panose="02040503050406030204" pitchFamily="18" charset="0"/>
                                    </a:rPr>
                                  </m:ctrlPr>
                                </m:sSubPr>
                                <m:e>
                                  <m:r>
                                    <a:rPr kumimoji="1" lang="en-US" altLang="ja-JP" sz="1400" b="1" i="1">
                                      <a:latin typeface="Cambria Math" panose="02040503050406030204" pitchFamily="18" charset="0"/>
                                    </a:rPr>
                                    <m:t>𝒍</m:t>
                                  </m:r>
                                </m:e>
                                <m:sub>
                                  <m:r>
                                    <a:rPr kumimoji="1" lang="en-US" altLang="ja-JP" sz="1400" b="1" i="1">
                                      <a:latin typeface="Cambria Math" panose="02040503050406030204" pitchFamily="18" charset="0"/>
                                    </a:rPr>
                                    <m:t>𝟏</m:t>
                                  </m:r>
                                </m:sub>
                              </m:sSub>
                            </m:e>
                          </m:mr>
                          <m:mr>
                            <m:e>
                              <m:r>
                                <a:rPr kumimoji="1" lang="en-US" altLang="ja-JP" sz="1400" b="1" i="1">
                                  <a:latin typeface="Cambria Math" panose="02040503050406030204" pitchFamily="18" charset="0"/>
                                </a:rPr>
                                <m:t>|</m:t>
                              </m:r>
                            </m:e>
                          </m:mr>
                        </m:m>
                      </m:e>
                    </m:d>
                    <m:d>
                      <m:dPr>
                        <m:begChr m:val="["/>
                        <m:endChr m:val="]"/>
                        <m:ctrlPr>
                          <a:rPr kumimoji="1" lang="en-US" altLang="ja-JP" sz="1400" b="1" i="1">
                            <a:latin typeface="Cambria Math" panose="02040503050406030204" pitchFamily="18" charset="0"/>
                          </a:rPr>
                        </m:ctrlPr>
                      </m:dPr>
                      <m:e>
                        <m:eqArr>
                          <m:eqArrPr>
                            <m:ctrlPr>
                              <a:rPr kumimoji="1" lang="en-US" altLang="ja-JP" sz="1400" b="1" i="1">
                                <a:latin typeface="Cambria Math" panose="02040503050406030204" pitchFamily="18" charset="0"/>
                              </a:rPr>
                            </m:ctrlPr>
                          </m:eqArrPr>
                          <m:e>
                            <m:sSubSup>
                              <m:sSubSupPr>
                                <m:ctrlPr>
                                  <a:rPr kumimoji="1" lang="en-US" altLang="ja-JP" sz="1400" i="1">
                                    <a:latin typeface="Cambria Math" panose="02040503050406030204" pitchFamily="18" charset="0"/>
                                  </a:rPr>
                                </m:ctrlPr>
                              </m:sSubSupPr>
                              <m:e>
                                <m:r>
                                  <a:rPr kumimoji="1" lang="en-US" altLang="ja-JP" sz="1400" b="1" i="1">
                                    <a:latin typeface="Cambria Math" panose="02040503050406030204" pitchFamily="18" charset="0"/>
                                  </a:rPr>
                                  <m:t>−</m:t>
                                </m:r>
                                <m:r>
                                  <a:rPr kumimoji="1" lang="en-US" altLang="ja-JP" sz="1400" b="1" i="1">
                                    <a:latin typeface="Cambria Math" panose="02040503050406030204" pitchFamily="18" charset="0"/>
                                  </a:rPr>
                                  <m:t>𝒖</m:t>
                                </m:r>
                              </m:e>
                              <m:sub>
                                <m:r>
                                  <a:rPr kumimoji="1" lang="en-US" altLang="ja-JP" sz="1400" i="1">
                                    <a:latin typeface="Cambria Math" panose="02040503050406030204" pitchFamily="18" charset="0"/>
                                  </a:rPr>
                                  <m:t>1</m:t>
                                </m:r>
                              </m:sub>
                              <m:sup>
                                <m:r>
                                  <a:rPr kumimoji="1" lang="en-US" altLang="ja-JP" sz="1400" i="1">
                                    <a:latin typeface="Cambria Math" panose="02040503050406030204" pitchFamily="18" charset="0"/>
                                  </a:rPr>
                                  <m:t>∗</m:t>
                                </m:r>
                              </m:sup>
                            </m:sSubSup>
                            <m:r>
                              <a:rPr kumimoji="1" lang="en-US" altLang="ja-JP" sz="1400" i="1">
                                <a:latin typeface="Cambria Math" panose="02040503050406030204" pitchFamily="18" charset="0"/>
                              </a:rPr>
                              <m:t>−</m:t>
                            </m:r>
                          </m:e>
                        </m:eqArr>
                      </m:e>
                    </m:d>
                    <m:r>
                      <a:rPr kumimoji="1" lang="en-US" altLang="ja-JP" sz="1400">
                        <a:latin typeface="Cambria Math" panose="02040503050406030204" pitchFamily="18" charset="0"/>
                      </a:rPr>
                      <m:t>+</m:t>
                    </m:r>
                    <m:d>
                      <m:dPr>
                        <m:begChr m:val="["/>
                        <m:endChr m:val="]"/>
                        <m:ctrlPr>
                          <a:rPr kumimoji="1" lang="en-US" altLang="ja-JP" sz="1400" b="1" i="1">
                            <a:latin typeface="Cambria Math" panose="02040503050406030204" pitchFamily="18" charset="0"/>
                          </a:rPr>
                        </m:ctrlPr>
                      </m:dPr>
                      <m:e>
                        <m:m>
                          <m:mPr>
                            <m:mcs>
                              <m:mc>
                                <m:mcPr>
                                  <m:count m:val="1"/>
                                  <m:mcJc m:val="center"/>
                                </m:mcPr>
                              </m:mc>
                            </m:mcs>
                            <m:ctrlPr>
                              <a:rPr kumimoji="1" lang="en-US" altLang="ja-JP" sz="1400" b="1" i="1">
                                <a:latin typeface="Cambria Math" panose="02040503050406030204" pitchFamily="18" charset="0"/>
                              </a:rPr>
                            </m:ctrlPr>
                          </m:mPr>
                          <m:mr>
                            <m:e>
                              <m:r>
                                <m:rPr>
                                  <m:brk m:alnAt="7"/>
                                </m:rPr>
                                <a:rPr kumimoji="1" lang="en-US" altLang="ja-JP" sz="1400" b="1" i="1">
                                  <a:latin typeface="Cambria Math" panose="02040503050406030204" pitchFamily="18" charset="0"/>
                                </a:rPr>
                                <m:t>|</m:t>
                              </m:r>
                            </m:e>
                          </m:mr>
                          <m:mr>
                            <m:e>
                              <m:sSub>
                                <m:sSubPr>
                                  <m:ctrlPr>
                                    <a:rPr kumimoji="1" lang="en-US" altLang="ja-JP" sz="1400" b="1" i="1">
                                      <a:latin typeface="Cambria Math" panose="02040503050406030204" pitchFamily="18" charset="0"/>
                                    </a:rPr>
                                  </m:ctrlPr>
                                </m:sSubPr>
                                <m:e>
                                  <m:r>
                                    <a:rPr kumimoji="1" lang="en-US" altLang="ja-JP" sz="1400" b="1" i="1">
                                      <a:latin typeface="Cambria Math" panose="02040503050406030204" pitchFamily="18" charset="0"/>
                                    </a:rPr>
                                    <m:t>𝒍</m:t>
                                  </m:r>
                                </m:e>
                                <m:sub>
                                  <m:r>
                                    <a:rPr kumimoji="1" lang="en-US" altLang="ja-JP" sz="1400" b="1" i="1" smtClean="0">
                                      <a:latin typeface="Cambria Math" panose="02040503050406030204" pitchFamily="18" charset="0"/>
                                    </a:rPr>
                                    <m:t>𝟐</m:t>
                                  </m:r>
                                </m:sub>
                              </m:sSub>
                            </m:e>
                          </m:mr>
                          <m:mr>
                            <m:e>
                              <m:r>
                                <a:rPr kumimoji="1" lang="en-US" altLang="ja-JP" sz="1400" b="1" i="1">
                                  <a:latin typeface="Cambria Math" panose="02040503050406030204" pitchFamily="18" charset="0"/>
                                </a:rPr>
                                <m:t>|</m:t>
                              </m:r>
                            </m:e>
                          </m:mr>
                        </m:m>
                      </m:e>
                    </m:d>
                    <m:d>
                      <m:dPr>
                        <m:begChr m:val="["/>
                        <m:endChr m:val="]"/>
                        <m:ctrlPr>
                          <a:rPr kumimoji="1" lang="en-US" altLang="ja-JP" sz="1400" b="1" i="1">
                            <a:latin typeface="Cambria Math" panose="02040503050406030204" pitchFamily="18" charset="0"/>
                          </a:rPr>
                        </m:ctrlPr>
                      </m:dPr>
                      <m:e>
                        <m:eqArr>
                          <m:eqArrPr>
                            <m:ctrlPr>
                              <a:rPr kumimoji="1" lang="en-US" altLang="ja-JP" sz="1400" b="1" i="1">
                                <a:latin typeface="Cambria Math" panose="02040503050406030204" pitchFamily="18" charset="0"/>
                              </a:rPr>
                            </m:ctrlPr>
                          </m:eqArrPr>
                          <m:e>
                            <m:sSubSup>
                              <m:sSubSupPr>
                                <m:ctrlPr>
                                  <a:rPr kumimoji="1" lang="en-US" altLang="ja-JP" sz="1400" i="1">
                                    <a:latin typeface="Cambria Math" panose="02040503050406030204" pitchFamily="18" charset="0"/>
                                  </a:rPr>
                                </m:ctrlPr>
                              </m:sSubSupPr>
                              <m:e>
                                <m:r>
                                  <a:rPr kumimoji="1" lang="en-US" altLang="ja-JP" sz="1400" b="1" i="1">
                                    <a:latin typeface="Cambria Math" panose="02040503050406030204" pitchFamily="18" charset="0"/>
                                  </a:rPr>
                                  <m:t>−</m:t>
                                </m:r>
                                <m:r>
                                  <a:rPr kumimoji="1" lang="en-US" altLang="ja-JP" sz="1400" b="1" i="1">
                                    <a:latin typeface="Cambria Math" panose="02040503050406030204" pitchFamily="18" charset="0"/>
                                  </a:rPr>
                                  <m:t>𝒖</m:t>
                                </m:r>
                              </m:e>
                              <m:sub>
                                <m:r>
                                  <a:rPr kumimoji="1" lang="en-US" altLang="ja-JP" sz="1400" b="0" i="1" smtClean="0">
                                    <a:latin typeface="Cambria Math" panose="02040503050406030204" pitchFamily="18" charset="0"/>
                                  </a:rPr>
                                  <m:t>2</m:t>
                                </m:r>
                              </m:sub>
                              <m:sup>
                                <m:r>
                                  <a:rPr kumimoji="1" lang="en-US" altLang="ja-JP" sz="1400" i="1">
                                    <a:latin typeface="Cambria Math" panose="02040503050406030204" pitchFamily="18" charset="0"/>
                                  </a:rPr>
                                  <m:t>∗</m:t>
                                </m:r>
                              </m:sup>
                            </m:sSubSup>
                            <m:r>
                              <a:rPr kumimoji="1" lang="en-US" altLang="ja-JP" sz="1400" i="1">
                                <a:latin typeface="Cambria Math" panose="02040503050406030204" pitchFamily="18" charset="0"/>
                              </a:rPr>
                              <m:t>−</m:t>
                            </m:r>
                          </m:e>
                        </m:eqArr>
                      </m:e>
                    </m:d>
                    <m:r>
                      <a:rPr kumimoji="1" lang="en-US" altLang="ja-JP" sz="1400" b="1" i="1" smtClean="0">
                        <a:latin typeface="Cambria Math" panose="02040503050406030204" pitchFamily="18" charset="0"/>
                      </a:rPr>
                      <m:t>+</m:t>
                    </m:r>
                    <m:d>
                      <m:dPr>
                        <m:begChr m:val="["/>
                        <m:endChr m:val="]"/>
                        <m:ctrlPr>
                          <a:rPr kumimoji="1" lang="en-US" altLang="ja-JP" sz="1400" b="1" i="1">
                            <a:latin typeface="Cambria Math" panose="02040503050406030204" pitchFamily="18" charset="0"/>
                          </a:rPr>
                        </m:ctrlPr>
                      </m:dPr>
                      <m:e>
                        <m:m>
                          <m:mPr>
                            <m:mcs>
                              <m:mc>
                                <m:mcPr>
                                  <m:count m:val="3"/>
                                  <m:mcJc m:val="center"/>
                                </m:mcPr>
                              </m:mc>
                            </m:mcs>
                            <m:ctrlPr>
                              <a:rPr kumimoji="1" lang="en-US" altLang="ja-JP" sz="1400" b="1" i="1" smtClean="0">
                                <a:latin typeface="Cambria Math" panose="02040503050406030204" pitchFamily="18" charset="0"/>
                              </a:rPr>
                            </m:ctrlPr>
                          </m:mPr>
                          <m:mr>
                            <m:e>
                              <m:r>
                                <m:rPr>
                                  <m:brk m:alnAt="7"/>
                                </m:rPr>
                                <a:rPr kumimoji="1" lang="en-US" altLang="ja-JP" sz="1400" b="1" i="1" smtClean="0">
                                  <a:latin typeface="Cambria Math" panose="02040503050406030204" pitchFamily="18" charset="0"/>
                                </a:rPr>
                                <m:t>𝟎</m:t>
                              </m:r>
                            </m:e>
                            <m:e>
                              <m:r>
                                <a:rPr kumimoji="1" lang="en-US" altLang="ja-JP" sz="1400" b="1" i="1" smtClean="0">
                                  <a:latin typeface="Cambria Math" panose="02040503050406030204" pitchFamily="18" charset="0"/>
                                </a:rPr>
                                <m:t>𝟎</m:t>
                              </m:r>
                            </m:e>
                            <m:e>
                              <m:r>
                                <a:rPr kumimoji="1" lang="en-US" altLang="ja-JP" sz="1400" b="1" i="1" smtClean="0">
                                  <a:latin typeface="Cambria Math" panose="02040503050406030204" pitchFamily="18" charset="0"/>
                                </a:rPr>
                                <m:t>𝟎</m:t>
                              </m:r>
                            </m:e>
                          </m:mr>
                          <m:mr>
                            <m:e>
                              <m:r>
                                <a:rPr kumimoji="1" lang="en-US" altLang="ja-JP" sz="1400" b="1" i="1" smtClean="0">
                                  <a:latin typeface="Cambria Math" panose="02040503050406030204" pitchFamily="18" charset="0"/>
                                </a:rPr>
                                <m:t>𝟎</m:t>
                              </m:r>
                            </m:e>
                            <m:e>
                              <m:r>
                                <a:rPr kumimoji="1" lang="en-US" altLang="ja-JP" sz="1400" b="1" i="1" smtClean="0">
                                  <a:latin typeface="Cambria Math" panose="02040503050406030204" pitchFamily="18" charset="0"/>
                                </a:rPr>
                                <m:t>𝟎</m:t>
                              </m:r>
                            </m:e>
                            <m:e>
                              <m:r>
                                <a:rPr kumimoji="1" lang="en-US" altLang="ja-JP" sz="1400" b="1" i="1" smtClean="0">
                                  <a:latin typeface="Cambria Math" panose="02040503050406030204" pitchFamily="18" charset="0"/>
                                </a:rPr>
                                <m:t>𝟎</m:t>
                              </m:r>
                            </m:e>
                          </m:mr>
                          <m:mr>
                            <m:e>
                              <m:r>
                                <a:rPr kumimoji="1" lang="en-US" altLang="ja-JP" sz="1400" b="1" i="1" smtClean="0">
                                  <a:latin typeface="Cambria Math" panose="02040503050406030204" pitchFamily="18" charset="0"/>
                                </a:rPr>
                                <m:t>𝟎</m:t>
                              </m:r>
                            </m:e>
                            <m:e>
                              <m:r>
                                <a:rPr kumimoji="1" lang="en-US" altLang="ja-JP" sz="1400" b="1" i="1" smtClean="0">
                                  <a:latin typeface="Cambria Math" panose="02040503050406030204" pitchFamily="18" charset="0"/>
                                </a:rPr>
                                <m:t>𝟎</m:t>
                              </m:r>
                            </m:e>
                            <m:e>
                              <m:sSub>
                                <m:sSubPr>
                                  <m:ctrlPr>
                                    <a:rPr kumimoji="1" lang="en-US" altLang="ja-JP" sz="1400" b="1" i="1" smtClean="0">
                                      <a:latin typeface="Cambria Math" panose="02040503050406030204" pitchFamily="18" charset="0"/>
                                    </a:rPr>
                                  </m:ctrlPr>
                                </m:sSubPr>
                                <m:e>
                                  <m:r>
                                    <a:rPr kumimoji="1" lang="en-US" altLang="ja-JP" sz="1400" b="1" i="1" smtClean="0">
                                      <a:latin typeface="Cambria Math" panose="02040503050406030204" pitchFamily="18" charset="0"/>
                                    </a:rPr>
                                    <m:t>𝑨</m:t>
                                  </m:r>
                                </m:e>
                                <m:sub>
                                  <m:r>
                                    <a:rPr kumimoji="1" lang="en-US" altLang="ja-JP" sz="1400" b="1" i="1" smtClean="0">
                                      <a:latin typeface="Cambria Math" panose="02040503050406030204" pitchFamily="18" charset="0"/>
                                    </a:rPr>
                                    <m:t>𝟑</m:t>
                                  </m:r>
                                </m:sub>
                              </m:sSub>
                            </m:e>
                          </m:mr>
                        </m:m>
                      </m:e>
                    </m:d>
                    <m:r>
                      <a:rPr kumimoji="1" lang="en-US" altLang="ja-JP" sz="1400" b="1" i="1" smtClean="0">
                        <a:latin typeface="Cambria Math" panose="02040503050406030204" pitchFamily="18" charset="0"/>
                      </a:rPr>
                      <m:t>=</m:t>
                    </m:r>
                    <m:r>
                      <a:rPr lang="en-US" sz="1400" b="1" i="1">
                        <a:latin typeface="Cambria Math" panose="02040503050406030204" pitchFamily="18" charset="0"/>
                      </a:rPr>
                      <m:t>𝑳𝑼</m:t>
                    </m:r>
                  </m:oMath>
                </a14:m>
                <a:endParaRPr lang="ja-TH" sz="1400" dirty="0">
                  <a:latin typeface="Meiryo" panose="020B0604030504040204" pitchFamily="34" charset="-128"/>
                  <a:ea typeface="Meiryo" panose="020B0604030504040204" pitchFamily="34" charset="-128"/>
                </a:endParaRPr>
              </a:p>
              <a:p>
                <a:endParaRPr lang="ja-TH" sz="1400" dirty="0">
                  <a:latin typeface="Meiryo" panose="020B0604030504040204" pitchFamily="34" charset="-128"/>
                  <a:ea typeface="Meiryo" panose="020B0604030504040204" pitchFamily="34" charset="-128"/>
                </a:endParaRPr>
              </a:p>
            </p:txBody>
          </p:sp>
        </mc:Choice>
        <mc:Fallback xmlns="">
          <p:sp>
            <p:nvSpPr>
              <p:cNvPr id="242" name="テキスト ボックス 241">
                <a:extLst>
                  <a:ext uri="{FF2B5EF4-FFF2-40B4-BE49-F238E27FC236}">
                    <a16:creationId xmlns:a16="http://schemas.microsoft.com/office/drawing/2014/main" id="{148CC17B-6D15-9142-A854-F7513B824F50}"/>
                  </a:ext>
                </a:extLst>
              </p:cNvPr>
              <p:cNvSpPr txBox="1">
                <a:spLocks noRot="1" noChangeAspect="1" noMove="1" noResize="1" noEditPoints="1" noAdjustHandles="1" noChangeArrowheads="1" noChangeShapeType="1" noTextEdit="1"/>
              </p:cNvSpPr>
              <p:nvPr/>
            </p:nvSpPr>
            <p:spPr>
              <a:xfrm>
                <a:off x="1119091" y="3127923"/>
                <a:ext cx="6462282" cy="844655"/>
              </a:xfrm>
              <a:prstGeom prst="rect">
                <a:avLst/>
              </a:prstGeom>
              <a:blipFill>
                <a:blip r:embed="rId6"/>
                <a:stretch>
                  <a:fillRect l="-980" t="-149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3" name="テキスト ボックス 242">
                <a:extLst>
                  <a:ext uri="{FF2B5EF4-FFF2-40B4-BE49-F238E27FC236}">
                    <a16:creationId xmlns:a16="http://schemas.microsoft.com/office/drawing/2014/main" id="{27D738D4-B8CD-1044-BD8F-8E54139AD6CE}"/>
                  </a:ext>
                </a:extLst>
              </p:cNvPr>
              <p:cNvSpPr txBox="1"/>
              <p:nvPr/>
            </p:nvSpPr>
            <p:spPr>
              <a:xfrm>
                <a:off x="3930781" y="229275"/>
                <a:ext cx="126874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i="1" smtClean="0">
                          <a:latin typeface="Cambria Math" panose="02040503050406030204" pitchFamily="18" charset="0"/>
                        </a:rPr>
                        <m:t>𝐴</m:t>
                      </m:r>
                      <m:r>
                        <a:rPr kumimoji="1" lang="en-US" altLang="ja-JP" sz="2400" i="1" smtClean="0">
                          <a:latin typeface="Cambria Math" panose="02040503050406030204" pitchFamily="18" charset="0"/>
                        </a:rPr>
                        <m:t>=</m:t>
                      </m:r>
                      <m:r>
                        <a:rPr kumimoji="1" lang="en-US" altLang="ja-JP" sz="2400" b="0" i="1" smtClean="0">
                          <a:latin typeface="Cambria Math" panose="02040503050406030204" pitchFamily="18" charset="0"/>
                        </a:rPr>
                        <m:t>𝐿𝑈</m:t>
                      </m:r>
                    </m:oMath>
                  </m:oMathPara>
                </a14:m>
                <a:endParaRPr kumimoji="1" lang="ja-JP" altLang="en-US" sz="2400">
                  <a:latin typeface="Meiryo" panose="020B0604030504040204" pitchFamily="34" charset="-128"/>
                  <a:ea typeface="Meiryo" panose="020B0604030504040204" pitchFamily="34" charset="-128"/>
                </a:endParaRPr>
              </a:p>
            </p:txBody>
          </p:sp>
        </mc:Choice>
        <mc:Fallback xmlns="">
          <p:sp>
            <p:nvSpPr>
              <p:cNvPr id="243" name="テキスト ボックス 242">
                <a:extLst>
                  <a:ext uri="{FF2B5EF4-FFF2-40B4-BE49-F238E27FC236}">
                    <a16:creationId xmlns:a16="http://schemas.microsoft.com/office/drawing/2014/main" id="{27D738D4-B8CD-1044-BD8F-8E54139AD6CE}"/>
                  </a:ext>
                </a:extLst>
              </p:cNvPr>
              <p:cNvSpPr txBox="1">
                <a:spLocks noRot="1" noChangeAspect="1" noMove="1" noResize="1" noEditPoints="1" noAdjustHandles="1" noChangeArrowheads="1" noChangeShapeType="1" noTextEdit="1"/>
              </p:cNvSpPr>
              <p:nvPr/>
            </p:nvSpPr>
            <p:spPr>
              <a:xfrm>
                <a:off x="3930781" y="229275"/>
                <a:ext cx="1268744" cy="461665"/>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7" name="テキスト ボックス 116">
                <a:extLst>
                  <a:ext uri="{FF2B5EF4-FFF2-40B4-BE49-F238E27FC236}">
                    <a16:creationId xmlns:a16="http://schemas.microsoft.com/office/drawing/2014/main" id="{6D8DE022-2BA7-FB45-BB47-590695B13B9E}"/>
                  </a:ext>
                </a:extLst>
              </p:cNvPr>
              <p:cNvSpPr txBox="1"/>
              <p:nvPr/>
            </p:nvSpPr>
            <p:spPr>
              <a:xfrm>
                <a:off x="693909" y="2308132"/>
                <a:ext cx="7247625" cy="461665"/>
              </a:xfrm>
              <a:prstGeom prst="rect">
                <a:avLst/>
              </a:prstGeom>
              <a:noFill/>
            </p:spPr>
            <p:txBody>
              <a:bodyPr wrap="none" rtlCol="0">
                <a:spAutoFit/>
              </a:bodyPr>
              <a:lstStyle/>
              <a:p>
                <a14:m>
                  <m:oMath xmlns:m="http://schemas.openxmlformats.org/officeDocument/2006/math">
                    <m:r>
                      <a:rPr kumimoji="1" lang="en-US" altLang="ja-JP" sz="1200" i="1" smtClean="0">
                        <a:latin typeface="Cambria Math" panose="02040503050406030204" pitchFamily="18" charset="0"/>
                      </a:rPr>
                      <m:t>𝐴</m:t>
                    </m:r>
                  </m:oMath>
                </a14:m>
                <a:r>
                  <a:rPr kumimoji="1" lang="ja-JP" altLang="en-US" sz="1200">
                    <a:latin typeface="Meiryo" panose="020B0604030504040204" pitchFamily="34" charset="-128"/>
                    <a:ea typeface="Meiryo" panose="020B0604030504040204" pitchFamily="34" charset="-128"/>
                  </a:rPr>
                  <a:t>の行</a:t>
                </a:r>
                <a:r>
                  <a:rPr kumimoji="1" lang="en-US" altLang="ja-JP" sz="1200" dirty="0">
                    <a:latin typeface="Meiryo" panose="020B0604030504040204" pitchFamily="34" charset="-128"/>
                    <a:ea typeface="Meiryo" panose="020B0604030504040204" pitchFamily="34" charset="-128"/>
                  </a:rPr>
                  <a:t>1</a:t>
                </a:r>
                <a:r>
                  <a:rPr kumimoji="1" lang="ja-JP" altLang="en-US" sz="1200">
                    <a:latin typeface="Meiryo" panose="020B0604030504040204" pitchFamily="34" charset="-128"/>
                    <a:ea typeface="Meiryo" panose="020B0604030504040204" pitchFamily="34" charset="-128"/>
                  </a:rPr>
                  <a:t>ベクトルと列</a:t>
                </a:r>
                <a:r>
                  <a:rPr kumimoji="1" lang="en-US" altLang="ja-JP" sz="1200" dirty="0">
                    <a:latin typeface="Meiryo" panose="020B0604030504040204" pitchFamily="34" charset="-128"/>
                    <a:ea typeface="Meiryo" panose="020B0604030504040204" pitchFamily="34" charset="-128"/>
                  </a:rPr>
                  <a:t>1</a:t>
                </a:r>
                <a:r>
                  <a:rPr kumimoji="1" lang="ja-JP" altLang="en-US" sz="1200">
                    <a:latin typeface="Meiryo" panose="020B0604030504040204" pitchFamily="34" charset="-128"/>
                    <a:ea typeface="Meiryo" panose="020B0604030504040204" pitchFamily="34" charset="-128"/>
                  </a:rPr>
                  <a:t>ベクトルでできる</a:t>
                </a:r>
                <a:r>
                  <a:rPr kumimoji="1" lang="en-US" altLang="ja-JP" sz="1200" dirty="0">
                    <a:latin typeface="Meiryo" panose="020B0604030504040204" pitchFamily="34" charset="-128"/>
                    <a:ea typeface="Meiryo" panose="020B0604030504040204" pitchFamily="34" charset="-128"/>
                  </a:rPr>
                  <a:t>Rank1</a:t>
                </a:r>
                <a:r>
                  <a:rPr kumimoji="1" lang="ja-JP" altLang="en-US" sz="1200">
                    <a:latin typeface="Meiryo" panose="020B0604030504040204" pitchFamily="34" charset="-128"/>
                    <a:ea typeface="Meiryo" panose="020B0604030504040204" pitchFamily="34" charset="-128"/>
                  </a:rPr>
                  <a:t>行列を取り出し、サイズが</a:t>
                </a:r>
                <a:r>
                  <a:rPr kumimoji="1" lang="en-US" altLang="ja-JP" sz="1200" dirty="0">
                    <a:latin typeface="Meiryo" panose="020B0604030504040204" pitchFamily="34" charset="-128"/>
                    <a:ea typeface="Meiryo" panose="020B0604030504040204" pitchFamily="34" charset="-128"/>
                  </a:rPr>
                  <a:t>1</a:t>
                </a:r>
                <a:r>
                  <a:rPr kumimoji="1" lang="ja-JP" altLang="en-US" sz="1200">
                    <a:latin typeface="Meiryo" panose="020B0604030504040204" pitchFamily="34" charset="-128"/>
                    <a:ea typeface="Meiryo" panose="020B0604030504040204" pitchFamily="34" charset="-128"/>
                  </a:rPr>
                  <a:t>つ減った行列を</a:t>
                </a:r>
                <a14:m>
                  <m:oMath xmlns:m="http://schemas.openxmlformats.org/officeDocument/2006/math">
                    <m:sSub>
                      <m:sSubPr>
                        <m:ctrlPr>
                          <a:rPr kumimoji="1" lang="en-US" altLang="ja-JP" sz="1200" i="1" smtClean="0">
                            <a:latin typeface="Cambria Math" panose="02040503050406030204" pitchFamily="18" charset="0"/>
                          </a:rPr>
                        </m:ctrlPr>
                      </m:sSubPr>
                      <m:e>
                        <m:r>
                          <a:rPr kumimoji="1" lang="en-US" altLang="ja-JP" sz="1200" b="0" i="1" smtClean="0">
                            <a:latin typeface="Cambria Math" panose="02040503050406030204" pitchFamily="18" charset="0"/>
                          </a:rPr>
                          <m:t>𝐴</m:t>
                        </m:r>
                      </m:e>
                      <m:sub>
                        <m:r>
                          <a:rPr kumimoji="1" lang="en-US" altLang="ja-JP" sz="1200" b="0" i="1" smtClean="0">
                            <a:latin typeface="Cambria Math" panose="02040503050406030204" pitchFamily="18" charset="0"/>
                          </a:rPr>
                          <m:t>2</m:t>
                        </m:r>
                      </m:sub>
                    </m:sSub>
                    <m:r>
                      <a:rPr kumimoji="1" lang="en-US" altLang="ja-JP" sz="1200" i="1">
                        <a:latin typeface="Cambria Math" panose="02040503050406030204" pitchFamily="18" charset="0"/>
                      </a:rPr>
                      <m:t> </m:t>
                    </m:r>
                  </m:oMath>
                </a14:m>
                <a:r>
                  <a:rPr kumimoji="1" lang="ja-JP" altLang="en-US" sz="1200">
                    <a:latin typeface="Meiryo" panose="020B0604030504040204" pitchFamily="34" charset="-128"/>
                    <a:ea typeface="Meiryo" panose="020B0604030504040204" pitchFamily="34" charset="-128"/>
                  </a:rPr>
                  <a:t>とする。</a:t>
                </a:r>
                <a:endParaRPr kumimoji="1" lang="en-US" altLang="ja-JP" sz="1200" dirty="0">
                  <a:latin typeface="Meiryo" panose="020B0604030504040204" pitchFamily="34" charset="-128"/>
                  <a:ea typeface="Meiryo" panose="020B0604030504040204" pitchFamily="34" charset="-128"/>
                </a:endParaRPr>
              </a:p>
              <a:p>
                <a:r>
                  <a:rPr kumimoji="1" lang="ja-JP" altLang="en-US" sz="1200">
                    <a:latin typeface="Meiryo" panose="020B0604030504040204" pitchFamily="34" charset="-128"/>
                    <a:ea typeface="Meiryo" panose="020B0604030504040204" pitchFamily="34" charset="-128"/>
                  </a:rPr>
                  <a:t>この操作を再帰的に繰り返して、</a:t>
                </a:r>
                <a:r>
                  <a:rPr kumimoji="1" lang="en-US" altLang="ja-JP" sz="1200" dirty="0">
                    <a:latin typeface="Meiryo" panose="020B0604030504040204" pitchFamily="34" charset="-128"/>
                    <a:ea typeface="Meiryo" panose="020B0604030504040204" pitchFamily="34" charset="-128"/>
                  </a:rPr>
                  <a:t>Rank1</a:t>
                </a:r>
                <a:r>
                  <a:rPr kumimoji="1" lang="ja-JP" altLang="en-US" sz="1200">
                    <a:latin typeface="Meiryo" panose="020B0604030504040204" pitchFamily="34" charset="-128"/>
                    <a:ea typeface="Meiryo" panose="020B0604030504040204" pitchFamily="34" charset="-128"/>
                  </a:rPr>
                  <a:t>の和に分解する。</a:t>
                </a:r>
                <a:endParaRPr kumimoji="1" lang="en-US" altLang="ja-JP" sz="1200" dirty="0">
                  <a:latin typeface="Meiryo" panose="020B0604030504040204" pitchFamily="34" charset="-128"/>
                  <a:ea typeface="Meiryo" panose="020B0604030504040204" pitchFamily="34" charset="-128"/>
                </a:endParaRPr>
              </a:p>
            </p:txBody>
          </p:sp>
        </mc:Choice>
        <mc:Fallback xmlns="">
          <p:sp>
            <p:nvSpPr>
              <p:cNvPr id="117" name="テキスト ボックス 116">
                <a:extLst>
                  <a:ext uri="{FF2B5EF4-FFF2-40B4-BE49-F238E27FC236}">
                    <a16:creationId xmlns:a16="http://schemas.microsoft.com/office/drawing/2014/main" id="{6D8DE022-2BA7-FB45-BB47-590695B13B9E}"/>
                  </a:ext>
                </a:extLst>
              </p:cNvPr>
              <p:cNvSpPr txBox="1">
                <a:spLocks noRot="1" noChangeAspect="1" noMove="1" noResize="1" noEditPoints="1" noAdjustHandles="1" noChangeArrowheads="1" noChangeShapeType="1" noTextEdit="1"/>
              </p:cNvSpPr>
              <p:nvPr/>
            </p:nvSpPr>
            <p:spPr>
              <a:xfrm>
                <a:off x="693909" y="2308132"/>
                <a:ext cx="7247625" cy="461665"/>
              </a:xfrm>
              <a:prstGeom prst="rect">
                <a:avLst/>
              </a:prstGeom>
              <a:blipFill>
                <a:blip r:embed="rId8"/>
                <a:stretch>
                  <a:fillRect b="-10811"/>
                </a:stretch>
              </a:blipFill>
            </p:spPr>
            <p:txBody>
              <a:bodyPr/>
              <a:lstStyle/>
              <a:p>
                <a:r>
                  <a:rPr lang="ja-JP" altLang="en-US">
                    <a:noFill/>
                  </a:rPr>
                  <a:t> </a:t>
                </a:r>
              </a:p>
            </p:txBody>
          </p:sp>
        </mc:Fallback>
      </mc:AlternateContent>
      <p:sp>
        <p:nvSpPr>
          <p:cNvPr id="118" name="正方形/長方形 117">
            <a:extLst>
              <a:ext uri="{FF2B5EF4-FFF2-40B4-BE49-F238E27FC236}">
                <a16:creationId xmlns:a16="http://schemas.microsoft.com/office/drawing/2014/main" id="{71C8E104-A8BB-0F4C-BA8F-A84C671DEA5B}"/>
              </a:ext>
            </a:extLst>
          </p:cNvPr>
          <p:cNvSpPr/>
          <p:nvPr/>
        </p:nvSpPr>
        <p:spPr>
          <a:xfrm>
            <a:off x="2721382" y="4357251"/>
            <a:ext cx="577257" cy="567817"/>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mc:AlternateContent xmlns:mc="http://schemas.openxmlformats.org/markup-compatibility/2006" xmlns:a14="http://schemas.microsoft.com/office/drawing/2010/main">
        <mc:Choice Requires="a14">
          <p:sp>
            <p:nvSpPr>
              <p:cNvPr id="155" name="テキスト ボックス 154">
                <a:extLst>
                  <a:ext uri="{FF2B5EF4-FFF2-40B4-BE49-F238E27FC236}">
                    <a16:creationId xmlns:a16="http://schemas.microsoft.com/office/drawing/2014/main" id="{9171598D-1829-164A-B11D-016DFA14E148}"/>
                  </a:ext>
                </a:extLst>
              </p:cNvPr>
              <p:cNvSpPr txBox="1"/>
              <p:nvPr/>
            </p:nvSpPr>
            <p:spPr>
              <a:xfrm>
                <a:off x="2277078" y="4277165"/>
                <a:ext cx="42213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m:t>
                      </m:r>
                    </m:oMath>
                  </m:oMathPara>
                </a14:m>
                <a:endParaRPr kumimoji="1" lang="ja-JP" altLang="en-US">
                  <a:latin typeface="Meiryo" panose="020B0604030504040204" pitchFamily="34" charset="-128"/>
                  <a:ea typeface="Meiryo" panose="020B0604030504040204" pitchFamily="34" charset="-128"/>
                </a:endParaRPr>
              </a:p>
            </p:txBody>
          </p:sp>
        </mc:Choice>
        <mc:Fallback xmlns="">
          <p:sp>
            <p:nvSpPr>
              <p:cNvPr id="155" name="テキスト ボックス 154">
                <a:extLst>
                  <a:ext uri="{FF2B5EF4-FFF2-40B4-BE49-F238E27FC236}">
                    <a16:creationId xmlns:a16="http://schemas.microsoft.com/office/drawing/2014/main" id="{9171598D-1829-164A-B11D-016DFA14E148}"/>
                  </a:ext>
                </a:extLst>
              </p:cNvPr>
              <p:cNvSpPr txBox="1">
                <a:spLocks noRot="1" noChangeAspect="1" noMove="1" noResize="1" noEditPoints="1" noAdjustHandles="1" noChangeArrowheads="1" noChangeShapeType="1" noTextEdit="1"/>
              </p:cNvSpPr>
              <p:nvPr/>
            </p:nvSpPr>
            <p:spPr>
              <a:xfrm>
                <a:off x="2277078" y="4277165"/>
                <a:ext cx="422134" cy="276999"/>
              </a:xfrm>
              <a:prstGeom prst="rect">
                <a:avLst/>
              </a:prstGeom>
              <a:blipFill>
                <a:blip r:embed="rId9"/>
                <a:stretch>
                  <a:fillRect/>
                </a:stretch>
              </a:blipFill>
            </p:spPr>
            <p:txBody>
              <a:bodyPr/>
              <a:lstStyle/>
              <a:p>
                <a:r>
                  <a:rPr lang="ja-JP" altLang="en-US">
                    <a:noFill/>
                  </a:rPr>
                  <a:t> </a:t>
                </a:r>
              </a:p>
            </p:txBody>
          </p:sp>
        </mc:Fallback>
      </mc:AlternateContent>
      <p:grpSp>
        <p:nvGrpSpPr>
          <p:cNvPr id="156" name="グループ化 155">
            <a:extLst>
              <a:ext uri="{FF2B5EF4-FFF2-40B4-BE49-F238E27FC236}">
                <a16:creationId xmlns:a16="http://schemas.microsoft.com/office/drawing/2014/main" id="{8F401C9A-1C38-7C45-BC83-0E6C400E7BEF}"/>
              </a:ext>
            </a:extLst>
          </p:cNvPr>
          <p:cNvGrpSpPr/>
          <p:nvPr/>
        </p:nvGrpSpPr>
        <p:grpSpPr>
          <a:xfrm>
            <a:off x="2667546" y="4281563"/>
            <a:ext cx="674453" cy="666573"/>
            <a:chOff x="972457" y="2663064"/>
            <a:chExt cx="674453" cy="666573"/>
          </a:xfrm>
        </p:grpSpPr>
        <p:sp>
          <p:nvSpPr>
            <p:cNvPr id="157" name="正方形/長方形 156">
              <a:extLst>
                <a:ext uri="{FF2B5EF4-FFF2-40B4-BE49-F238E27FC236}">
                  <a16:creationId xmlns:a16="http://schemas.microsoft.com/office/drawing/2014/main" id="{05099103-EAC5-9B41-9515-8BF0B6383180}"/>
                </a:ext>
              </a:extLst>
            </p:cNvPr>
            <p:cNvSpPr/>
            <p:nvPr/>
          </p:nvSpPr>
          <p:spPr>
            <a:xfrm>
              <a:off x="1015052" y="2718070"/>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nvGrpSpPr>
            <p:cNvPr id="164" name="グループ化 163">
              <a:extLst>
                <a:ext uri="{FF2B5EF4-FFF2-40B4-BE49-F238E27FC236}">
                  <a16:creationId xmlns:a16="http://schemas.microsoft.com/office/drawing/2014/main" id="{05A9818E-C1D2-AA46-A2BF-E2C01B01718C}"/>
                </a:ext>
              </a:extLst>
            </p:cNvPr>
            <p:cNvGrpSpPr/>
            <p:nvPr/>
          </p:nvGrpSpPr>
          <p:grpSpPr>
            <a:xfrm>
              <a:off x="972457" y="2663064"/>
              <a:ext cx="674453" cy="666573"/>
              <a:chOff x="1462419" y="107793"/>
              <a:chExt cx="361125" cy="356903"/>
            </a:xfrm>
          </p:grpSpPr>
          <p:sp>
            <p:nvSpPr>
              <p:cNvPr id="166" name="左大かっこ 165">
                <a:extLst>
                  <a:ext uri="{FF2B5EF4-FFF2-40B4-BE49-F238E27FC236}">
                    <a16:creationId xmlns:a16="http://schemas.microsoft.com/office/drawing/2014/main" id="{AC7AD20F-8940-7B4E-8B77-67851FB18415}"/>
                  </a:ext>
                </a:extLst>
              </p:cNvPr>
              <p:cNvSpPr/>
              <p:nvPr/>
            </p:nvSpPr>
            <p:spPr>
              <a:xfrm>
                <a:off x="1462419" y="107793"/>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67" name="左大かっこ 166">
                <a:extLst>
                  <a:ext uri="{FF2B5EF4-FFF2-40B4-BE49-F238E27FC236}">
                    <a16:creationId xmlns:a16="http://schemas.microsoft.com/office/drawing/2014/main" id="{C4432605-25A6-894C-8CD3-56D0FEB14CD8}"/>
                  </a:ext>
                </a:extLst>
              </p:cNvPr>
              <p:cNvSpPr/>
              <p:nvPr/>
            </p:nvSpPr>
            <p:spPr>
              <a:xfrm flipH="1">
                <a:off x="1777825" y="107794"/>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sp>
          <p:nvSpPr>
            <p:cNvPr id="165" name="正方形/長方形 164">
              <a:extLst>
                <a:ext uri="{FF2B5EF4-FFF2-40B4-BE49-F238E27FC236}">
                  <a16:creationId xmlns:a16="http://schemas.microsoft.com/office/drawing/2014/main" id="{FB0C90F6-00EB-884D-9CAC-7FF0CA23671A}"/>
                </a:ext>
              </a:extLst>
            </p:cNvPr>
            <p:cNvSpPr/>
            <p:nvPr/>
          </p:nvSpPr>
          <p:spPr>
            <a:xfrm rot="5400000">
              <a:off x="1242309" y="2493306"/>
              <a:ext cx="133984" cy="588498"/>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mc:AlternateContent xmlns:mc="http://schemas.openxmlformats.org/markup-compatibility/2006" xmlns:a14="http://schemas.microsoft.com/office/drawing/2010/main">
        <mc:Choice Requires="a14">
          <p:sp>
            <p:nvSpPr>
              <p:cNvPr id="168" name="テキスト ボックス 167">
                <a:extLst>
                  <a:ext uri="{FF2B5EF4-FFF2-40B4-BE49-F238E27FC236}">
                    <a16:creationId xmlns:a16="http://schemas.microsoft.com/office/drawing/2014/main" id="{3AFB7E4A-F4A8-E848-9CAB-F04160DDCD57}"/>
                  </a:ext>
                </a:extLst>
              </p:cNvPr>
              <p:cNvSpPr txBox="1"/>
              <p:nvPr/>
            </p:nvSpPr>
            <p:spPr>
              <a:xfrm>
                <a:off x="3341999" y="4269945"/>
                <a:ext cx="42213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m:t>
                      </m:r>
                    </m:oMath>
                  </m:oMathPara>
                </a14:m>
                <a:endParaRPr kumimoji="1" lang="ja-JP" altLang="en-US">
                  <a:latin typeface="Meiryo" panose="020B0604030504040204" pitchFamily="34" charset="-128"/>
                  <a:ea typeface="Meiryo" panose="020B0604030504040204" pitchFamily="34" charset="-128"/>
                </a:endParaRPr>
              </a:p>
            </p:txBody>
          </p:sp>
        </mc:Choice>
        <mc:Fallback xmlns="">
          <p:sp>
            <p:nvSpPr>
              <p:cNvPr id="168" name="テキスト ボックス 167">
                <a:extLst>
                  <a:ext uri="{FF2B5EF4-FFF2-40B4-BE49-F238E27FC236}">
                    <a16:creationId xmlns:a16="http://schemas.microsoft.com/office/drawing/2014/main" id="{3AFB7E4A-F4A8-E848-9CAB-F04160DDCD57}"/>
                  </a:ext>
                </a:extLst>
              </p:cNvPr>
              <p:cNvSpPr txBox="1">
                <a:spLocks noRot="1" noChangeAspect="1" noMove="1" noResize="1" noEditPoints="1" noAdjustHandles="1" noChangeArrowheads="1" noChangeShapeType="1" noTextEdit="1"/>
              </p:cNvSpPr>
              <p:nvPr/>
            </p:nvSpPr>
            <p:spPr>
              <a:xfrm>
                <a:off x="3341999" y="4269945"/>
                <a:ext cx="422134" cy="276999"/>
              </a:xfrm>
              <a:prstGeom prst="rect">
                <a:avLst/>
              </a:prstGeom>
              <a:blipFill>
                <a:blip r:embed="rId10"/>
                <a:stretch>
                  <a:fillRect/>
                </a:stretch>
              </a:blipFill>
            </p:spPr>
            <p:txBody>
              <a:bodyPr/>
              <a:lstStyle/>
              <a:p>
                <a:r>
                  <a:rPr lang="ja-JP" altLang="en-US">
                    <a:noFill/>
                  </a:rPr>
                  <a:t> </a:t>
                </a:r>
              </a:p>
            </p:txBody>
          </p:sp>
        </mc:Fallback>
      </mc:AlternateContent>
      <p:sp>
        <p:nvSpPr>
          <p:cNvPr id="169" name="正方形/長方形 168">
            <a:extLst>
              <a:ext uri="{FF2B5EF4-FFF2-40B4-BE49-F238E27FC236}">
                <a16:creationId xmlns:a16="http://schemas.microsoft.com/office/drawing/2014/main" id="{47CE0EE9-C8C7-7D48-BEC3-DE42CE69A34E}"/>
              </a:ext>
            </a:extLst>
          </p:cNvPr>
          <p:cNvSpPr/>
          <p:nvPr/>
        </p:nvSpPr>
        <p:spPr>
          <a:xfrm>
            <a:off x="3931065" y="4478423"/>
            <a:ext cx="432344" cy="43596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70" name="正方形/長方形 169">
            <a:extLst>
              <a:ext uri="{FF2B5EF4-FFF2-40B4-BE49-F238E27FC236}">
                <a16:creationId xmlns:a16="http://schemas.microsoft.com/office/drawing/2014/main" id="{1E23C4D5-0D05-7640-9F0F-B82A700DD399}"/>
              </a:ext>
            </a:extLst>
          </p:cNvPr>
          <p:cNvSpPr/>
          <p:nvPr/>
        </p:nvSpPr>
        <p:spPr>
          <a:xfrm>
            <a:off x="3937093" y="4467041"/>
            <a:ext cx="156154" cy="441346"/>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nvGrpSpPr>
          <p:cNvPr id="171" name="グループ化 170">
            <a:extLst>
              <a:ext uri="{FF2B5EF4-FFF2-40B4-BE49-F238E27FC236}">
                <a16:creationId xmlns:a16="http://schemas.microsoft.com/office/drawing/2014/main" id="{9FD19E57-0B5D-C848-B47C-B74DB44041AA}"/>
              </a:ext>
            </a:extLst>
          </p:cNvPr>
          <p:cNvGrpSpPr/>
          <p:nvPr/>
        </p:nvGrpSpPr>
        <p:grpSpPr>
          <a:xfrm>
            <a:off x="3732316" y="4270888"/>
            <a:ext cx="674453" cy="666573"/>
            <a:chOff x="1462419" y="107793"/>
            <a:chExt cx="361125" cy="356903"/>
          </a:xfrm>
        </p:grpSpPr>
        <p:sp>
          <p:nvSpPr>
            <p:cNvPr id="172" name="左大かっこ 171">
              <a:extLst>
                <a:ext uri="{FF2B5EF4-FFF2-40B4-BE49-F238E27FC236}">
                  <a16:creationId xmlns:a16="http://schemas.microsoft.com/office/drawing/2014/main" id="{C25AA8BF-A345-D744-A024-9F68EDFA1D72}"/>
                </a:ext>
              </a:extLst>
            </p:cNvPr>
            <p:cNvSpPr/>
            <p:nvPr/>
          </p:nvSpPr>
          <p:spPr>
            <a:xfrm>
              <a:off x="1462419" y="107793"/>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73" name="左大かっこ 172">
              <a:extLst>
                <a:ext uri="{FF2B5EF4-FFF2-40B4-BE49-F238E27FC236}">
                  <a16:creationId xmlns:a16="http://schemas.microsoft.com/office/drawing/2014/main" id="{8EC4E503-845D-E947-93B8-ADAF80DF82CE}"/>
                </a:ext>
              </a:extLst>
            </p:cNvPr>
            <p:cNvSpPr/>
            <p:nvPr/>
          </p:nvSpPr>
          <p:spPr>
            <a:xfrm flipH="1">
              <a:off x="1777825" y="107794"/>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sp>
        <p:nvSpPr>
          <p:cNvPr id="174" name="正方形/長方形 173">
            <a:extLst>
              <a:ext uri="{FF2B5EF4-FFF2-40B4-BE49-F238E27FC236}">
                <a16:creationId xmlns:a16="http://schemas.microsoft.com/office/drawing/2014/main" id="{E30154A5-DC21-294A-874F-DE6434D0C52B}"/>
              </a:ext>
            </a:extLst>
          </p:cNvPr>
          <p:cNvSpPr/>
          <p:nvPr/>
        </p:nvSpPr>
        <p:spPr>
          <a:xfrm rot="5400000">
            <a:off x="4068367" y="4322548"/>
            <a:ext cx="157739" cy="432345"/>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75" name="正方形/長方形 174">
            <a:extLst>
              <a:ext uri="{FF2B5EF4-FFF2-40B4-BE49-F238E27FC236}">
                <a16:creationId xmlns:a16="http://schemas.microsoft.com/office/drawing/2014/main" id="{4E2208C2-E538-374E-9EA4-401598077F73}"/>
              </a:ext>
            </a:extLst>
          </p:cNvPr>
          <p:cNvSpPr/>
          <p:nvPr/>
        </p:nvSpPr>
        <p:spPr>
          <a:xfrm>
            <a:off x="5311852" y="4676953"/>
            <a:ext cx="129192" cy="231434"/>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mc:AlternateContent xmlns:mc="http://schemas.openxmlformats.org/markup-compatibility/2006" xmlns:a14="http://schemas.microsoft.com/office/drawing/2010/main">
        <mc:Choice Requires="a14">
          <p:sp>
            <p:nvSpPr>
              <p:cNvPr id="176" name="テキスト ボックス 175">
                <a:extLst>
                  <a:ext uri="{FF2B5EF4-FFF2-40B4-BE49-F238E27FC236}">
                    <a16:creationId xmlns:a16="http://schemas.microsoft.com/office/drawing/2014/main" id="{3D0B73A9-B962-B44A-BFF2-30EDEB7CA616}"/>
                  </a:ext>
                </a:extLst>
              </p:cNvPr>
              <p:cNvSpPr txBox="1"/>
              <p:nvPr/>
            </p:nvSpPr>
            <p:spPr>
              <a:xfrm>
                <a:off x="4450059" y="4254848"/>
                <a:ext cx="42213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m:t>
                      </m:r>
                    </m:oMath>
                  </m:oMathPara>
                </a14:m>
                <a:endParaRPr kumimoji="1" lang="ja-JP" altLang="en-US">
                  <a:latin typeface="Meiryo" panose="020B0604030504040204" pitchFamily="34" charset="-128"/>
                  <a:ea typeface="Meiryo" panose="020B0604030504040204" pitchFamily="34" charset="-128"/>
                </a:endParaRPr>
              </a:p>
            </p:txBody>
          </p:sp>
        </mc:Choice>
        <mc:Fallback xmlns="">
          <p:sp>
            <p:nvSpPr>
              <p:cNvPr id="176" name="テキスト ボックス 175">
                <a:extLst>
                  <a:ext uri="{FF2B5EF4-FFF2-40B4-BE49-F238E27FC236}">
                    <a16:creationId xmlns:a16="http://schemas.microsoft.com/office/drawing/2014/main" id="{3D0B73A9-B962-B44A-BFF2-30EDEB7CA616}"/>
                  </a:ext>
                </a:extLst>
              </p:cNvPr>
              <p:cNvSpPr txBox="1">
                <a:spLocks noRot="1" noChangeAspect="1" noMove="1" noResize="1" noEditPoints="1" noAdjustHandles="1" noChangeArrowheads="1" noChangeShapeType="1" noTextEdit="1"/>
              </p:cNvSpPr>
              <p:nvPr/>
            </p:nvSpPr>
            <p:spPr>
              <a:xfrm>
                <a:off x="4450059" y="4254848"/>
                <a:ext cx="422134" cy="276999"/>
              </a:xfrm>
              <a:prstGeom prst="rect">
                <a:avLst/>
              </a:prstGeom>
              <a:blipFill>
                <a:blip r:embed="rId11"/>
                <a:stretch>
                  <a:fillRect/>
                </a:stretch>
              </a:blipFill>
            </p:spPr>
            <p:txBody>
              <a:bodyPr/>
              <a:lstStyle/>
              <a:p>
                <a:r>
                  <a:rPr lang="ja-JP" altLang="en-US">
                    <a:noFill/>
                  </a:rPr>
                  <a:t> </a:t>
                </a:r>
              </a:p>
            </p:txBody>
          </p:sp>
        </mc:Fallback>
      </mc:AlternateContent>
      <p:grpSp>
        <p:nvGrpSpPr>
          <p:cNvPr id="177" name="グループ化 176">
            <a:extLst>
              <a:ext uri="{FF2B5EF4-FFF2-40B4-BE49-F238E27FC236}">
                <a16:creationId xmlns:a16="http://schemas.microsoft.com/office/drawing/2014/main" id="{E836A46E-074E-AB42-A637-DDE1526642D4}"/>
              </a:ext>
            </a:extLst>
          </p:cNvPr>
          <p:cNvGrpSpPr/>
          <p:nvPr/>
        </p:nvGrpSpPr>
        <p:grpSpPr>
          <a:xfrm>
            <a:off x="4840744" y="4254848"/>
            <a:ext cx="711029" cy="666573"/>
            <a:chOff x="1462419" y="107793"/>
            <a:chExt cx="380709" cy="356903"/>
          </a:xfrm>
        </p:grpSpPr>
        <p:sp>
          <p:nvSpPr>
            <p:cNvPr id="178" name="左大かっこ 177">
              <a:extLst>
                <a:ext uri="{FF2B5EF4-FFF2-40B4-BE49-F238E27FC236}">
                  <a16:creationId xmlns:a16="http://schemas.microsoft.com/office/drawing/2014/main" id="{AB3DDCAD-3CE7-6B4E-9CC7-B4BD6AAFC957}"/>
                </a:ext>
              </a:extLst>
            </p:cNvPr>
            <p:cNvSpPr/>
            <p:nvPr/>
          </p:nvSpPr>
          <p:spPr>
            <a:xfrm>
              <a:off x="1462419" y="107793"/>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79" name="左大かっこ 178">
              <a:extLst>
                <a:ext uri="{FF2B5EF4-FFF2-40B4-BE49-F238E27FC236}">
                  <a16:creationId xmlns:a16="http://schemas.microsoft.com/office/drawing/2014/main" id="{C339C6F4-6461-644F-B3B7-F98A4548499D}"/>
                </a:ext>
              </a:extLst>
            </p:cNvPr>
            <p:cNvSpPr/>
            <p:nvPr/>
          </p:nvSpPr>
          <p:spPr>
            <a:xfrm flipH="1">
              <a:off x="1797409" y="107794"/>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sp>
        <p:nvSpPr>
          <p:cNvPr id="180" name="正方形/長方形 179">
            <a:extLst>
              <a:ext uri="{FF2B5EF4-FFF2-40B4-BE49-F238E27FC236}">
                <a16:creationId xmlns:a16="http://schemas.microsoft.com/office/drawing/2014/main" id="{E8C7F9EF-BA74-D544-B47F-33B5CCFA9BFF}"/>
              </a:ext>
            </a:extLst>
          </p:cNvPr>
          <p:cNvSpPr/>
          <p:nvPr/>
        </p:nvSpPr>
        <p:spPr>
          <a:xfrm rot="5400000">
            <a:off x="5340852" y="4641476"/>
            <a:ext cx="138865" cy="209824"/>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mc:AlternateContent xmlns:mc="http://schemas.openxmlformats.org/markup-compatibility/2006" xmlns:a14="http://schemas.microsoft.com/office/drawing/2010/main">
        <mc:Choice Requires="a14">
          <p:sp>
            <p:nvSpPr>
              <p:cNvPr id="185" name="テキスト ボックス 184">
                <a:extLst>
                  <a:ext uri="{FF2B5EF4-FFF2-40B4-BE49-F238E27FC236}">
                    <a16:creationId xmlns:a16="http://schemas.microsoft.com/office/drawing/2014/main" id="{5D6A6E76-BB5F-3F46-9DA7-E37B8B9C47EB}"/>
                  </a:ext>
                </a:extLst>
              </p:cNvPr>
              <p:cNvSpPr txBox="1"/>
              <p:nvPr/>
            </p:nvSpPr>
            <p:spPr>
              <a:xfrm>
                <a:off x="747540" y="5129203"/>
                <a:ext cx="3124253" cy="276999"/>
              </a:xfrm>
              <a:prstGeom prst="rect">
                <a:avLst/>
              </a:prstGeom>
              <a:noFill/>
            </p:spPr>
            <p:txBody>
              <a:bodyPr wrap="none" rtlCol="0">
                <a:spAutoFit/>
              </a:bodyPr>
              <a:lstStyle/>
              <a:p>
                <a14:m>
                  <m:oMath xmlns:m="http://schemas.openxmlformats.org/officeDocument/2006/math">
                    <m:r>
                      <a:rPr kumimoji="1" lang="en-US" altLang="ja-JP" sz="1200" b="0" i="1" smtClean="0">
                        <a:latin typeface="Cambria Math" panose="02040503050406030204" pitchFamily="18" charset="0"/>
                      </a:rPr>
                      <m:t>𝐿𝑈</m:t>
                    </m:r>
                  </m:oMath>
                </a14:m>
                <a:r>
                  <a:rPr kumimoji="1" lang="ja-JP" altLang="en-US" sz="1200">
                    <a:latin typeface="Meiryo" panose="020B0604030504040204" pitchFamily="34" charset="-128"/>
                    <a:ea typeface="Meiryo" panose="020B0604030504040204" pitchFamily="34" charset="-128"/>
                  </a:rPr>
                  <a:t>を逆向きに計算して</a:t>
                </a:r>
                <a14:m>
                  <m:oMath xmlns:m="http://schemas.openxmlformats.org/officeDocument/2006/math">
                    <m:r>
                      <a:rPr kumimoji="1" lang="en-US" altLang="ja-JP" sz="1200" i="1">
                        <a:latin typeface="Cambria Math" panose="02040503050406030204" pitchFamily="18" charset="0"/>
                      </a:rPr>
                      <m:t>𝐴</m:t>
                    </m:r>
                    <m:r>
                      <a:rPr kumimoji="1" lang="en-US" altLang="ja-JP" sz="1200" i="1">
                        <a:latin typeface="Cambria Math" panose="02040503050406030204" pitchFamily="18" charset="0"/>
                      </a:rPr>
                      <m:t> </m:t>
                    </m:r>
                  </m:oMath>
                </a14:m>
                <a:r>
                  <a:rPr kumimoji="1" lang="ja-JP" altLang="en-US" sz="1200">
                    <a:latin typeface="Meiryo" panose="020B0604030504040204" pitchFamily="34" charset="-128"/>
                    <a:ea typeface="Meiryo" panose="020B0604030504040204" pitchFamily="34" charset="-128"/>
                  </a:rPr>
                  <a:t>に戻すのは容易。</a:t>
                </a:r>
                <a:endParaRPr kumimoji="1" lang="en-US" altLang="ja-JP" sz="1200" dirty="0">
                  <a:latin typeface="Meiryo" panose="020B0604030504040204" pitchFamily="34" charset="-128"/>
                  <a:ea typeface="Meiryo" panose="020B0604030504040204" pitchFamily="34" charset="-128"/>
                </a:endParaRPr>
              </a:p>
            </p:txBody>
          </p:sp>
        </mc:Choice>
        <mc:Fallback xmlns="">
          <p:sp>
            <p:nvSpPr>
              <p:cNvPr id="185" name="テキスト ボックス 184">
                <a:extLst>
                  <a:ext uri="{FF2B5EF4-FFF2-40B4-BE49-F238E27FC236}">
                    <a16:creationId xmlns:a16="http://schemas.microsoft.com/office/drawing/2014/main" id="{5D6A6E76-BB5F-3F46-9DA7-E37B8B9C47EB}"/>
                  </a:ext>
                </a:extLst>
              </p:cNvPr>
              <p:cNvSpPr txBox="1">
                <a:spLocks noRot="1" noChangeAspect="1" noMove="1" noResize="1" noEditPoints="1" noAdjustHandles="1" noChangeArrowheads="1" noChangeShapeType="1" noTextEdit="1"/>
              </p:cNvSpPr>
              <p:nvPr/>
            </p:nvSpPr>
            <p:spPr>
              <a:xfrm>
                <a:off x="747540" y="5129203"/>
                <a:ext cx="3124253" cy="276999"/>
              </a:xfrm>
              <a:prstGeom prst="rect">
                <a:avLst/>
              </a:prstGeom>
              <a:blipFill>
                <a:blip r:embed="rId12"/>
                <a:stretch>
                  <a:fillRect b="-17391"/>
                </a:stretch>
              </a:blipFill>
            </p:spPr>
            <p:txBody>
              <a:bodyPr/>
              <a:lstStyle/>
              <a:p>
                <a:r>
                  <a:rPr lang="ja-JP" altLang="en-US">
                    <a:noFill/>
                  </a:rPr>
                  <a:t> </a:t>
                </a:r>
              </a:p>
            </p:txBody>
          </p:sp>
        </mc:Fallback>
      </mc:AlternateContent>
      <p:sp>
        <p:nvSpPr>
          <p:cNvPr id="104" name="円/楕円 103">
            <a:extLst>
              <a:ext uri="{FF2B5EF4-FFF2-40B4-BE49-F238E27FC236}">
                <a16:creationId xmlns:a16="http://schemas.microsoft.com/office/drawing/2014/main" id="{4E3F58BC-296E-7D43-A587-EC5A3ABBD292}"/>
              </a:ext>
            </a:extLst>
          </p:cNvPr>
          <p:cNvSpPr/>
          <p:nvPr/>
        </p:nvSpPr>
        <p:spPr>
          <a:xfrm>
            <a:off x="5658876" y="4191676"/>
            <a:ext cx="360000" cy="360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100" dirty="0">
                <a:solidFill>
                  <a:schemeClr val="tx1"/>
                </a:solidFill>
                <a:latin typeface="Meiryo" panose="020B0604030504040204" pitchFamily="34" charset="-128"/>
                <a:ea typeface="Meiryo" panose="020B0604030504040204" pitchFamily="34" charset="-128"/>
              </a:rPr>
              <a:t>MM</a:t>
            </a:r>
          </a:p>
          <a:p>
            <a:pPr algn="ctr"/>
            <a:r>
              <a:rPr kumimoji="1" lang="en-US" altLang="ja-JP" sz="1100" dirty="0">
                <a:solidFill>
                  <a:schemeClr val="tx1"/>
                </a:solidFill>
                <a:latin typeface="Meiryo" panose="020B0604030504040204" pitchFamily="34" charset="-128"/>
                <a:ea typeface="Meiryo" panose="020B0604030504040204" pitchFamily="34" charset="-128"/>
              </a:rPr>
              <a:t>4</a:t>
            </a:r>
            <a:endParaRPr kumimoji="1" lang="ja-JP" altLang="en-US" sz="1100">
              <a:solidFill>
                <a:schemeClr val="tx1"/>
              </a:solidFill>
              <a:latin typeface="Meiryo" panose="020B0604030504040204" pitchFamily="34" charset="-128"/>
              <a:ea typeface="Meiryo" panose="020B0604030504040204" pitchFamily="34" charset="-128"/>
            </a:endParaRPr>
          </a:p>
        </p:txBody>
      </p:sp>
      <mc:AlternateContent xmlns:mc="http://schemas.openxmlformats.org/markup-compatibility/2006" xmlns:a14="http://schemas.microsoft.com/office/drawing/2010/main">
        <mc:Choice Requires="a14">
          <p:sp>
            <p:nvSpPr>
              <p:cNvPr id="105" name="テキスト ボックス 104">
                <a:extLst>
                  <a:ext uri="{FF2B5EF4-FFF2-40B4-BE49-F238E27FC236}">
                    <a16:creationId xmlns:a16="http://schemas.microsoft.com/office/drawing/2014/main" id="{8B753F55-8D97-8D47-BB2B-DFFB13F14EFD}"/>
                  </a:ext>
                </a:extLst>
              </p:cNvPr>
              <p:cNvSpPr txBox="1"/>
              <p:nvPr/>
            </p:nvSpPr>
            <p:spPr>
              <a:xfrm>
                <a:off x="641665" y="844827"/>
                <a:ext cx="6131615" cy="276999"/>
              </a:xfrm>
              <a:prstGeom prst="rect">
                <a:avLst/>
              </a:prstGeom>
              <a:noFill/>
            </p:spPr>
            <p:txBody>
              <a:bodyPr wrap="none" rtlCol="0">
                <a:spAutoFit/>
              </a:bodyPr>
              <a:lstStyle/>
              <a:p>
                <a:r>
                  <a:rPr kumimoji="1" lang="ja-JP" altLang="en-US" sz="1200">
                    <a:latin typeface="Meiryo" panose="020B0604030504040204" pitchFamily="34" charset="-128"/>
                    <a:ea typeface="Meiryo" panose="020B0604030504040204" pitchFamily="34" charset="-128"/>
                  </a:rPr>
                  <a:t>ガウスの消去法は、行基本変形を</a:t>
                </a:r>
                <a:r>
                  <a:rPr kumimoji="1" lang="en-US" altLang="ja-JP" sz="1200" dirty="0">
                    <a:latin typeface="Meiryo" panose="020B0604030504040204" pitchFamily="34" charset="-128"/>
                    <a:ea typeface="Meiryo" panose="020B0604030504040204" pitchFamily="34" charset="-128"/>
                  </a:rPr>
                  <a:t>A</a:t>
                </a:r>
                <a:r>
                  <a:rPr kumimoji="1" lang="ja-JP" altLang="en-US" sz="1200">
                    <a:latin typeface="Meiryo" panose="020B0604030504040204" pitchFamily="34" charset="-128"/>
                    <a:ea typeface="Meiryo" panose="020B0604030504040204" pitchFamily="34" charset="-128"/>
                  </a:rPr>
                  <a:t>の左から掛けていくが、その逆行列が</a:t>
                </a:r>
                <a14:m>
                  <m:oMath xmlns:m="http://schemas.openxmlformats.org/officeDocument/2006/math">
                    <m:r>
                      <a:rPr kumimoji="1" lang="en-US" altLang="ja-JP" sz="1200" i="1">
                        <a:latin typeface="Cambria Math" panose="02040503050406030204" pitchFamily="18" charset="0"/>
                      </a:rPr>
                      <m:t> </m:t>
                    </m:r>
                    <m:r>
                      <a:rPr kumimoji="1" lang="en-US" altLang="ja-JP" sz="1200" b="0" i="1" smtClean="0">
                        <a:latin typeface="Cambria Math" panose="02040503050406030204" pitchFamily="18" charset="0"/>
                      </a:rPr>
                      <m:t>𝐿</m:t>
                    </m:r>
                  </m:oMath>
                </a14:m>
                <a:r>
                  <a:rPr kumimoji="1" lang="ja-JP" altLang="en-US" sz="1200">
                    <a:latin typeface="Meiryo" panose="020B0604030504040204" pitchFamily="34" charset="-128"/>
                    <a:ea typeface="Meiryo" panose="020B0604030504040204" pitchFamily="34" charset="-128"/>
                  </a:rPr>
                  <a:t>である。</a:t>
                </a:r>
                <a:endParaRPr kumimoji="1" lang="en-US" altLang="ja-JP" sz="1200" dirty="0">
                  <a:latin typeface="Meiryo" panose="020B0604030504040204" pitchFamily="34" charset="-128"/>
                  <a:ea typeface="Meiryo" panose="020B0604030504040204" pitchFamily="34" charset="-128"/>
                </a:endParaRPr>
              </a:p>
            </p:txBody>
          </p:sp>
        </mc:Choice>
        <mc:Fallback xmlns="">
          <p:sp>
            <p:nvSpPr>
              <p:cNvPr id="105" name="テキスト ボックス 104">
                <a:extLst>
                  <a:ext uri="{FF2B5EF4-FFF2-40B4-BE49-F238E27FC236}">
                    <a16:creationId xmlns:a16="http://schemas.microsoft.com/office/drawing/2014/main" id="{8B753F55-8D97-8D47-BB2B-DFFB13F14EFD}"/>
                  </a:ext>
                </a:extLst>
              </p:cNvPr>
              <p:cNvSpPr txBox="1">
                <a:spLocks noRot="1" noChangeAspect="1" noMove="1" noResize="1" noEditPoints="1" noAdjustHandles="1" noChangeArrowheads="1" noChangeShapeType="1" noTextEdit="1"/>
              </p:cNvSpPr>
              <p:nvPr/>
            </p:nvSpPr>
            <p:spPr>
              <a:xfrm>
                <a:off x="641665" y="844827"/>
                <a:ext cx="6131615" cy="276999"/>
              </a:xfrm>
              <a:prstGeom prst="rect">
                <a:avLst/>
              </a:prstGeom>
              <a:blipFill>
                <a:blip r:embed="rId13"/>
                <a:stretch>
                  <a:fillRect b="-17391"/>
                </a:stretch>
              </a:blipFill>
            </p:spPr>
            <p:txBody>
              <a:bodyPr/>
              <a:lstStyle/>
              <a:p>
                <a:r>
                  <a:rPr lang="ja-JP" altLang="en-US">
                    <a:noFill/>
                  </a:rPr>
                  <a:t> </a:t>
                </a:r>
              </a:p>
            </p:txBody>
          </p:sp>
        </mc:Fallback>
      </mc:AlternateContent>
      <p:sp>
        <p:nvSpPr>
          <p:cNvPr id="108" name="テキスト ボックス 107">
            <a:extLst>
              <a:ext uri="{FF2B5EF4-FFF2-40B4-BE49-F238E27FC236}">
                <a16:creationId xmlns:a16="http://schemas.microsoft.com/office/drawing/2014/main" id="{4C7C1E3C-F246-754E-A41D-834920221F58}"/>
              </a:ext>
            </a:extLst>
          </p:cNvPr>
          <p:cNvSpPr txBox="1"/>
          <p:nvPr/>
        </p:nvSpPr>
        <p:spPr>
          <a:xfrm>
            <a:off x="5564835" y="3994786"/>
            <a:ext cx="649537" cy="307777"/>
          </a:xfrm>
          <a:prstGeom prst="rect">
            <a:avLst/>
          </a:prstGeom>
          <a:noFill/>
        </p:spPr>
        <p:txBody>
          <a:bodyPr wrap="none" rtlCol="0">
            <a:spAutoFit/>
          </a:bodyPr>
          <a:lstStyle/>
          <a:p>
            <a:r>
              <a:rPr kumimoji="1" lang="en-US" altLang="ja-JP" sz="1400" dirty="0">
                <a:latin typeface="Meiryo" panose="020B0604030504040204" pitchFamily="34" charset="-128"/>
                <a:ea typeface="Meiryo" panose="020B0604030504040204" pitchFamily="34" charset="-128"/>
              </a:rPr>
              <a:t>using</a:t>
            </a:r>
            <a:endParaRPr kumimoji="1" lang="ja-JP" altLang="en-US" sz="1400">
              <a:latin typeface="Meiryo" panose="020B0604030504040204" pitchFamily="34" charset="-128"/>
              <a:ea typeface="Meiryo" panose="020B0604030504040204" pitchFamily="34" charset="-128"/>
            </a:endParaRPr>
          </a:p>
        </p:txBody>
      </p:sp>
      <p:sp>
        <p:nvSpPr>
          <p:cNvPr id="3" name="フッター プレースホルダー 2">
            <a:extLst>
              <a:ext uri="{FF2B5EF4-FFF2-40B4-BE49-F238E27FC236}">
                <a16:creationId xmlns:a16="http://schemas.microsoft.com/office/drawing/2014/main" id="{C0C1CB38-9BE3-9146-BECD-CCB87F5B1A84}"/>
              </a:ext>
            </a:extLst>
          </p:cNvPr>
          <p:cNvSpPr>
            <a:spLocks noGrp="1"/>
          </p:cNvSpPr>
          <p:nvPr>
            <p:ph type="ftr" sz="quarter" idx="11"/>
          </p:nvPr>
        </p:nvSpPr>
        <p:spPr/>
        <p:txBody>
          <a:bodyPr/>
          <a:lstStyle/>
          <a:p>
            <a:r>
              <a:rPr kumimoji="1" lang="en" altLang="ja-JP"/>
              <a:t>By Kenji Hiranabe with the kindest help of Prof. Gilbert Strang</a:t>
            </a:r>
            <a:endParaRPr kumimoji="1" lang="ja-JP" altLang="en-US"/>
          </a:p>
        </p:txBody>
      </p:sp>
      <p:sp>
        <p:nvSpPr>
          <p:cNvPr id="4" name="スライド番号プレースホルダー 3">
            <a:extLst>
              <a:ext uri="{FF2B5EF4-FFF2-40B4-BE49-F238E27FC236}">
                <a16:creationId xmlns:a16="http://schemas.microsoft.com/office/drawing/2014/main" id="{11770C46-F01F-7C4E-8F89-5A7884376612}"/>
              </a:ext>
            </a:extLst>
          </p:cNvPr>
          <p:cNvSpPr>
            <a:spLocks noGrp="1"/>
          </p:cNvSpPr>
          <p:nvPr>
            <p:ph type="sldNum" sz="quarter" idx="12"/>
          </p:nvPr>
        </p:nvSpPr>
        <p:spPr/>
        <p:txBody>
          <a:bodyPr/>
          <a:lstStyle/>
          <a:p>
            <a:fld id="{C29EF6B4-709F-0C4F-8D57-4E0D583B55F6}" type="slidenum">
              <a:rPr kumimoji="1" lang="ja-JP" altLang="en-US" smtClean="0"/>
              <a:t>17</a:t>
            </a:fld>
            <a:endParaRPr kumimoji="1" lang="ja-JP" altLang="en-US"/>
          </a:p>
        </p:txBody>
      </p:sp>
      <mc:AlternateContent xmlns:mc="http://schemas.openxmlformats.org/markup-compatibility/2006" xmlns:a14="http://schemas.microsoft.com/office/drawing/2010/main">
        <mc:Choice Requires="a14">
          <p:sp>
            <p:nvSpPr>
              <p:cNvPr id="109" name="テキスト ボックス 108">
                <a:extLst>
                  <a:ext uri="{FF2B5EF4-FFF2-40B4-BE49-F238E27FC236}">
                    <a16:creationId xmlns:a16="http://schemas.microsoft.com/office/drawing/2014/main" id="{2C98FA8D-C879-7141-ABC0-503EBE418FD7}"/>
                  </a:ext>
                </a:extLst>
              </p:cNvPr>
              <p:cNvSpPr txBox="1"/>
              <p:nvPr/>
            </p:nvSpPr>
            <p:spPr>
              <a:xfrm>
                <a:off x="1043503" y="1162042"/>
                <a:ext cx="361125"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ea typeface="游ゴシック" panose="020B0400000000000000" pitchFamily="34" charset="-128"/>
                        </a:rPr>
                        <m:t>𝐴</m:t>
                      </m:r>
                    </m:oMath>
                  </m:oMathPara>
                </a14:m>
                <a:endParaRPr kumimoji="1" lang="ja-JP" altLang="en-US" sz="1400" b="0"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endParaRPr>
              </a:p>
            </p:txBody>
          </p:sp>
        </mc:Choice>
        <mc:Fallback xmlns="">
          <p:sp>
            <p:nvSpPr>
              <p:cNvPr id="109" name="テキスト ボックス 108">
                <a:extLst>
                  <a:ext uri="{FF2B5EF4-FFF2-40B4-BE49-F238E27FC236}">
                    <a16:creationId xmlns:a16="http://schemas.microsoft.com/office/drawing/2014/main" id="{2C98FA8D-C879-7141-ABC0-503EBE418FD7}"/>
                  </a:ext>
                </a:extLst>
              </p:cNvPr>
              <p:cNvSpPr txBox="1">
                <a:spLocks noRot="1" noChangeAspect="1" noMove="1" noResize="1" noEditPoints="1" noAdjustHandles="1" noChangeArrowheads="1" noChangeShapeType="1" noTextEdit="1"/>
              </p:cNvSpPr>
              <p:nvPr/>
            </p:nvSpPr>
            <p:spPr>
              <a:xfrm>
                <a:off x="1043503" y="1162042"/>
                <a:ext cx="361125" cy="307777"/>
              </a:xfrm>
              <a:prstGeom prst="rect">
                <a:avLst/>
              </a:prstGeom>
              <a:blipFill>
                <a:blip r:embed="rId16"/>
                <a:stretch>
                  <a:fillRect/>
                </a:stretch>
              </a:blipFill>
            </p:spPr>
            <p:txBody>
              <a:bodyPr/>
              <a:lstStyle/>
              <a:p>
                <a:r>
                  <a:rPr lang="ja-JP" altLang="en-US">
                    <a:noFill/>
                  </a:rPr>
                  <a:t> </a:t>
                </a:r>
              </a:p>
            </p:txBody>
          </p:sp>
        </mc:Fallback>
      </mc:AlternateContent>
      <p:sp>
        <p:nvSpPr>
          <p:cNvPr id="5" name="正方形/長方形 4">
            <a:extLst>
              <a:ext uri="{FF2B5EF4-FFF2-40B4-BE49-F238E27FC236}">
                <a16:creationId xmlns:a16="http://schemas.microsoft.com/office/drawing/2014/main" id="{303635C3-26ED-F571-9CD3-CFCA01539E5C}"/>
              </a:ext>
            </a:extLst>
          </p:cNvPr>
          <p:cNvSpPr/>
          <p:nvPr/>
        </p:nvSpPr>
        <p:spPr>
          <a:xfrm rot="5400000">
            <a:off x="7199334" y="1892772"/>
            <a:ext cx="141784" cy="219146"/>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6" name="正方形/長方形 5">
            <a:extLst>
              <a:ext uri="{FF2B5EF4-FFF2-40B4-BE49-F238E27FC236}">
                <a16:creationId xmlns:a16="http://schemas.microsoft.com/office/drawing/2014/main" id="{28798BD0-DE26-43AA-53EB-27E012D32670}"/>
              </a:ext>
            </a:extLst>
          </p:cNvPr>
          <p:cNvSpPr/>
          <p:nvPr/>
        </p:nvSpPr>
        <p:spPr>
          <a:xfrm rot="5400000">
            <a:off x="7103547" y="1595756"/>
            <a:ext cx="133984" cy="395854"/>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7" name="正方形/長方形 6">
            <a:extLst>
              <a:ext uri="{FF2B5EF4-FFF2-40B4-BE49-F238E27FC236}">
                <a16:creationId xmlns:a16="http://schemas.microsoft.com/office/drawing/2014/main" id="{DE02D7E7-3F49-206F-C360-84D6A7CA1A30}"/>
              </a:ext>
            </a:extLst>
          </p:cNvPr>
          <p:cNvSpPr/>
          <p:nvPr/>
        </p:nvSpPr>
        <p:spPr>
          <a:xfrm rot="5400000">
            <a:off x="7004294" y="1285490"/>
            <a:ext cx="133984" cy="588498"/>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8" name="正方形/長方形 7">
            <a:extLst>
              <a:ext uri="{FF2B5EF4-FFF2-40B4-BE49-F238E27FC236}">
                <a16:creationId xmlns:a16="http://schemas.microsoft.com/office/drawing/2014/main" id="{B6A3B36E-E541-03CF-2257-A4836283AE31}"/>
              </a:ext>
            </a:extLst>
          </p:cNvPr>
          <p:cNvSpPr/>
          <p:nvPr/>
        </p:nvSpPr>
        <p:spPr>
          <a:xfrm>
            <a:off x="6004919" y="1484739"/>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grpSp>
        <p:nvGrpSpPr>
          <p:cNvPr id="9" name="グループ化 8">
            <a:extLst>
              <a:ext uri="{FF2B5EF4-FFF2-40B4-BE49-F238E27FC236}">
                <a16:creationId xmlns:a16="http://schemas.microsoft.com/office/drawing/2014/main" id="{2EDA1C3F-ADBC-7A45-FE24-345E49C99DB7}"/>
              </a:ext>
            </a:extLst>
          </p:cNvPr>
          <p:cNvGrpSpPr/>
          <p:nvPr/>
        </p:nvGrpSpPr>
        <p:grpSpPr>
          <a:xfrm>
            <a:off x="5935780" y="1452661"/>
            <a:ext cx="660405" cy="666573"/>
            <a:chOff x="1757238" y="3450771"/>
            <a:chExt cx="660405" cy="666573"/>
          </a:xfrm>
        </p:grpSpPr>
        <p:sp>
          <p:nvSpPr>
            <p:cNvPr id="10" name="左大かっこ 9">
              <a:extLst>
                <a:ext uri="{FF2B5EF4-FFF2-40B4-BE49-F238E27FC236}">
                  <a16:creationId xmlns:a16="http://schemas.microsoft.com/office/drawing/2014/main" id="{FA845CBB-6CB9-32E5-0664-40F4ACBCFCF5}"/>
                </a:ext>
              </a:extLst>
            </p:cNvPr>
            <p:cNvSpPr/>
            <p:nvPr/>
          </p:nvSpPr>
          <p:spPr>
            <a:xfrm>
              <a:off x="1757238" y="3450771"/>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endParaRPr>
            </a:p>
          </p:txBody>
        </p:sp>
        <p:sp>
          <p:nvSpPr>
            <p:cNvPr id="11" name="左大かっこ 10">
              <a:extLst>
                <a:ext uri="{FF2B5EF4-FFF2-40B4-BE49-F238E27FC236}">
                  <a16:creationId xmlns:a16="http://schemas.microsoft.com/office/drawing/2014/main" id="{EF22A4D7-B7E7-A548-8A3D-18B7742BA348}"/>
                </a:ext>
              </a:extLst>
            </p:cNvPr>
            <p:cNvSpPr/>
            <p:nvPr/>
          </p:nvSpPr>
          <p:spPr>
            <a:xfrm flipH="1">
              <a:off x="2332255" y="3450773"/>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endParaRPr>
            </a:p>
          </p:txBody>
        </p:sp>
      </p:grpSp>
      <p:grpSp>
        <p:nvGrpSpPr>
          <p:cNvPr id="12" name="グループ化 11">
            <a:extLst>
              <a:ext uri="{FF2B5EF4-FFF2-40B4-BE49-F238E27FC236}">
                <a16:creationId xmlns:a16="http://schemas.microsoft.com/office/drawing/2014/main" id="{025E327C-E15E-8D7B-45C8-26123D40C647}"/>
              </a:ext>
            </a:extLst>
          </p:cNvPr>
          <p:cNvGrpSpPr/>
          <p:nvPr/>
        </p:nvGrpSpPr>
        <p:grpSpPr>
          <a:xfrm>
            <a:off x="6736430" y="1450316"/>
            <a:ext cx="678693" cy="666573"/>
            <a:chOff x="1757238" y="3450771"/>
            <a:chExt cx="678693" cy="666573"/>
          </a:xfrm>
        </p:grpSpPr>
        <p:sp>
          <p:nvSpPr>
            <p:cNvPr id="13" name="左大かっこ 12">
              <a:extLst>
                <a:ext uri="{FF2B5EF4-FFF2-40B4-BE49-F238E27FC236}">
                  <a16:creationId xmlns:a16="http://schemas.microsoft.com/office/drawing/2014/main" id="{9975145E-C097-3CD1-D97A-C45E6367E02A}"/>
                </a:ext>
              </a:extLst>
            </p:cNvPr>
            <p:cNvSpPr/>
            <p:nvPr/>
          </p:nvSpPr>
          <p:spPr>
            <a:xfrm>
              <a:off x="1757238" y="3450771"/>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endParaRPr>
            </a:p>
          </p:txBody>
        </p:sp>
        <p:sp>
          <p:nvSpPr>
            <p:cNvPr id="14" name="左大かっこ 13">
              <a:extLst>
                <a:ext uri="{FF2B5EF4-FFF2-40B4-BE49-F238E27FC236}">
                  <a16:creationId xmlns:a16="http://schemas.microsoft.com/office/drawing/2014/main" id="{E60C4710-4A0C-9541-3C07-7A37CEB7FA79}"/>
                </a:ext>
              </a:extLst>
            </p:cNvPr>
            <p:cNvSpPr/>
            <p:nvPr/>
          </p:nvSpPr>
          <p:spPr>
            <a:xfrm flipH="1">
              <a:off x="2350543" y="3450773"/>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endParaRPr>
            </a:p>
          </p:txBody>
        </p:sp>
      </p:grpSp>
      <p:sp>
        <p:nvSpPr>
          <p:cNvPr id="15" name="正方形/長方形 14">
            <a:extLst>
              <a:ext uri="{FF2B5EF4-FFF2-40B4-BE49-F238E27FC236}">
                <a16:creationId xmlns:a16="http://schemas.microsoft.com/office/drawing/2014/main" id="{7C473BFC-90E3-4E96-54B5-6CF1917FBECC}"/>
              </a:ext>
            </a:extLst>
          </p:cNvPr>
          <p:cNvSpPr/>
          <p:nvPr/>
        </p:nvSpPr>
        <p:spPr>
          <a:xfrm>
            <a:off x="6193278" y="1697047"/>
            <a:ext cx="142707" cy="388155"/>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16" name="正方形/長方形 15">
            <a:extLst>
              <a:ext uri="{FF2B5EF4-FFF2-40B4-BE49-F238E27FC236}">
                <a16:creationId xmlns:a16="http://schemas.microsoft.com/office/drawing/2014/main" id="{94C0B0C7-28CC-2CCD-AB13-05635C3A75AE}"/>
              </a:ext>
            </a:extLst>
          </p:cNvPr>
          <p:cNvSpPr/>
          <p:nvPr/>
        </p:nvSpPr>
        <p:spPr>
          <a:xfrm>
            <a:off x="6389821" y="1909034"/>
            <a:ext cx="147367" cy="179111"/>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48696F30-4B80-557B-5254-08A234CAC6BF}"/>
                  </a:ext>
                </a:extLst>
              </p:cNvPr>
              <p:cNvSpPr txBox="1"/>
              <p:nvPr/>
            </p:nvSpPr>
            <p:spPr>
              <a:xfrm>
                <a:off x="6170042" y="1183789"/>
                <a:ext cx="324576"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𝐿</m:t>
                      </m:r>
                    </m:oMath>
                  </m:oMathPara>
                </a14:m>
                <a:endParaRPr kumimoji="1" lang="ja-JP" altLang="en-US"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endParaRPr>
              </a:p>
            </p:txBody>
          </p:sp>
        </mc:Choice>
        <mc:Fallback xmlns="">
          <p:sp>
            <p:nvSpPr>
              <p:cNvPr id="17" name="テキスト ボックス 16">
                <a:extLst>
                  <a:ext uri="{FF2B5EF4-FFF2-40B4-BE49-F238E27FC236}">
                    <a16:creationId xmlns:a16="http://schemas.microsoft.com/office/drawing/2014/main" id="{48696F30-4B80-557B-5254-08A234CAC6BF}"/>
                  </a:ext>
                </a:extLst>
              </p:cNvPr>
              <p:cNvSpPr txBox="1">
                <a:spLocks noRot="1" noChangeAspect="1" noMove="1" noResize="1" noEditPoints="1" noAdjustHandles="1" noChangeArrowheads="1" noChangeShapeType="1" noTextEdit="1"/>
              </p:cNvSpPr>
              <p:nvPr/>
            </p:nvSpPr>
            <p:spPr>
              <a:xfrm>
                <a:off x="6170042" y="1183789"/>
                <a:ext cx="324576" cy="307777"/>
              </a:xfrm>
              <a:prstGeom prst="rect">
                <a:avLst/>
              </a:prstGeom>
              <a:blipFill>
                <a:blip r:embed="rId1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テキスト ボックス 17">
                <a:extLst>
                  <a:ext uri="{FF2B5EF4-FFF2-40B4-BE49-F238E27FC236}">
                    <a16:creationId xmlns:a16="http://schemas.microsoft.com/office/drawing/2014/main" id="{635B1FCD-25C9-8F40-1602-7E5452A9AA00}"/>
                  </a:ext>
                </a:extLst>
              </p:cNvPr>
              <p:cNvSpPr txBox="1"/>
              <p:nvPr/>
            </p:nvSpPr>
            <p:spPr>
              <a:xfrm>
                <a:off x="6892483" y="1190191"/>
                <a:ext cx="351699"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𝑈</m:t>
                      </m:r>
                    </m:oMath>
                  </m:oMathPara>
                </a14:m>
                <a:endParaRPr kumimoji="1" lang="ja-JP" altLang="en-US"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endParaRPr>
              </a:p>
            </p:txBody>
          </p:sp>
        </mc:Choice>
        <mc:Fallback xmlns="">
          <p:sp>
            <p:nvSpPr>
              <p:cNvPr id="18" name="テキスト ボックス 17">
                <a:extLst>
                  <a:ext uri="{FF2B5EF4-FFF2-40B4-BE49-F238E27FC236}">
                    <a16:creationId xmlns:a16="http://schemas.microsoft.com/office/drawing/2014/main" id="{635B1FCD-25C9-8F40-1602-7E5452A9AA00}"/>
                  </a:ext>
                </a:extLst>
              </p:cNvPr>
              <p:cNvSpPr txBox="1">
                <a:spLocks noRot="1" noChangeAspect="1" noMove="1" noResize="1" noEditPoints="1" noAdjustHandles="1" noChangeArrowheads="1" noChangeShapeType="1" noTextEdit="1"/>
              </p:cNvSpPr>
              <p:nvPr/>
            </p:nvSpPr>
            <p:spPr>
              <a:xfrm>
                <a:off x="6892483" y="1190191"/>
                <a:ext cx="351699" cy="307777"/>
              </a:xfrm>
              <a:prstGeom prst="rect">
                <a:avLst/>
              </a:prstGeom>
              <a:blipFill>
                <a:blip r:embed="rId18"/>
                <a:stretch>
                  <a:fillRect/>
                </a:stretch>
              </a:blipFill>
            </p:spPr>
            <p:txBody>
              <a:bodyPr/>
              <a:lstStyle/>
              <a:p>
                <a:r>
                  <a:rPr lang="ja-JP" altLang="en-US">
                    <a:noFill/>
                  </a:rPr>
                  <a:t> </a:t>
                </a:r>
              </a:p>
            </p:txBody>
          </p:sp>
        </mc:Fallback>
      </mc:AlternateContent>
      <p:sp>
        <p:nvSpPr>
          <p:cNvPr id="19" name="正方形/長方形 18">
            <a:extLst>
              <a:ext uri="{FF2B5EF4-FFF2-40B4-BE49-F238E27FC236}">
                <a16:creationId xmlns:a16="http://schemas.microsoft.com/office/drawing/2014/main" id="{86A48568-109C-0DB3-C2EA-7717CD2F5C01}"/>
              </a:ext>
            </a:extLst>
          </p:cNvPr>
          <p:cNvSpPr/>
          <p:nvPr/>
        </p:nvSpPr>
        <p:spPr>
          <a:xfrm rot="5400000">
            <a:off x="2093604" y="4710552"/>
            <a:ext cx="141784" cy="219146"/>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20" name="正方形/長方形 19">
            <a:extLst>
              <a:ext uri="{FF2B5EF4-FFF2-40B4-BE49-F238E27FC236}">
                <a16:creationId xmlns:a16="http://schemas.microsoft.com/office/drawing/2014/main" id="{CD355B75-AEAE-CEE0-E90C-A3512135F79E}"/>
              </a:ext>
            </a:extLst>
          </p:cNvPr>
          <p:cNvSpPr/>
          <p:nvPr/>
        </p:nvSpPr>
        <p:spPr>
          <a:xfrm rot="5400000">
            <a:off x="1997817" y="4413536"/>
            <a:ext cx="133984" cy="395854"/>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21" name="正方形/長方形 20">
            <a:extLst>
              <a:ext uri="{FF2B5EF4-FFF2-40B4-BE49-F238E27FC236}">
                <a16:creationId xmlns:a16="http://schemas.microsoft.com/office/drawing/2014/main" id="{F93E087A-ACAA-C56A-383C-E477004B4D2B}"/>
              </a:ext>
            </a:extLst>
          </p:cNvPr>
          <p:cNvSpPr/>
          <p:nvPr/>
        </p:nvSpPr>
        <p:spPr>
          <a:xfrm rot="5400000">
            <a:off x="1898564" y="4103270"/>
            <a:ext cx="133984" cy="588498"/>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22" name="正方形/長方形 21">
            <a:extLst>
              <a:ext uri="{FF2B5EF4-FFF2-40B4-BE49-F238E27FC236}">
                <a16:creationId xmlns:a16="http://schemas.microsoft.com/office/drawing/2014/main" id="{EE1D5371-BFF2-A9D1-A555-65F683F080F7}"/>
              </a:ext>
            </a:extLst>
          </p:cNvPr>
          <p:cNvSpPr/>
          <p:nvPr/>
        </p:nvSpPr>
        <p:spPr>
          <a:xfrm>
            <a:off x="899189" y="4302519"/>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grpSp>
        <p:nvGrpSpPr>
          <p:cNvPr id="23" name="グループ化 22">
            <a:extLst>
              <a:ext uri="{FF2B5EF4-FFF2-40B4-BE49-F238E27FC236}">
                <a16:creationId xmlns:a16="http://schemas.microsoft.com/office/drawing/2014/main" id="{3CBE4E23-2A20-FDE6-7E75-066BFE6CC4B2}"/>
              </a:ext>
            </a:extLst>
          </p:cNvPr>
          <p:cNvGrpSpPr/>
          <p:nvPr/>
        </p:nvGrpSpPr>
        <p:grpSpPr>
          <a:xfrm>
            <a:off x="830050" y="4270441"/>
            <a:ext cx="660405" cy="666573"/>
            <a:chOff x="1757238" y="3450771"/>
            <a:chExt cx="660405" cy="666573"/>
          </a:xfrm>
        </p:grpSpPr>
        <p:sp>
          <p:nvSpPr>
            <p:cNvPr id="24" name="左大かっこ 23">
              <a:extLst>
                <a:ext uri="{FF2B5EF4-FFF2-40B4-BE49-F238E27FC236}">
                  <a16:creationId xmlns:a16="http://schemas.microsoft.com/office/drawing/2014/main" id="{A4B0817C-F586-05DA-48DA-1C15BB687331}"/>
                </a:ext>
              </a:extLst>
            </p:cNvPr>
            <p:cNvSpPr/>
            <p:nvPr/>
          </p:nvSpPr>
          <p:spPr>
            <a:xfrm>
              <a:off x="1757238" y="3450771"/>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endParaRPr>
            </a:p>
          </p:txBody>
        </p:sp>
        <p:sp>
          <p:nvSpPr>
            <p:cNvPr id="25" name="左大かっこ 24">
              <a:extLst>
                <a:ext uri="{FF2B5EF4-FFF2-40B4-BE49-F238E27FC236}">
                  <a16:creationId xmlns:a16="http://schemas.microsoft.com/office/drawing/2014/main" id="{A7B25D93-B397-5890-BE0F-7655A561502B}"/>
                </a:ext>
              </a:extLst>
            </p:cNvPr>
            <p:cNvSpPr/>
            <p:nvPr/>
          </p:nvSpPr>
          <p:spPr>
            <a:xfrm flipH="1">
              <a:off x="2332255" y="3450773"/>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endParaRPr>
            </a:p>
          </p:txBody>
        </p:sp>
      </p:grpSp>
      <p:grpSp>
        <p:nvGrpSpPr>
          <p:cNvPr id="26" name="グループ化 25">
            <a:extLst>
              <a:ext uri="{FF2B5EF4-FFF2-40B4-BE49-F238E27FC236}">
                <a16:creationId xmlns:a16="http://schemas.microsoft.com/office/drawing/2014/main" id="{5C23D97B-56C5-2916-7EC7-EE3FE2695DDA}"/>
              </a:ext>
            </a:extLst>
          </p:cNvPr>
          <p:cNvGrpSpPr/>
          <p:nvPr/>
        </p:nvGrpSpPr>
        <p:grpSpPr>
          <a:xfrm>
            <a:off x="1630700" y="4268096"/>
            <a:ext cx="678693" cy="666573"/>
            <a:chOff x="1757238" y="3450771"/>
            <a:chExt cx="678693" cy="666573"/>
          </a:xfrm>
        </p:grpSpPr>
        <p:sp>
          <p:nvSpPr>
            <p:cNvPr id="27" name="左大かっこ 26">
              <a:extLst>
                <a:ext uri="{FF2B5EF4-FFF2-40B4-BE49-F238E27FC236}">
                  <a16:creationId xmlns:a16="http://schemas.microsoft.com/office/drawing/2014/main" id="{F1EBDEA9-5EDB-07DB-B509-BBE05B991868}"/>
                </a:ext>
              </a:extLst>
            </p:cNvPr>
            <p:cNvSpPr/>
            <p:nvPr/>
          </p:nvSpPr>
          <p:spPr>
            <a:xfrm>
              <a:off x="1757238" y="3450771"/>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endParaRPr>
            </a:p>
          </p:txBody>
        </p:sp>
        <p:sp>
          <p:nvSpPr>
            <p:cNvPr id="28" name="左大かっこ 27">
              <a:extLst>
                <a:ext uri="{FF2B5EF4-FFF2-40B4-BE49-F238E27FC236}">
                  <a16:creationId xmlns:a16="http://schemas.microsoft.com/office/drawing/2014/main" id="{1A13BDA2-C008-179B-6189-2F28B6A69D8A}"/>
                </a:ext>
              </a:extLst>
            </p:cNvPr>
            <p:cNvSpPr/>
            <p:nvPr/>
          </p:nvSpPr>
          <p:spPr>
            <a:xfrm flipH="1">
              <a:off x="2350543" y="3450773"/>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endParaRPr>
            </a:p>
          </p:txBody>
        </p:sp>
      </p:grpSp>
      <p:sp>
        <p:nvSpPr>
          <p:cNvPr id="29" name="正方形/長方形 28">
            <a:extLst>
              <a:ext uri="{FF2B5EF4-FFF2-40B4-BE49-F238E27FC236}">
                <a16:creationId xmlns:a16="http://schemas.microsoft.com/office/drawing/2014/main" id="{6D9FC4E7-04B8-EDE7-BDE2-CC4DAF926DED}"/>
              </a:ext>
            </a:extLst>
          </p:cNvPr>
          <p:cNvSpPr/>
          <p:nvPr/>
        </p:nvSpPr>
        <p:spPr>
          <a:xfrm>
            <a:off x="1087548" y="4514827"/>
            <a:ext cx="142707" cy="388155"/>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30" name="正方形/長方形 29">
            <a:extLst>
              <a:ext uri="{FF2B5EF4-FFF2-40B4-BE49-F238E27FC236}">
                <a16:creationId xmlns:a16="http://schemas.microsoft.com/office/drawing/2014/main" id="{60803500-A171-4B24-6C3F-93F92259C0EB}"/>
              </a:ext>
            </a:extLst>
          </p:cNvPr>
          <p:cNvSpPr/>
          <p:nvPr/>
        </p:nvSpPr>
        <p:spPr>
          <a:xfrm>
            <a:off x="1284091" y="4726814"/>
            <a:ext cx="147367" cy="179111"/>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spTree>
    <p:extLst>
      <p:ext uri="{BB962C8B-B14F-4D97-AF65-F5344CB8AC3E}">
        <p14:creationId xmlns:p14="http://schemas.microsoft.com/office/powerpoint/2010/main" val="3020329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2" name="テキスト ボックス 111">
                <a:extLst>
                  <a:ext uri="{FF2B5EF4-FFF2-40B4-BE49-F238E27FC236}">
                    <a16:creationId xmlns:a16="http://schemas.microsoft.com/office/drawing/2014/main" id="{DB698B08-802C-A24E-B3A2-C15AFE8C765F}"/>
                  </a:ext>
                </a:extLst>
              </p:cNvPr>
              <p:cNvSpPr txBox="1"/>
              <p:nvPr/>
            </p:nvSpPr>
            <p:spPr>
              <a:xfrm>
                <a:off x="3753194" y="1487066"/>
                <a:ext cx="42213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m:t>
                      </m:r>
                    </m:oMath>
                  </m:oMathPara>
                </a14:m>
                <a:endParaRPr kumimoji="1" lang="ja-JP" altLang="en-US">
                  <a:latin typeface="Meiryo" panose="020B0604030504040204" pitchFamily="34" charset="-128"/>
                  <a:ea typeface="Meiryo" panose="020B0604030504040204" pitchFamily="34" charset="-128"/>
                </a:endParaRPr>
              </a:p>
            </p:txBody>
          </p:sp>
        </mc:Choice>
        <mc:Fallback xmlns="">
          <p:sp>
            <p:nvSpPr>
              <p:cNvPr id="112" name="テキスト ボックス 111">
                <a:extLst>
                  <a:ext uri="{FF2B5EF4-FFF2-40B4-BE49-F238E27FC236}">
                    <a16:creationId xmlns:a16="http://schemas.microsoft.com/office/drawing/2014/main" id="{DB698B08-802C-A24E-B3A2-C15AFE8C765F}"/>
                  </a:ext>
                </a:extLst>
              </p:cNvPr>
              <p:cNvSpPr txBox="1">
                <a:spLocks noRot="1" noChangeAspect="1" noMove="1" noResize="1" noEditPoints="1" noAdjustHandles="1" noChangeArrowheads="1" noChangeShapeType="1" noTextEdit="1"/>
              </p:cNvSpPr>
              <p:nvPr/>
            </p:nvSpPr>
            <p:spPr>
              <a:xfrm>
                <a:off x="3753194" y="1487066"/>
                <a:ext cx="422134" cy="276999"/>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0" name="テキスト ボックス 149">
                <a:extLst>
                  <a:ext uri="{FF2B5EF4-FFF2-40B4-BE49-F238E27FC236}">
                    <a16:creationId xmlns:a16="http://schemas.microsoft.com/office/drawing/2014/main" id="{CED3DFF5-F120-6740-8C4E-FAB56150CEDA}"/>
                  </a:ext>
                </a:extLst>
              </p:cNvPr>
              <p:cNvSpPr txBox="1"/>
              <p:nvPr/>
            </p:nvSpPr>
            <p:spPr>
              <a:xfrm>
                <a:off x="1847299" y="1456309"/>
                <a:ext cx="42213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m:t>
                      </m:r>
                    </m:oMath>
                  </m:oMathPara>
                </a14:m>
                <a:endParaRPr kumimoji="1" lang="ja-JP" altLang="en-US">
                  <a:latin typeface="Meiryo" panose="020B0604030504040204" pitchFamily="34" charset="-128"/>
                  <a:ea typeface="Meiryo" panose="020B0604030504040204" pitchFamily="34" charset="-128"/>
                </a:endParaRPr>
              </a:p>
            </p:txBody>
          </p:sp>
        </mc:Choice>
        <mc:Fallback xmlns="">
          <p:sp>
            <p:nvSpPr>
              <p:cNvPr id="150" name="テキスト ボックス 149">
                <a:extLst>
                  <a:ext uri="{FF2B5EF4-FFF2-40B4-BE49-F238E27FC236}">
                    <a16:creationId xmlns:a16="http://schemas.microsoft.com/office/drawing/2014/main" id="{CED3DFF5-F120-6740-8C4E-FAB56150CEDA}"/>
                  </a:ext>
                </a:extLst>
              </p:cNvPr>
              <p:cNvSpPr txBox="1">
                <a:spLocks noRot="1" noChangeAspect="1" noMove="1" noResize="1" noEditPoints="1" noAdjustHandles="1" noChangeArrowheads="1" noChangeShapeType="1" noTextEdit="1"/>
              </p:cNvSpPr>
              <p:nvPr/>
            </p:nvSpPr>
            <p:spPr>
              <a:xfrm>
                <a:off x="1847299" y="1456309"/>
                <a:ext cx="422134" cy="276999"/>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3" name="テキスト ボックス 242">
                <a:extLst>
                  <a:ext uri="{FF2B5EF4-FFF2-40B4-BE49-F238E27FC236}">
                    <a16:creationId xmlns:a16="http://schemas.microsoft.com/office/drawing/2014/main" id="{27D738D4-B8CD-1044-BD8F-8E54139AD6CE}"/>
                  </a:ext>
                </a:extLst>
              </p:cNvPr>
              <p:cNvSpPr txBox="1"/>
              <p:nvPr/>
            </p:nvSpPr>
            <p:spPr>
              <a:xfrm>
                <a:off x="3930781" y="229275"/>
                <a:ext cx="130061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i="1" smtClean="0">
                          <a:latin typeface="Cambria Math" panose="02040503050406030204" pitchFamily="18" charset="0"/>
                        </a:rPr>
                        <m:t>𝐴</m:t>
                      </m:r>
                      <m:r>
                        <a:rPr kumimoji="1" lang="en-US" altLang="ja-JP" sz="2400" i="1" smtClean="0">
                          <a:latin typeface="Cambria Math" panose="02040503050406030204" pitchFamily="18" charset="0"/>
                        </a:rPr>
                        <m:t>=</m:t>
                      </m:r>
                      <m:r>
                        <a:rPr kumimoji="1" lang="en-US" altLang="ja-JP" sz="2400" b="0" i="1" smtClean="0">
                          <a:latin typeface="Cambria Math" panose="02040503050406030204" pitchFamily="18" charset="0"/>
                        </a:rPr>
                        <m:t>𝑄𝑅</m:t>
                      </m:r>
                    </m:oMath>
                  </m:oMathPara>
                </a14:m>
                <a:endParaRPr kumimoji="1" lang="ja-JP" altLang="en-US" sz="2400">
                  <a:latin typeface="Meiryo" panose="020B0604030504040204" pitchFamily="34" charset="-128"/>
                  <a:ea typeface="Meiryo" panose="020B0604030504040204" pitchFamily="34" charset="-128"/>
                </a:endParaRPr>
              </a:p>
            </p:txBody>
          </p:sp>
        </mc:Choice>
        <mc:Fallback xmlns="">
          <p:sp>
            <p:nvSpPr>
              <p:cNvPr id="243" name="テキスト ボックス 242">
                <a:extLst>
                  <a:ext uri="{FF2B5EF4-FFF2-40B4-BE49-F238E27FC236}">
                    <a16:creationId xmlns:a16="http://schemas.microsoft.com/office/drawing/2014/main" id="{27D738D4-B8CD-1044-BD8F-8E54139AD6CE}"/>
                  </a:ext>
                </a:extLst>
              </p:cNvPr>
              <p:cNvSpPr txBox="1">
                <a:spLocks noRot="1" noChangeAspect="1" noMove="1" noResize="1" noEditPoints="1" noAdjustHandles="1" noChangeArrowheads="1" noChangeShapeType="1" noTextEdit="1"/>
              </p:cNvSpPr>
              <p:nvPr/>
            </p:nvSpPr>
            <p:spPr>
              <a:xfrm>
                <a:off x="3930781" y="229275"/>
                <a:ext cx="1300612" cy="461665"/>
              </a:xfrm>
              <a:prstGeom prst="rect">
                <a:avLst/>
              </a:prstGeom>
              <a:blipFill>
                <a:blip r:embed="rId4"/>
                <a:stretch>
                  <a:fillRect b="-810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7" name="テキスト ボックス 116">
                <a:extLst>
                  <a:ext uri="{FF2B5EF4-FFF2-40B4-BE49-F238E27FC236}">
                    <a16:creationId xmlns:a16="http://schemas.microsoft.com/office/drawing/2014/main" id="{6D8DE022-2BA7-FB45-BB47-590695B13B9E}"/>
                  </a:ext>
                </a:extLst>
              </p:cNvPr>
              <p:cNvSpPr txBox="1"/>
              <p:nvPr/>
            </p:nvSpPr>
            <p:spPr>
              <a:xfrm>
                <a:off x="693909" y="2308132"/>
                <a:ext cx="6235425" cy="461665"/>
              </a:xfrm>
              <a:prstGeom prst="rect">
                <a:avLst/>
              </a:prstGeom>
              <a:noFill/>
            </p:spPr>
            <p:txBody>
              <a:bodyPr wrap="none" rtlCol="0">
                <a:spAutoFit/>
              </a:bodyPr>
              <a:lstStyle/>
              <a:p>
                <a14:m>
                  <m:oMath xmlns:m="http://schemas.openxmlformats.org/officeDocument/2006/math">
                    <m:r>
                      <a:rPr kumimoji="1" lang="en-US" altLang="ja-JP" sz="1200" i="1" smtClean="0">
                        <a:latin typeface="Cambria Math" panose="02040503050406030204" pitchFamily="18" charset="0"/>
                      </a:rPr>
                      <m:t>𝐴</m:t>
                    </m:r>
                  </m:oMath>
                </a14:m>
                <a:r>
                  <a:rPr kumimoji="1" lang="ja-JP" altLang="en-US" sz="1200">
                    <a:latin typeface="Meiryo" panose="020B0604030504040204" pitchFamily="34" charset="-128"/>
                    <a:ea typeface="Meiryo" panose="020B0604030504040204" pitchFamily="34" charset="-128"/>
                  </a:rPr>
                  <a:t>の各列ベクトルを、</a:t>
                </a:r>
                <a:r>
                  <a:rPr kumimoji="1" lang="en-US" altLang="ja-JP" sz="1200" dirty="0">
                    <a:latin typeface="Meiryo" panose="020B0604030504040204" pitchFamily="34" charset="-128"/>
                    <a:ea typeface="Meiryo" panose="020B0604030504040204" pitchFamily="34" charset="-128"/>
                  </a:rPr>
                  <a:t>Gram-Schmidt</a:t>
                </a:r>
                <a:r>
                  <a:rPr kumimoji="1" lang="ja-JP" altLang="en-US" sz="1200">
                    <a:latin typeface="Meiryo" panose="020B0604030504040204" pitchFamily="34" charset="-128"/>
                    <a:ea typeface="Meiryo" panose="020B0604030504040204" pitchFamily="34" charset="-128"/>
                  </a:rPr>
                  <a:t>の直行化によって</a:t>
                </a:r>
                <a14:m>
                  <m:oMath xmlns:m="http://schemas.openxmlformats.org/officeDocument/2006/math">
                    <m:r>
                      <a:rPr kumimoji="1" lang="en-US" altLang="ja-JP" sz="1200" b="0" i="1" smtClean="0">
                        <a:latin typeface="Cambria Math" panose="02040503050406030204" pitchFamily="18" charset="0"/>
                      </a:rPr>
                      <m:t>𝑄</m:t>
                    </m:r>
                    <m:r>
                      <a:rPr kumimoji="1" lang="en-US" altLang="ja-JP" sz="1200" i="1">
                        <a:latin typeface="Cambria Math" panose="02040503050406030204" pitchFamily="18" charset="0"/>
                      </a:rPr>
                      <m:t> </m:t>
                    </m:r>
                  </m:oMath>
                </a14:m>
                <a:r>
                  <a:rPr kumimoji="1" lang="ja-JP" altLang="en-US" sz="1200">
                    <a:latin typeface="Meiryo" panose="020B0604030504040204" pitchFamily="34" charset="-128"/>
                    <a:ea typeface="Meiryo" panose="020B0604030504040204" pitchFamily="34" charset="-128"/>
                  </a:rPr>
                  <a:t>の列ベクトルに直行化する。</a:t>
                </a:r>
                <a:endParaRPr kumimoji="1" lang="en-US" altLang="ja-JP" sz="1200" dirty="0">
                  <a:latin typeface="Meiryo" panose="020B0604030504040204" pitchFamily="34" charset="-128"/>
                  <a:ea typeface="Meiryo" panose="020B0604030504040204" pitchFamily="34" charset="-128"/>
                </a:endParaRPr>
              </a:p>
              <a:p>
                <a:r>
                  <a:rPr kumimoji="1" lang="ja-JP" altLang="en-US" sz="1200">
                    <a:latin typeface="Meiryo" panose="020B0604030504040204" pitchFamily="34" charset="-128"/>
                    <a:ea typeface="Meiryo" panose="020B0604030504040204" pitchFamily="34" charset="-128"/>
                  </a:rPr>
                  <a:t>その際の係数を逆にすることで、</a:t>
                </a:r>
                <a14:m>
                  <m:oMath xmlns:m="http://schemas.openxmlformats.org/officeDocument/2006/math">
                    <m:r>
                      <a:rPr kumimoji="1" lang="en-US" altLang="ja-JP" sz="1200" b="0" i="1" smtClean="0">
                        <a:latin typeface="Cambria Math" panose="02040503050406030204" pitchFamily="18" charset="0"/>
                      </a:rPr>
                      <m:t>𝑅</m:t>
                    </m:r>
                  </m:oMath>
                </a14:m>
                <a:r>
                  <a:rPr kumimoji="1" lang="ja-JP" altLang="en-US" sz="1200">
                    <a:latin typeface="Meiryo" panose="020B0604030504040204" pitchFamily="34" charset="-128"/>
                    <a:ea typeface="Meiryo" panose="020B0604030504040204" pitchFamily="34" charset="-128"/>
                  </a:rPr>
                  <a:t>に上三角行列が作られる。</a:t>
                </a:r>
                <a:endParaRPr kumimoji="1" lang="en-US" altLang="ja-JP" sz="1200" dirty="0">
                  <a:latin typeface="Meiryo" panose="020B0604030504040204" pitchFamily="34" charset="-128"/>
                  <a:ea typeface="Meiryo" panose="020B0604030504040204" pitchFamily="34" charset="-128"/>
                </a:endParaRPr>
              </a:p>
            </p:txBody>
          </p:sp>
        </mc:Choice>
        <mc:Fallback xmlns="">
          <p:sp>
            <p:nvSpPr>
              <p:cNvPr id="117" name="テキスト ボックス 116">
                <a:extLst>
                  <a:ext uri="{FF2B5EF4-FFF2-40B4-BE49-F238E27FC236}">
                    <a16:creationId xmlns:a16="http://schemas.microsoft.com/office/drawing/2014/main" id="{6D8DE022-2BA7-FB45-BB47-590695B13B9E}"/>
                  </a:ext>
                </a:extLst>
              </p:cNvPr>
              <p:cNvSpPr txBox="1">
                <a:spLocks noRot="1" noChangeAspect="1" noMove="1" noResize="1" noEditPoints="1" noAdjustHandles="1" noChangeArrowheads="1" noChangeShapeType="1" noTextEdit="1"/>
              </p:cNvSpPr>
              <p:nvPr/>
            </p:nvSpPr>
            <p:spPr>
              <a:xfrm>
                <a:off x="693909" y="2308132"/>
                <a:ext cx="6235425" cy="461665"/>
              </a:xfrm>
              <a:prstGeom prst="rect">
                <a:avLst/>
              </a:prstGeom>
              <a:blipFill>
                <a:blip r:embed="rId5"/>
                <a:stretch>
                  <a:fillRect b="-10811"/>
                </a:stretch>
              </a:blipFill>
            </p:spPr>
            <p:txBody>
              <a:bodyPr/>
              <a:lstStyle/>
              <a:p>
                <a:r>
                  <a:rPr lang="ja-JP" altLang="en-US">
                    <a:noFill/>
                  </a:rPr>
                  <a:t> </a:t>
                </a:r>
              </a:p>
            </p:txBody>
          </p:sp>
        </mc:Fallback>
      </mc:AlternateContent>
      <p:grpSp>
        <p:nvGrpSpPr>
          <p:cNvPr id="230" name="グループ化 229">
            <a:extLst>
              <a:ext uri="{FF2B5EF4-FFF2-40B4-BE49-F238E27FC236}">
                <a16:creationId xmlns:a16="http://schemas.microsoft.com/office/drawing/2014/main" id="{11B46204-EF48-7849-BC88-A51AC7F88E79}"/>
              </a:ext>
            </a:extLst>
          </p:cNvPr>
          <p:cNvGrpSpPr/>
          <p:nvPr/>
        </p:nvGrpSpPr>
        <p:grpSpPr>
          <a:xfrm>
            <a:off x="3077728" y="1458145"/>
            <a:ext cx="660405" cy="666573"/>
            <a:chOff x="1757238" y="3450771"/>
            <a:chExt cx="660405" cy="666573"/>
          </a:xfrm>
        </p:grpSpPr>
        <p:sp>
          <p:nvSpPr>
            <p:cNvPr id="244" name="円/楕円 243">
              <a:extLst>
                <a:ext uri="{FF2B5EF4-FFF2-40B4-BE49-F238E27FC236}">
                  <a16:creationId xmlns:a16="http://schemas.microsoft.com/office/drawing/2014/main" id="{205ADEBB-4B14-8F46-9E2C-8215DF4D292C}"/>
                </a:ext>
              </a:extLst>
            </p:cNvPr>
            <p:cNvSpPr/>
            <p:nvPr/>
          </p:nvSpPr>
          <p:spPr>
            <a:xfrm>
              <a:off x="1841786" y="3534874"/>
              <a:ext cx="90249" cy="90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46" name="左大かっこ 245">
              <a:extLst>
                <a:ext uri="{FF2B5EF4-FFF2-40B4-BE49-F238E27FC236}">
                  <a16:creationId xmlns:a16="http://schemas.microsoft.com/office/drawing/2014/main" id="{40420E04-591B-024E-BCC3-B805745E958B}"/>
                </a:ext>
              </a:extLst>
            </p:cNvPr>
            <p:cNvSpPr/>
            <p:nvPr/>
          </p:nvSpPr>
          <p:spPr>
            <a:xfrm>
              <a:off x="1757238" y="3450771"/>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48" name="左大かっこ 247">
              <a:extLst>
                <a:ext uri="{FF2B5EF4-FFF2-40B4-BE49-F238E27FC236}">
                  <a16:creationId xmlns:a16="http://schemas.microsoft.com/office/drawing/2014/main" id="{9A4BABF4-3AB1-F841-85F4-290330B7E859}"/>
                </a:ext>
              </a:extLst>
            </p:cNvPr>
            <p:cNvSpPr/>
            <p:nvPr/>
          </p:nvSpPr>
          <p:spPr>
            <a:xfrm flipH="1">
              <a:off x="2332255" y="3450773"/>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50" name="円/楕円 249">
              <a:extLst>
                <a:ext uri="{FF2B5EF4-FFF2-40B4-BE49-F238E27FC236}">
                  <a16:creationId xmlns:a16="http://schemas.microsoft.com/office/drawing/2014/main" id="{44E8B263-8416-564D-B43F-414B073BB891}"/>
                </a:ext>
              </a:extLst>
            </p:cNvPr>
            <p:cNvSpPr/>
            <p:nvPr/>
          </p:nvSpPr>
          <p:spPr>
            <a:xfrm>
              <a:off x="2044017" y="3534874"/>
              <a:ext cx="90249" cy="90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51" name="円/楕円 250">
              <a:extLst>
                <a:ext uri="{FF2B5EF4-FFF2-40B4-BE49-F238E27FC236}">
                  <a16:creationId xmlns:a16="http://schemas.microsoft.com/office/drawing/2014/main" id="{6F31D485-7589-A94A-92D6-C8348B7851BB}"/>
                </a:ext>
              </a:extLst>
            </p:cNvPr>
            <p:cNvSpPr/>
            <p:nvPr/>
          </p:nvSpPr>
          <p:spPr>
            <a:xfrm>
              <a:off x="2045335" y="3747934"/>
              <a:ext cx="90249" cy="90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52" name="円/楕円 251">
              <a:extLst>
                <a:ext uri="{FF2B5EF4-FFF2-40B4-BE49-F238E27FC236}">
                  <a16:creationId xmlns:a16="http://schemas.microsoft.com/office/drawing/2014/main" id="{268F56D8-7303-8C46-8644-600A5A25A051}"/>
                </a:ext>
              </a:extLst>
            </p:cNvPr>
            <p:cNvSpPr/>
            <p:nvPr/>
          </p:nvSpPr>
          <p:spPr>
            <a:xfrm>
              <a:off x="2246248" y="3534874"/>
              <a:ext cx="90249" cy="90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53" name="円/楕円 252">
              <a:extLst>
                <a:ext uri="{FF2B5EF4-FFF2-40B4-BE49-F238E27FC236}">
                  <a16:creationId xmlns:a16="http://schemas.microsoft.com/office/drawing/2014/main" id="{48DC0E08-C33D-E540-AB5D-66C373B0782C}"/>
                </a:ext>
              </a:extLst>
            </p:cNvPr>
            <p:cNvSpPr/>
            <p:nvPr/>
          </p:nvSpPr>
          <p:spPr>
            <a:xfrm>
              <a:off x="2247566" y="3747934"/>
              <a:ext cx="90249" cy="90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54" name="円/楕円 253">
              <a:extLst>
                <a:ext uri="{FF2B5EF4-FFF2-40B4-BE49-F238E27FC236}">
                  <a16:creationId xmlns:a16="http://schemas.microsoft.com/office/drawing/2014/main" id="{A870CF25-D972-D54C-BC50-DB9432373F3F}"/>
                </a:ext>
              </a:extLst>
            </p:cNvPr>
            <p:cNvSpPr/>
            <p:nvPr/>
          </p:nvSpPr>
          <p:spPr>
            <a:xfrm>
              <a:off x="2246419" y="3959913"/>
              <a:ext cx="90249" cy="90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sp>
        <p:nvSpPr>
          <p:cNvPr id="105" name="テキスト ボックス 104">
            <a:extLst>
              <a:ext uri="{FF2B5EF4-FFF2-40B4-BE49-F238E27FC236}">
                <a16:creationId xmlns:a16="http://schemas.microsoft.com/office/drawing/2014/main" id="{8B753F55-8D97-8D47-BB2B-DFFB13F14EFD}"/>
              </a:ext>
            </a:extLst>
          </p:cNvPr>
          <p:cNvSpPr txBox="1"/>
          <p:nvPr/>
        </p:nvSpPr>
        <p:spPr>
          <a:xfrm>
            <a:off x="641665" y="844827"/>
            <a:ext cx="2091919" cy="276999"/>
          </a:xfrm>
          <a:prstGeom prst="rect">
            <a:avLst/>
          </a:prstGeom>
          <a:noFill/>
        </p:spPr>
        <p:txBody>
          <a:bodyPr wrap="none" rtlCol="0">
            <a:spAutoFit/>
          </a:bodyPr>
          <a:lstStyle/>
          <a:p>
            <a:r>
              <a:rPr kumimoji="1" lang="en-US" altLang="ja-JP" sz="1200" dirty="0">
                <a:latin typeface="Meiryo" panose="020B0604030504040204" pitchFamily="34" charset="-128"/>
                <a:ea typeface="Meiryo" panose="020B0604030504040204" pitchFamily="34" charset="-128"/>
              </a:rPr>
              <a:t>Gram-Schmidt </a:t>
            </a:r>
            <a:r>
              <a:rPr kumimoji="1" lang="ja-JP" altLang="en-US" sz="1200">
                <a:latin typeface="Meiryo" panose="020B0604030504040204" pitchFamily="34" charset="-128"/>
                <a:ea typeface="Meiryo" panose="020B0604030504040204" pitchFamily="34" charset="-128"/>
              </a:rPr>
              <a:t>の直行化。</a:t>
            </a:r>
            <a:endParaRPr kumimoji="1" lang="en-US" altLang="ja-JP" sz="1200" dirty="0">
              <a:latin typeface="Meiryo" panose="020B0604030504040204" pitchFamily="34" charset="-128"/>
              <a:ea typeface="Meiryo" panose="020B0604030504040204" pitchFamily="34" charset="-128"/>
            </a:endParaRPr>
          </a:p>
        </p:txBody>
      </p:sp>
      <p:grpSp>
        <p:nvGrpSpPr>
          <p:cNvPr id="106" name="グループ化 105">
            <a:extLst>
              <a:ext uri="{FF2B5EF4-FFF2-40B4-BE49-F238E27FC236}">
                <a16:creationId xmlns:a16="http://schemas.microsoft.com/office/drawing/2014/main" id="{AC873052-17D1-A44C-BEC7-AF34B37ACFD5}"/>
              </a:ext>
            </a:extLst>
          </p:cNvPr>
          <p:cNvGrpSpPr/>
          <p:nvPr/>
        </p:nvGrpSpPr>
        <p:grpSpPr>
          <a:xfrm>
            <a:off x="2277078" y="1487066"/>
            <a:ext cx="647132" cy="666573"/>
            <a:chOff x="1000256" y="3453676"/>
            <a:chExt cx="647132" cy="666573"/>
          </a:xfrm>
        </p:grpSpPr>
        <p:sp>
          <p:nvSpPr>
            <p:cNvPr id="107" name="正方形/長方形 106">
              <a:extLst>
                <a:ext uri="{FF2B5EF4-FFF2-40B4-BE49-F238E27FC236}">
                  <a16:creationId xmlns:a16="http://schemas.microsoft.com/office/drawing/2014/main" id="{51E83BCD-EC1D-CB41-8A62-9767FEDAD01B}"/>
                </a:ext>
              </a:extLst>
            </p:cNvPr>
            <p:cNvSpPr/>
            <p:nvPr/>
          </p:nvSpPr>
          <p:spPr>
            <a:xfrm>
              <a:off x="1250118" y="3492017"/>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Meiryo" panose="020B0604030504040204" pitchFamily="34" charset="-128"/>
                  <a:ea typeface="Meiryo" panose="020B0604030504040204" pitchFamily="34" charset="-128"/>
                </a:rPr>
                <a:t>2</a:t>
              </a:r>
              <a:endParaRPr kumimoji="1" lang="ja-JP" altLang="en-US">
                <a:solidFill>
                  <a:schemeClr val="tx1"/>
                </a:solidFill>
                <a:latin typeface="Meiryo" panose="020B0604030504040204" pitchFamily="34" charset="-128"/>
                <a:ea typeface="Meiryo" panose="020B0604030504040204" pitchFamily="34" charset="-128"/>
              </a:endParaRPr>
            </a:p>
          </p:txBody>
        </p:sp>
        <p:sp>
          <p:nvSpPr>
            <p:cNvPr id="108" name="正方形/長方形 107">
              <a:extLst>
                <a:ext uri="{FF2B5EF4-FFF2-40B4-BE49-F238E27FC236}">
                  <a16:creationId xmlns:a16="http://schemas.microsoft.com/office/drawing/2014/main" id="{6DC40533-F112-904E-884D-2B4C8AB7EFF3}"/>
                </a:ext>
              </a:extLst>
            </p:cNvPr>
            <p:cNvSpPr/>
            <p:nvPr/>
          </p:nvSpPr>
          <p:spPr>
            <a:xfrm>
              <a:off x="1438122" y="3492017"/>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Meiryo" panose="020B0604030504040204" pitchFamily="34" charset="-128"/>
                  <a:ea typeface="Meiryo" panose="020B0604030504040204" pitchFamily="34" charset="-128"/>
                </a:rPr>
                <a:t>3</a:t>
              </a:r>
              <a:endParaRPr kumimoji="1" lang="ja-JP" altLang="en-US">
                <a:solidFill>
                  <a:schemeClr val="tx1"/>
                </a:solidFill>
                <a:latin typeface="Meiryo" panose="020B0604030504040204" pitchFamily="34" charset="-128"/>
                <a:ea typeface="Meiryo" panose="020B0604030504040204" pitchFamily="34" charset="-128"/>
              </a:endParaRPr>
            </a:p>
          </p:txBody>
        </p:sp>
        <p:sp>
          <p:nvSpPr>
            <p:cNvPr id="109" name="左大かっこ 108">
              <a:extLst>
                <a:ext uri="{FF2B5EF4-FFF2-40B4-BE49-F238E27FC236}">
                  <a16:creationId xmlns:a16="http://schemas.microsoft.com/office/drawing/2014/main" id="{C6C94ECB-5EC4-214C-AC86-936D5AAD2079}"/>
                </a:ext>
              </a:extLst>
            </p:cNvPr>
            <p:cNvSpPr/>
            <p:nvPr/>
          </p:nvSpPr>
          <p:spPr>
            <a:xfrm>
              <a:off x="1000256" y="3453676"/>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10" name="左大かっこ 109">
              <a:extLst>
                <a:ext uri="{FF2B5EF4-FFF2-40B4-BE49-F238E27FC236}">
                  <a16:creationId xmlns:a16="http://schemas.microsoft.com/office/drawing/2014/main" id="{E68E8B66-F497-EB4B-86D2-A92BDC9E9D8D}"/>
                </a:ext>
              </a:extLst>
            </p:cNvPr>
            <p:cNvSpPr/>
            <p:nvPr/>
          </p:nvSpPr>
          <p:spPr>
            <a:xfrm flipH="1">
              <a:off x="1562000" y="3453678"/>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11" name="正方形/長方形 110">
              <a:extLst>
                <a:ext uri="{FF2B5EF4-FFF2-40B4-BE49-F238E27FC236}">
                  <a16:creationId xmlns:a16="http://schemas.microsoft.com/office/drawing/2014/main" id="{94E2B5DC-CFAC-094F-A2FE-650110F2EA89}"/>
                </a:ext>
              </a:extLst>
            </p:cNvPr>
            <p:cNvSpPr/>
            <p:nvPr/>
          </p:nvSpPr>
          <p:spPr>
            <a:xfrm>
              <a:off x="1060106" y="3492017"/>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Meiryo" panose="020B0604030504040204" pitchFamily="34" charset="-128"/>
                  <a:ea typeface="Meiryo" panose="020B0604030504040204" pitchFamily="34" charset="-128"/>
                </a:rPr>
                <a:t>1</a:t>
              </a:r>
              <a:endParaRPr kumimoji="1" lang="ja-JP" altLang="en-US">
                <a:solidFill>
                  <a:schemeClr val="tx1"/>
                </a:solidFill>
                <a:latin typeface="Meiryo" panose="020B0604030504040204" pitchFamily="34" charset="-128"/>
                <a:ea typeface="Meiryo" panose="020B0604030504040204" pitchFamily="34" charset="-128"/>
              </a:endParaRPr>
            </a:p>
          </p:txBody>
        </p:sp>
      </p:grpSp>
      <p:grpSp>
        <p:nvGrpSpPr>
          <p:cNvPr id="113" name="グループ化 112">
            <a:extLst>
              <a:ext uri="{FF2B5EF4-FFF2-40B4-BE49-F238E27FC236}">
                <a16:creationId xmlns:a16="http://schemas.microsoft.com/office/drawing/2014/main" id="{FE3D4E89-E2EA-3143-8BE1-B8B57C38B063}"/>
              </a:ext>
            </a:extLst>
          </p:cNvPr>
          <p:cNvGrpSpPr/>
          <p:nvPr/>
        </p:nvGrpSpPr>
        <p:grpSpPr>
          <a:xfrm>
            <a:off x="1238250" y="1471576"/>
            <a:ext cx="647132" cy="666573"/>
            <a:chOff x="1000256" y="3453676"/>
            <a:chExt cx="647132" cy="666573"/>
          </a:xfrm>
        </p:grpSpPr>
        <p:sp>
          <p:nvSpPr>
            <p:cNvPr id="114" name="正方形/長方形 113">
              <a:extLst>
                <a:ext uri="{FF2B5EF4-FFF2-40B4-BE49-F238E27FC236}">
                  <a16:creationId xmlns:a16="http://schemas.microsoft.com/office/drawing/2014/main" id="{5AE6D6AE-21C1-2D47-84FB-D376B934EBCB}"/>
                </a:ext>
              </a:extLst>
            </p:cNvPr>
            <p:cNvSpPr/>
            <p:nvPr/>
          </p:nvSpPr>
          <p:spPr>
            <a:xfrm>
              <a:off x="1250118" y="3492017"/>
              <a:ext cx="133984" cy="588498"/>
            </a:xfrm>
            <a:prstGeom prst="rect">
              <a:avLst/>
            </a:prstGeom>
            <a:solidFill>
              <a:schemeClr val="bg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15" name="正方形/長方形 114">
              <a:extLst>
                <a:ext uri="{FF2B5EF4-FFF2-40B4-BE49-F238E27FC236}">
                  <a16:creationId xmlns:a16="http://schemas.microsoft.com/office/drawing/2014/main" id="{3878BF4D-4B09-3144-97F9-7FC7FAC2EB7D}"/>
                </a:ext>
              </a:extLst>
            </p:cNvPr>
            <p:cNvSpPr/>
            <p:nvPr/>
          </p:nvSpPr>
          <p:spPr>
            <a:xfrm>
              <a:off x="1438122" y="3492017"/>
              <a:ext cx="133984" cy="588498"/>
            </a:xfrm>
            <a:prstGeom prst="rect">
              <a:avLst/>
            </a:prstGeom>
            <a:solidFill>
              <a:schemeClr val="bg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16" name="左大かっこ 115">
              <a:extLst>
                <a:ext uri="{FF2B5EF4-FFF2-40B4-BE49-F238E27FC236}">
                  <a16:creationId xmlns:a16="http://schemas.microsoft.com/office/drawing/2014/main" id="{B5C807AF-D3A5-6246-9511-5D4C08536A23}"/>
                </a:ext>
              </a:extLst>
            </p:cNvPr>
            <p:cNvSpPr/>
            <p:nvPr/>
          </p:nvSpPr>
          <p:spPr>
            <a:xfrm>
              <a:off x="1000256" y="3453676"/>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19" name="左大かっこ 118">
              <a:extLst>
                <a:ext uri="{FF2B5EF4-FFF2-40B4-BE49-F238E27FC236}">
                  <a16:creationId xmlns:a16="http://schemas.microsoft.com/office/drawing/2014/main" id="{17A004B7-2022-DD43-8EA1-785A79382FE9}"/>
                </a:ext>
              </a:extLst>
            </p:cNvPr>
            <p:cNvSpPr/>
            <p:nvPr/>
          </p:nvSpPr>
          <p:spPr>
            <a:xfrm flipH="1">
              <a:off x="1562000" y="3453678"/>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20" name="正方形/長方形 119">
              <a:extLst>
                <a:ext uri="{FF2B5EF4-FFF2-40B4-BE49-F238E27FC236}">
                  <a16:creationId xmlns:a16="http://schemas.microsoft.com/office/drawing/2014/main" id="{69342E4E-65F2-EB46-9D78-8DFC000798EA}"/>
                </a:ext>
              </a:extLst>
            </p:cNvPr>
            <p:cNvSpPr/>
            <p:nvPr/>
          </p:nvSpPr>
          <p:spPr>
            <a:xfrm>
              <a:off x="1060106" y="3492017"/>
              <a:ext cx="133984" cy="588498"/>
            </a:xfrm>
            <a:prstGeom prst="rect">
              <a:avLst/>
            </a:prstGeom>
            <a:solidFill>
              <a:schemeClr val="bg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mc:AlternateContent xmlns:mc="http://schemas.openxmlformats.org/markup-compatibility/2006" xmlns:a14="http://schemas.microsoft.com/office/drawing/2010/main">
        <mc:Choice Requires="a14">
          <p:sp>
            <p:nvSpPr>
              <p:cNvPr id="123" name="正方形/長方形 122">
                <a:extLst>
                  <a:ext uri="{FF2B5EF4-FFF2-40B4-BE49-F238E27FC236}">
                    <a16:creationId xmlns:a16="http://schemas.microsoft.com/office/drawing/2014/main" id="{462100F7-6476-874A-80E7-707329DB2A4F}"/>
                  </a:ext>
                </a:extLst>
              </p:cNvPr>
              <p:cNvSpPr/>
              <p:nvPr/>
            </p:nvSpPr>
            <p:spPr>
              <a:xfrm>
                <a:off x="2312528" y="3243593"/>
                <a:ext cx="2765822" cy="624210"/>
              </a:xfrm>
              <a:prstGeom prst="rect">
                <a:avLst/>
              </a:prstGeom>
            </p:spPr>
            <p:txBody>
              <a:bodyPr wrap="none">
                <a:spAutoFit/>
              </a:bodyPr>
              <a:lstStyle/>
              <a:p>
                <a14:m>
                  <m:oMath xmlns:m="http://schemas.openxmlformats.org/officeDocument/2006/math">
                    <m:d>
                      <m:dPr>
                        <m:begChr m:val="["/>
                        <m:endChr m:val="]"/>
                        <m:ctrlPr>
                          <a:rPr kumimoji="1" lang="en-US" altLang="ja-JP" sz="1200" b="1" i="1" smtClean="0">
                            <a:latin typeface="Cambria Math" panose="02040503050406030204" pitchFamily="18" charset="0"/>
                          </a:rPr>
                        </m:ctrlPr>
                      </m:dPr>
                      <m:e>
                        <m:m>
                          <m:mPr>
                            <m:mcs>
                              <m:mc>
                                <m:mcPr>
                                  <m:count m:val="1"/>
                                  <m:mcJc m:val="center"/>
                                </m:mcPr>
                              </m:mc>
                            </m:mcs>
                            <m:ctrlPr>
                              <a:rPr kumimoji="1" lang="en-US" altLang="ja-JP" sz="1200" b="1" i="1">
                                <a:latin typeface="Cambria Math" panose="02040503050406030204" pitchFamily="18" charset="0"/>
                              </a:rPr>
                            </m:ctrlPr>
                          </m:mPr>
                          <m:mr>
                            <m:e>
                              <m:r>
                                <m:rPr>
                                  <m:brk m:alnAt="7"/>
                                </m:rPr>
                                <a:rPr kumimoji="1" lang="en-US" altLang="ja-JP" sz="1200" b="1" i="1">
                                  <a:latin typeface="Cambria Math" panose="02040503050406030204" pitchFamily="18" charset="0"/>
                                </a:rPr>
                                <m:t>|</m:t>
                              </m:r>
                            </m:e>
                          </m:mr>
                          <m:mr>
                            <m:e>
                              <m:sSub>
                                <m:sSubPr>
                                  <m:ctrlPr>
                                    <a:rPr kumimoji="1" lang="en-US" altLang="ja-JP" sz="1200" b="1" i="1">
                                      <a:latin typeface="Cambria Math" panose="02040503050406030204" pitchFamily="18" charset="0"/>
                                    </a:rPr>
                                  </m:ctrlPr>
                                </m:sSubPr>
                                <m:e>
                                  <m:r>
                                    <a:rPr kumimoji="1" lang="en-US" altLang="ja-JP" sz="1200" b="1" i="1">
                                      <a:latin typeface="Cambria Math" panose="02040503050406030204" pitchFamily="18" charset="0"/>
                                    </a:rPr>
                                    <m:t>𝒂</m:t>
                                  </m:r>
                                </m:e>
                                <m:sub>
                                  <m:r>
                                    <a:rPr kumimoji="1" lang="en-US" altLang="ja-JP" sz="1200" b="1" i="1">
                                      <a:latin typeface="Cambria Math" panose="02040503050406030204" pitchFamily="18" charset="0"/>
                                    </a:rPr>
                                    <m:t>𝟏</m:t>
                                  </m:r>
                                </m:sub>
                              </m:sSub>
                            </m:e>
                          </m:mr>
                          <m:mr>
                            <m:e>
                              <m:r>
                                <a:rPr kumimoji="1" lang="en-US" altLang="ja-JP" sz="1200" b="1" i="1">
                                  <a:latin typeface="Cambria Math" panose="02040503050406030204" pitchFamily="18" charset="0"/>
                                </a:rPr>
                                <m:t>|</m:t>
                              </m:r>
                            </m:e>
                          </m:mr>
                        </m:m>
                        <m:m>
                          <m:mPr>
                            <m:mcs>
                              <m:mc>
                                <m:mcPr>
                                  <m:count m:val="1"/>
                                  <m:mcJc m:val="center"/>
                                </m:mcPr>
                              </m:mc>
                            </m:mcs>
                            <m:ctrlPr>
                              <a:rPr kumimoji="1" lang="en-US" altLang="ja-JP" sz="1200" b="1" i="1">
                                <a:latin typeface="Cambria Math" panose="02040503050406030204" pitchFamily="18" charset="0"/>
                              </a:rPr>
                            </m:ctrlPr>
                          </m:mPr>
                          <m:mr>
                            <m:e>
                              <m:r>
                                <m:rPr>
                                  <m:brk m:alnAt="7"/>
                                </m:rPr>
                                <a:rPr kumimoji="1" lang="en-US" altLang="ja-JP" sz="1200" b="1" i="1">
                                  <a:latin typeface="Cambria Math" panose="02040503050406030204" pitchFamily="18" charset="0"/>
                                </a:rPr>
                                <m:t>|</m:t>
                              </m:r>
                            </m:e>
                          </m:mr>
                          <m:mr>
                            <m:e>
                              <m:sSub>
                                <m:sSubPr>
                                  <m:ctrlPr>
                                    <a:rPr kumimoji="1" lang="en-US" altLang="ja-JP" sz="1200" b="1" i="1">
                                      <a:latin typeface="Cambria Math" panose="02040503050406030204" pitchFamily="18" charset="0"/>
                                    </a:rPr>
                                  </m:ctrlPr>
                                </m:sSubPr>
                                <m:e>
                                  <m:r>
                                    <a:rPr kumimoji="1" lang="en-US" altLang="ja-JP" sz="1200" b="1" i="1">
                                      <a:latin typeface="Cambria Math" panose="02040503050406030204" pitchFamily="18" charset="0"/>
                                    </a:rPr>
                                    <m:t>𝒂</m:t>
                                  </m:r>
                                </m:e>
                                <m:sub>
                                  <m:r>
                                    <a:rPr kumimoji="1" lang="en-US" altLang="ja-JP" sz="1200" b="1" i="1">
                                      <a:latin typeface="Cambria Math" panose="02040503050406030204" pitchFamily="18" charset="0"/>
                                    </a:rPr>
                                    <m:t>𝟐</m:t>
                                  </m:r>
                                </m:sub>
                              </m:sSub>
                            </m:e>
                          </m:mr>
                          <m:mr>
                            <m:e>
                              <m:r>
                                <a:rPr kumimoji="1" lang="en-US" altLang="ja-JP" sz="1200" b="1" i="1">
                                  <a:latin typeface="Cambria Math" panose="02040503050406030204" pitchFamily="18" charset="0"/>
                                </a:rPr>
                                <m:t>|</m:t>
                              </m:r>
                            </m:e>
                          </m:mr>
                        </m:m>
                        <m:m>
                          <m:mPr>
                            <m:mcs>
                              <m:mc>
                                <m:mcPr>
                                  <m:count m:val="1"/>
                                  <m:mcJc m:val="center"/>
                                </m:mcPr>
                              </m:mc>
                            </m:mcs>
                            <m:ctrlPr>
                              <a:rPr kumimoji="1" lang="en-US" altLang="ja-JP" sz="1200" b="1" i="1">
                                <a:latin typeface="Cambria Math" panose="02040503050406030204" pitchFamily="18" charset="0"/>
                              </a:rPr>
                            </m:ctrlPr>
                          </m:mPr>
                          <m:mr>
                            <m:e>
                              <m:r>
                                <m:rPr>
                                  <m:brk m:alnAt="7"/>
                                </m:rPr>
                                <a:rPr kumimoji="1" lang="en-US" altLang="ja-JP" sz="1200" b="1" i="1">
                                  <a:latin typeface="Cambria Math" panose="02040503050406030204" pitchFamily="18" charset="0"/>
                                </a:rPr>
                                <m:t>|</m:t>
                              </m:r>
                            </m:e>
                          </m:mr>
                          <m:mr>
                            <m:e>
                              <m:sSub>
                                <m:sSubPr>
                                  <m:ctrlPr>
                                    <a:rPr kumimoji="1" lang="en-US" altLang="ja-JP" sz="1200" b="1" i="1">
                                      <a:latin typeface="Cambria Math" panose="02040503050406030204" pitchFamily="18" charset="0"/>
                                    </a:rPr>
                                  </m:ctrlPr>
                                </m:sSubPr>
                                <m:e>
                                  <m:r>
                                    <a:rPr kumimoji="1" lang="en-US" altLang="ja-JP" sz="1200" b="1" i="1">
                                      <a:latin typeface="Cambria Math" panose="02040503050406030204" pitchFamily="18" charset="0"/>
                                    </a:rPr>
                                    <m:t>𝒂</m:t>
                                  </m:r>
                                </m:e>
                                <m:sub>
                                  <m:r>
                                    <a:rPr kumimoji="1" lang="en-US" altLang="ja-JP" sz="1200" b="1" i="1" smtClean="0">
                                      <a:latin typeface="Cambria Math" panose="02040503050406030204" pitchFamily="18" charset="0"/>
                                    </a:rPr>
                                    <m:t>𝟑</m:t>
                                  </m:r>
                                </m:sub>
                              </m:sSub>
                            </m:e>
                          </m:mr>
                          <m:mr>
                            <m:e>
                              <m:r>
                                <a:rPr kumimoji="1" lang="en-US" altLang="ja-JP" sz="1200" b="1" i="1">
                                  <a:latin typeface="Cambria Math" panose="02040503050406030204" pitchFamily="18" charset="0"/>
                                </a:rPr>
                                <m:t>|</m:t>
                              </m:r>
                            </m:e>
                          </m:mr>
                        </m:m>
                      </m:e>
                    </m:d>
                    <m:r>
                      <a:rPr kumimoji="1" lang="en-US" altLang="ja-JP" sz="1200" b="1" i="1">
                        <a:latin typeface="Cambria Math" panose="02040503050406030204" pitchFamily="18" charset="0"/>
                      </a:rPr>
                      <m:t> </m:t>
                    </m:r>
                    <m:r>
                      <a:rPr kumimoji="1" lang="en-US" altLang="ja-JP" sz="1200" b="0" i="0" smtClean="0">
                        <a:latin typeface="Cambria Math" panose="02040503050406030204" pitchFamily="18" charset="0"/>
                      </a:rPr>
                      <m:t>=</m:t>
                    </m:r>
                  </m:oMath>
                </a14:m>
                <a:r>
                  <a:rPr kumimoji="1" lang="en-US" altLang="ja-JP" sz="1200" b="1" dirty="0">
                    <a:latin typeface="Meiryo" panose="020B0604030504040204" pitchFamily="34" charset="-128"/>
                    <a:ea typeface="Meiryo" panose="020B0604030504040204" pitchFamily="34" charset="-128"/>
                  </a:rPr>
                  <a:t> </a:t>
                </a:r>
                <a14:m>
                  <m:oMath xmlns:m="http://schemas.openxmlformats.org/officeDocument/2006/math">
                    <m:d>
                      <m:dPr>
                        <m:begChr m:val="["/>
                        <m:endChr m:val="]"/>
                        <m:ctrlPr>
                          <a:rPr kumimoji="1" lang="en-US" altLang="ja-JP" sz="1200" b="1" i="1">
                            <a:latin typeface="Cambria Math" panose="02040503050406030204" pitchFamily="18" charset="0"/>
                          </a:rPr>
                        </m:ctrlPr>
                      </m:dPr>
                      <m:e>
                        <m:m>
                          <m:mPr>
                            <m:mcs>
                              <m:mc>
                                <m:mcPr>
                                  <m:count m:val="1"/>
                                  <m:mcJc m:val="center"/>
                                </m:mcPr>
                              </m:mc>
                            </m:mcs>
                            <m:ctrlPr>
                              <a:rPr kumimoji="1" lang="en-US" altLang="ja-JP" sz="1200" b="1" i="1">
                                <a:latin typeface="Cambria Math" panose="02040503050406030204" pitchFamily="18" charset="0"/>
                              </a:rPr>
                            </m:ctrlPr>
                          </m:mPr>
                          <m:mr>
                            <m:e>
                              <m:r>
                                <m:rPr>
                                  <m:brk m:alnAt="7"/>
                                </m:rPr>
                                <a:rPr kumimoji="1" lang="en-US" altLang="ja-JP" sz="1200" b="1" i="1">
                                  <a:latin typeface="Cambria Math" panose="02040503050406030204" pitchFamily="18" charset="0"/>
                                </a:rPr>
                                <m:t>|</m:t>
                              </m:r>
                            </m:e>
                          </m:mr>
                          <m:mr>
                            <m:e>
                              <m:sSub>
                                <m:sSubPr>
                                  <m:ctrlPr>
                                    <a:rPr kumimoji="1" lang="en-US" altLang="ja-JP" sz="1200" b="1" i="1">
                                      <a:latin typeface="Cambria Math" panose="02040503050406030204" pitchFamily="18" charset="0"/>
                                    </a:rPr>
                                  </m:ctrlPr>
                                </m:sSubPr>
                                <m:e>
                                  <m:r>
                                    <a:rPr kumimoji="1" lang="en-US" altLang="ja-JP" sz="1200" b="1" i="1" smtClean="0">
                                      <a:latin typeface="Cambria Math" panose="02040503050406030204" pitchFamily="18" charset="0"/>
                                    </a:rPr>
                                    <m:t>𝒒</m:t>
                                  </m:r>
                                </m:e>
                                <m:sub>
                                  <m:r>
                                    <a:rPr kumimoji="1" lang="en-US" altLang="ja-JP" sz="1200" b="1" i="1">
                                      <a:latin typeface="Cambria Math" panose="02040503050406030204" pitchFamily="18" charset="0"/>
                                    </a:rPr>
                                    <m:t>𝟏</m:t>
                                  </m:r>
                                </m:sub>
                              </m:sSub>
                            </m:e>
                          </m:mr>
                          <m:mr>
                            <m:e>
                              <m:r>
                                <a:rPr kumimoji="1" lang="en-US" altLang="ja-JP" sz="1200" b="1" i="1">
                                  <a:latin typeface="Cambria Math" panose="02040503050406030204" pitchFamily="18" charset="0"/>
                                </a:rPr>
                                <m:t>|</m:t>
                              </m:r>
                            </m:e>
                          </m:mr>
                        </m:m>
                        <m:m>
                          <m:mPr>
                            <m:mcs>
                              <m:mc>
                                <m:mcPr>
                                  <m:count m:val="1"/>
                                  <m:mcJc m:val="center"/>
                                </m:mcPr>
                              </m:mc>
                            </m:mcs>
                            <m:ctrlPr>
                              <a:rPr kumimoji="1" lang="en-US" altLang="ja-JP" sz="1200" b="1" i="1">
                                <a:latin typeface="Cambria Math" panose="02040503050406030204" pitchFamily="18" charset="0"/>
                              </a:rPr>
                            </m:ctrlPr>
                          </m:mPr>
                          <m:mr>
                            <m:e>
                              <m:r>
                                <m:rPr>
                                  <m:brk m:alnAt="7"/>
                                </m:rPr>
                                <a:rPr kumimoji="1" lang="en-US" altLang="ja-JP" sz="1200" b="1" i="1">
                                  <a:latin typeface="Cambria Math" panose="02040503050406030204" pitchFamily="18" charset="0"/>
                                </a:rPr>
                                <m:t>|</m:t>
                              </m:r>
                            </m:e>
                          </m:mr>
                          <m:mr>
                            <m:e>
                              <m:sSub>
                                <m:sSubPr>
                                  <m:ctrlPr>
                                    <a:rPr kumimoji="1" lang="en-US" altLang="ja-JP" sz="1200" b="1" i="1">
                                      <a:latin typeface="Cambria Math" panose="02040503050406030204" pitchFamily="18" charset="0"/>
                                    </a:rPr>
                                  </m:ctrlPr>
                                </m:sSubPr>
                                <m:e>
                                  <m:r>
                                    <a:rPr kumimoji="1" lang="en-US" altLang="ja-JP" sz="1200" b="1" i="1" smtClean="0">
                                      <a:latin typeface="Cambria Math" panose="02040503050406030204" pitchFamily="18" charset="0"/>
                                    </a:rPr>
                                    <m:t>𝒒</m:t>
                                  </m:r>
                                </m:e>
                                <m:sub>
                                  <m:r>
                                    <a:rPr kumimoji="1" lang="en-US" altLang="ja-JP" sz="1200" b="1" i="1">
                                      <a:latin typeface="Cambria Math" panose="02040503050406030204" pitchFamily="18" charset="0"/>
                                    </a:rPr>
                                    <m:t>𝟐</m:t>
                                  </m:r>
                                </m:sub>
                              </m:sSub>
                            </m:e>
                          </m:mr>
                          <m:mr>
                            <m:e>
                              <m:r>
                                <a:rPr kumimoji="1" lang="en-US" altLang="ja-JP" sz="1200" b="1" i="1">
                                  <a:latin typeface="Cambria Math" panose="02040503050406030204" pitchFamily="18" charset="0"/>
                                </a:rPr>
                                <m:t>|</m:t>
                              </m:r>
                            </m:e>
                          </m:mr>
                        </m:m>
                        <m:m>
                          <m:mPr>
                            <m:mcs>
                              <m:mc>
                                <m:mcPr>
                                  <m:count m:val="1"/>
                                  <m:mcJc m:val="center"/>
                                </m:mcPr>
                              </m:mc>
                            </m:mcs>
                            <m:ctrlPr>
                              <a:rPr kumimoji="1" lang="en-US" altLang="ja-JP" sz="1200" b="1" i="1">
                                <a:latin typeface="Cambria Math" panose="02040503050406030204" pitchFamily="18" charset="0"/>
                              </a:rPr>
                            </m:ctrlPr>
                          </m:mPr>
                          <m:mr>
                            <m:e>
                              <m:r>
                                <m:rPr>
                                  <m:brk m:alnAt="7"/>
                                </m:rPr>
                                <a:rPr kumimoji="1" lang="en-US" altLang="ja-JP" sz="1200" b="1" i="1">
                                  <a:latin typeface="Cambria Math" panose="02040503050406030204" pitchFamily="18" charset="0"/>
                                </a:rPr>
                                <m:t>|</m:t>
                              </m:r>
                            </m:e>
                          </m:mr>
                          <m:mr>
                            <m:e>
                              <m:sSub>
                                <m:sSubPr>
                                  <m:ctrlPr>
                                    <a:rPr kumimoji="1" lang="en-US" altLang="ja-JP" sz="1200" b="1" i="1">
                                      <a:latin typeface="Cambria Math" panose="02040503050406030204" pitchFamily="18" charset="0"/>
                                    </a:rPr>
                                  </m:ctrlPr>
                                </m:sSubPr>
                                <m:e>
                                  <m:r>
                                    <a:rPr kumimoji="1" lang="en-US" altLang="ja-JP" sz="1200" b="1" i="1">
                                      <a:latin typeface="Cambria Math" panose="02040503050406030204" pitchFamily="18" charset="0"/>
                                    </a:rPr>
                                    <m:t>𝒒</m:t>
                                  </m:r>
                                </m:e>
                                <m:sub>
                                  <m:r>
                                    <a:rPr kumimoji="1" lang="en-US" altLang="ja-JP" sz="1200" b="1" i="1" smtClean="0">
                                      <a:latin typeface="Cambria Math" panose="02040503050406030204" pitchFamily="18" charset="0"/>
                                    </a:rPr>
                                    <m:t>𝟑</m:t>
                                  </m:r>
                                </m:sub>
                              </m:sSub>
                            </m:e>
                          </m:mr>
                          <m:mr>
                            <m:e>
                              <m:r>
                                <a:rPr kumimoji="1" lang="en-US" altLang="ja-JP" sz="1200" b="1" i="1">
                                  <a:latin typeface="Cambria Math" panose="02040503050406030204" pitchFamily="18" charset="0"/>
                                </a:rPr>
                                <m:t>|</m:t>
                              </m:r>
                            </m:e>
                          </m:mr>
                        </m:m>
                      </m:e>
                    </m:d>
                    <m:d>
                      <m:dPr>
                        <m:begChr m:val="["/>
                        <m:endChr m:val="]"/>
                        <m:ctrlPr>
                          <a:rPr kumimoji="1" lang="en-US" altLang="ja-JP" sz="1200" i="1">
                            <a:latin typeface="Cambria Math" panose="02040503050406030204" pitchFamily="18" charset="0"/>
                          </a:rPr>
                        </m:ctrlPr>
                      </m:dPr>
                      <m:e>
                        <m:m>
                          <m:mPr>
                            <m:mcs>
                              <m:mc>
                                <m:mcPr>
                                  <m:count m:val="3"/>
                                  <m:mcJc m:val="center"/>
                                </m:mcPr>
                              </m:mc>
                            </m:mcs>
                            <m:ctrlPr>
                              <a:rPr kumimoji="1" lang="en-US" altLang="ja-JP" sz="1200" i="1">
                                <a:latin typeface="Cambria Math" panose="02040503050406030204" pitchFamily="18" charset="0"/>
                              </a:rPr>
                            </m:ctrlPr>
                          </m:mPr>
                          <m:mr>
                            <m:e>
                              <m:sSub>
                                <m:sSubPr>
                                  <m:ctrlPr>
                                    <a:rPr kumimoji="1" lang="en-US" altLang="ja-JP" sz="1200" i="1" smtClean="0">
                                      <a:latin typeface="Cambria Math" panose="02040503050406030204" pitchFamily="18" charset="0"/>
                                    </a:rPr>
                                  </m:ctrlPr>
                                </m:sSubPr>
                                <m:e>
                                  <m:r>
                                    <a:rPr kumimoji="1" lang="en-US" altLang="ja-JP" sz="1200" b="0" i="1" smtClean="0">
                                      <a:latin typeface="Cambria Math" panose="02040503050406030204" pitchFamily="18" charset="0"/>
                                    </a:rPr>
                                    <m:t>𝑟</m:t>
                                  </m:r>
                                </m:e>
                                <m:sub>
                                  <m:r>
                                    <a:rPr kumimoji="1" lang="en-US" altLang="ja-JP" sz="1200" b="0" i="1" smtClean="0">
                                      <a:latin typeface="Cambria Math" panose="02040503050406030204" pitchFamily="18" charset="0"/>
                                    </a:rPr>
                                    <m:t>11</m:t>
                                  </m:r>
                                </m:sub>
                              </m:sSub>
                            </m:e>
                            <m:e>
                              <m:sSub>
                                <m:sSubPr>
                                  <m:ctrlPr>
                                    <a:rPr kumimoji="1" lang="en-US" altLang="ja-JP" sz="1200" i="1">
                                      <a:latin typeface="Cambria Math" panose="02040503050406030204" pitchFamily="18" charset="0"/>
                                    </a:rPr>
                                  </m:ctrlPr>
                                </m:sSubPr>
                                <m:e>
                                  <m:r>
                                    <a:rPr kumimoji="1" lang="en-US" altLang="ja-JP" sz="1200" i="1">
                                      <a:latin typeface="Cambria Math" panose="02040503050406030204" pitchFamily="18" charset="0"/>
                                    </a:rPr>
                                    <m:t>𝑟</m:t>
                                  </m:r>
                                </m:e>
                                <m:sub>
                                  <m:r>
                                    <a:rPr kumimoji="1" lang="en-US" altLang="ja-JP" sz="1200" b="0" i="1" smtClean="0">
                                      <a:latin typeface="Cambria Math" panose="02040503050406030204" pitchFamily="18" charset="0"/>
                                    </a:rPr>
                                    <m:t>12</m:t>
                                  </m:r>
                                </m:sub>
                              </m:sSub>
                            </m:e>
                            <m:e>
                              <m:sSub>
                                <m:sSubPr>
                                  <m:ctrlPr>
                                    <a:rPr kumimoji="1" lang="en-US" altLang="ja-JP" sz="1200" i="1">
                                      <a:latin typeface="Cambria Math" panose="02040503050406030204" pitchFamily="18" charset="0"/>
                                    </a:rPr>
                                  </m:ctrlPr>
                                </m:sSubPr>
                                <m:e>
                                  <m:r>
                                    <a:rPr kumimoji="1" lang="en-US" altLang="ja-JP" sz="1200" i="1">
                                      <a:latin typeface="Cambria Math" panose="02040503050406030204" pitchFamily="18" charset="0"/>
                                    </a:rPr>
                                    <m:t>𝑟</m:t>
                                  </m:r>
                                </m:e>
                                <m:sub>
                                  <m:r>
                                    <a:rPr kumimoji="1" lang="en-US" altLang="ja-JP" sz="1200" b="0" i="1" smtClean="0">
                                      <a:latin typeface="Cambria Math" panose="02040503050406030204" pitchFamily="18" charset="0"/>
                                    </a:rPr>
                                    <m:t>13</m:t>
                                  </m:r>
                                </m:sub>
                              </m:sSub>
                            </m:e>
                          </m:mr>
                          <m:mr>
                            <m:e/>
                            <m:e>
                              <m:sSub>
                                <m:sSubPr>
                                  <m:ctrlPr>
                                    <a:rPr kumimoji="1" lang="en-US" altLang="ja-JP" sz="1200" i="1">
                                      <a:latin typeface="Cambria Math" panose="02040503050406030204" pitchFamily="18" charset="0"/>
                                    </a:rPr>
                                  </m:ctrlPr>
                                </m:sSubPr>
                                <m:e>
                                  <m:r>
                                    <a:rPr kumimoji="1" lang="en-US" altLang="ja-JP" sz="1200" i="1">
                                      <a:latin typeface="Cambria Math" panose="02040503050406030204" pitchFamily="18" charset="0"/>
                                    </a:rPr>
                                    <m:t>𝑟</m:t>
                                  </m:r>
                                </m:e>
                                <m:sub>
                                  <m:r>
                                    <a:rPr kumimoji="1" lang="en-US" altLang="ja-JP" sz="1200" b="0" i="1" smtClean="0">
                                      <a:latin typeface="Cambria Math" panose="02040503050406030204" pitchFamily="18" charset="0"/>
                                    </a:rPr>
                                    <m:t>22</m:t>
                                  </m:r>
                                </m:sub>
                              </m:sSub>
                            </m:e>
                            <m:e>
                              <m:sSub>
                                <m:sSubPr>
                                  <m:ctrlPr>
                                    <a:rPr kumimoji="1" lang="en-US" altLang="ja-JP" sz="1200" i="1">
                                      <a:latin typeface="Cambria Math" panose="02040503050406030204" pitchFamily="18" charset="0"/>
                                    </a:rPr>
                                  </m:ctrlPr>
                                </m:sSubPr>
                                <m:e>
                                  <m:r>
                                    <a:rPr kumimoji="1" lang="en-US" altLang="ja-JP" sz="1200" i="1">
                                      <a:latin typeface="Cambria Math" panose="02040503050406030204" pitchFamily="18" charset="0"/>
                                    </a:rPr>
                                    <m:t>𝑟</m:t>
                                  </m:r>
                                </m:e>
                                <m:sub>
                                  <m:r>
                                    <a:rPr kumimoji="1" lang="en-US" altLang="ja-JP" sz="1200" b="0" i="1" smtClean="0">
                                      <a:latin typeface="Cambria Math" panose="02040503050406030204" pitchFamily="18" charset="0"/>
                                    </a:rPr>
                                    <m:t>23</m:t>
                                  </m:r>
                                </m:sub>
                              </m:sSub>
                            </m:e>
                          </m:mr>
                          <m:mr>
                            <m:e/>
                            <m:e/>
                            <m:e>
                              <m:sSub>
                                <m:sSubPr>
                                  <m:ctrlPr>
                                    <a:rPr kumimoji="1" lang="en-US" altLang="ja-JP" sz="1200" i="1">
                                      <a:latin typeface="Cambria Math" panose="02040503050406030204" pitchFamily="18" charset="0"/>
                                    </a:rPr>
                                  </m:ctrlPr>
                                </m:sSubPr>
                                <m:e>
                                  <m:r>
                                    <a:rPr kumimoji="1" lang="en-US" altLang="ja-JP" sz="1200" i="1">
                                      <a:latin typeface="Cambria Math" panose="02040503050406030204" pitchFamily="18" charset="0"/>
                                    </a:rPr>
                                    <m:t>𝑟</m:t>
                                  </m:r>
                                </m:e>
                                <m:sub>
                                  <m:r>
                                    <a:rPr kumimoji="1" lang="en-US" altLang="ja-JP" sz="1200" b="0" i="1" smtClean="0">
                                      <a:latin typeface="Cambria Math" panose="02040503050406030204" pitchFamily="18" charset="0"/>
                                    </a:rPr>
                                    <m:t>33</m:t>
                                  </m:r>
                                </m:sub>
                              </m:sSub>
                            </m:e>
                          </m:mr>
                        </m:m>
                      </m:e>
                    </m:d>
                  </m:oMath>
                </a14:m>
                <a:endParaRPr lang="ja-JP" altLang="en-US" sz="1200">
                  <a:latin typeface="Meiryo" panose="020B0604030504040204" pitchFamily="34" charset="-128"/>
                  <a:ea typeface="Meiryo" panose="020B0604030504040204" pitchFamily="34" charset="-128"/>
                </a:endParaRPr>
              </a:p>
            </p:txBody>
          </p:sp>
        </mc:Choice>
        <mc:Fallback xmlns="">
          <p:sp>
            <p:nvSpPr>
              <p:cNvPr id="123" name="正方形/長方形 122">
                <a:extLst>
                  <a:ext uri="{FF2B5EF4-FFF2-40B4-BE49-F238E27FC236}">
                    <a16:creationId xmlns:a16="http://schemas.microsoft.com/office/drawing/2014/main" id="{462100F7-6476-874A-80E7-707329DB2A4F}"/>
                  </a:ext>
                </a:extLst>
              </p:cNvPr>
              <p:cNvSpPr>
                <a:spLocks noRot="1" noChangeAspect="1" noMove="1" noResize="1" noEditPoints="1" noAdjustHandles="1" noChangeArrowheads="1" noChangeShapeType="1" noTextEdit="1"/>
              </p:cNvSpPr>
              <p:nvPr/>
            </p:nvSpPr>
            <p:spPr>
              <a:xfrm>
                <a:off x="2312528" y="3243593"/>
                <a:ext cx="2765822" cy="624210"/>
              </a:xfrm>
              <a:prstGeom prst="rect">
                <a:avLst/>
              </a:prstGeom>
              <a:blipFill>
                <a:blip r:embed="rId6"/>
                <a:stretch>
                  <a:fillRect b="-4000"/>
                </a:stretch>
              </a:blipFill>
            </p:spPr>
            <p:txBody>
              <a:bodyPr/>
              <a:lstStyle/>
              <a:p>
                <a:r>
                  <a:rPr lang="ja-JP" altLang="en-US">
                    <a:noFill/>
                  </a:rPr>
                  <a:t> </a:t>
                </a:r>
              </a:p>
            </p:txBody>
          </p:sp>
        </mc:Fallback>
      </mc:AlternateContent>
      <p:sp>
        <p:nvSpPr>
          <p:cNvPr id="134" name="正方形/長方形 133">
            <a:extLst>
              <a:ext uri="{FF2B5EF4-FFF2-40B4-BE49-F238E27FC236}">
                <a16:creationId xmlns:a16="http://schemas.microsoft.com/office/drawing/2014/main" id="{528E4163-8551-2041-BC2B-17D7350A522C}"/>
              </a:ext>
            </a:extLst>
          </p:cNvPr>
          <p:cNvSpPr/>
          <p:nvPr/>
        </p:nvSpPr>
        <p:spPr>
          <a:xfrm>
            <a:off x="6709645" y="1463905"/>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Meiryo" panose="020B0604030504040204" pitchFamily="34" charset="-128"/>
                <a:ea typeface="Meiryo" panose="020B0604030504040204" pitchFamily="34" charset="-128"/>
              </a:rPr>
              <a:t>3</a:t>
            </a:r>
            <a:endParaRPr kumimoji="1" lang="ja-JP" altLang="en-US">
              <a:solidFill>
                <a:schemeClr val="tx1"/>
              </a:solidFill>
              <a:latin typeface="Meiryo" panose="020B0604030504040204" pitchFamily="34" charset="-128"/>
              <a:ea typeface="Meiryo" panose="020B0604030504040204" pitchFamily="34" charset="-128"/>
            </a:endParaRPr>
          </a:p>
        </p:txBody>
      </p:sp>
      <p:sp>
        <p:nvSpPr>
          <p:cNvPr id="135" name="正方形/長方形 134">
            <a:extLst>
              <a:ext uri="{FF2B5EF4-FFF2-40B4-BE49-F238E27FC236}">
                <a16:creationId xmlns:a16="http://schemas.microsoft.com/office/drawing/2014/main" id="{8A95F1AA-F8CD-6144-8E81-B100AA593834}"/>
              </a:ext>
            </a:extLst>
          </p:cNvPr>
          <p:cNvSpPr/>
          <p:nvPr/>
        </p:nvSpPr>
        <p:spPr>
          <a:xfrm>
            <a:off x="4390428" y="1504373"/>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Meiryo" panose="020B0604030504040204" pitchFamily="34" charset="-128"/>
                <a:ea typeface="Meiryo" panose="020B0604030504040204" pitchFamily="34" charset="-128"/>
              </a:rPr>
              <a:t>1</a:t>
            </a:r>
            <a:endParaRPr kumimoji="1" lang="ja-JP" altLang="en-US">
              <a:solidFill>
                <a:schemeClr val="tx1"/>
              </a:solidFill>
              <a:latin typeface="Meiryo" panose="020B0604030504040204" pitchFamily="34" charset="-128"/>
              <a:ea typeface="Meiryo" panose="020B0604030504040204" pitchFamily="34" charset="-128"/>
            </a:endParaRPr>
          </a:p>
        </p:txBody>
      </p:sp>
      <p:sp>
        <p:nvSpPr>
          <p:cNvPr id="137" name="左大かっこ 136">
            <a:extLst>
              <a:ext uri="{FF2B5EF4-FFF2-40B4-BE49-F238E27FC236}">
                <a16:creationId xmlns:a16="http://schemas.microsoft.com/office/drawing/2014/main" id="{BAB91A4C-6172-1249-BEBB-16C7EA31A98E}"/>
              </a:ext>
            </a:extLst>
          </p:cNvPr>
          <p:cNvSpPr/>
          <p:nvPr/>
        </p:nvSpPr>
        <p:spPr>
          <a:xfrm>
            <a:off x="4261009" y="1463905"/>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41" name="左大かっこ 140">
            <a:extLst>
              <a:ext uri="{FF2B5EF4-FFF2-40B4-BE49-F238E27FC236}">
                <a16:creationId xmlns:a16="http://schemas.microsoft.com/office/drawing/2014/main" id="{9B164AB5-9255-8640-81B9-42D1D5572CD6}"/>
              </a:ext>
            </a:extLst>
          </p:cNvPr>
          <p:cNvSpPr/>
          <p:nvPr/>
        </p:nvSpPr>
        <p:spPr>
          <a:xfrm flipH="1">
            <a:off x="6880714" y="1458145"/>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43" name="円/楕円 142">
            <a:extLst>
              <a:ext uri="{FF2B5EF4-FFF2-40B4-BE49-F238E27FC236}">
                <a16:creationId xmlns:a16="http://schemas.microsoft.com/office/drawing/2014/main" id="{139CEFD6-D396-A045-B7A5-32595EB363B9}"/>
              </a:ext>
            </a:extLst>
          </p:cNvPr>
          <p:cNvSpPr/>
          <p:nvPr/>
        </p:nvSpPr>
        <p:spPr>
          <a:xfrm>
            <a:off x="4303720" y="1620000"/>
            <a:ext cx="90249" cy="90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mc:AlternateContent xmlns:mc="http://schemas.openxmlformats.org/markup-compatibility/2006" xmlns:a14="http://schemas.microsoft.com/office/drawing/2010/main">
        <mc:Choice Requires="a14">
          <p:sp>
            <p:nvSpPr>
              <p:cNvPr id="148" name="テキスト ボックス 147">
                <a:extLst>
                  <a:ext uri="{FF2B5EF4-FFF2-40B4-BE49-F238E27FC236}">
                    <a16:creationId xmlns:a16="http://schemas.microsoft.com/office/drawing/2014/main" id="{E6EECBB4-222F-C546-BEA7-B38E0D856CC7}"/>
                  </a:ext>
                </a:extLst>
              </p:cNvPr>
              <p:cNvSpPr txBox="1"/>
              <p:nvPr/>
            </p:nvSpPr>
            <p:spPr>
              <a:xfrm>
                <a:off x="4969699" y="1493775"/>
                <a:ext cx="42213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m:t>
                      </m:r>
                    </m:oMath>
                  </m:oMathPara>
                </a14:m>
                <a:endParaRPr kumimoji="1" lang="ja-JP" altLang="en-US">
                  <a:latin typeface="Meiryo" panose="020B0604030504040204" pitchFamily="34" charset="-128"/>
                  <a:ea typeface="Meiryo" panose="020B0604030504040204" pitchFamily="34" charset="-128"/>
                </a:endParaRPr>
              </a:p>
            </p:txBody>
          </p:sp>
        </mc:Choice>
        <mc:Fallback xmlns="">
          <p:sp>
            <p:nvSpPr>
              <p:cNvPr id="148" name="テキスト ボックス 147">
                <a:extLst>
                  <a:ext uri="{FF2B5EF4-FFF2-40B4-BE49-F238E27FC236}">
                    <a16:creationId xmlns:a16="http://schemas.microsoft.com/office/drawing/2014/main" id="{E6EECBB4-222F-C546-BEA7-B38E0D856CC7}"/>
                  </a:ext>
                </a:extLst>
              </p:cNvPr>
              <p:cNvSpPr txBox="1">
                <a:spLocks noRot="1" noChangeAspect="1" noMove="1" noResize="1" noEditPoints="1" noAdjustHandles="1" noChangeArrowheads="1" noChangeShapeType="1" noTextEdit="1"/>
              </p:cNvSpPr>
              <p:nvPr/>
            </p:nvSpPr>
            <p:spPr>
              <a:xfrm>
                <a:off x="4969699" y="1493775"/>
                <a:ext cx="422134" cy="276999"/>
              </a:xfrm>
              <a:prstGeom prst="rect">
                <a:avLst/>
              </a:prstGeom>
              <a:blipFill>
                <a:blip r:embed="rId7"/>
                <a:stretch>
                  <a:fillRect/>
                </a:stretch>
              </a:blipFill>
            </p:spPr>
            <p:txBody>
              <a:bodyPr/>
              <a:lstStyle/>
              <a:p>
                <a:r>
                  <a:rPr lang="ja-JP" altLang="en-US">
                    <a:noFill/>
                  </a:rPr>
                  <a:t> </a:t>
                </a:r>
              </a:p>
            </p:txBody>
          </p:sp>
        </mc:Fallback>
      </mc:AlternateContent>
      <p:sp>
        <p:nvSpPr>
          <p:cNvPr id="163" name="正方形/長方形 162">
            <a:extLst>
              <a:ext uri="{FF2B5EF4-FFF2-40B4-BE49-F238E27FC236}">
                <a16:creationId xmlns:a16="http://schemas.microsoft.com/office/drawing/2014/main" id="{4E759989-7F48-EC46-B42D-0DE54CB7A360}"/>
              </a:ext>
            </a:extLst>
          </p:cNvPr>
          <p:cNvSpPr/>
          <p:nvPr/>
        </p:nvSpPr>
        <p:spPr>
          <a:xfrm>
            <a:off x="4969699" y="1498724"/>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Meiryo" panose="020B0604030504040204" pitchFamily="34" charset="-128"/>
                <a:ea typeface="Meiryo" panose="020B0604030504040204" pitchFamily="34" charset="-128"/>
              </a:rPr>
              <a:t>1</a:t>
            </a:r>
            <a:endParaRPr kumimoji="1" lang="ja-JP" altLang="en-US">
              <a:solidFill>
                <a:schemeClr val="tx1"/>
              </a:solidFill>
              <a:latin typeface="Meiryo" panose="020B0604030504040204" pitchFamily="34" charset="-128"/>
              <a:ea typeface="Meiryo" panose="020B0604030504040204" pitchFamily="34" charset="-128"/>
            </a:endParaRPr>
          </a:p>
        </p:txBody>
      </p:sp>
      <p:sp>
        <p:nvSpPr>
          <p:cNvPr id="195" name="円/楕円 194">
            <a:extLst>
              <a:ext uri="{FF2B5EF4-FFF2-40B4-BE49-F238E27FC236}">
                <a16:creationId xmlns:a16="http://schemas.microsoft.com/office/drawing/2014/main" id="{30C7B154-B901-D04C-9AB2-938400417652}"/>
              </a:ext>
            </a:extLst>
          </p:cNvPr>
          <p:cNvSpPr/>
          <p:nvPr/>
        </p:nvSpPr>
        <p:spPr>
          <a:xfrm>
            <a:off x="4882991" y="1614351"/>
            <a:ext cx="90249" cy="90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96" name="正方形/長方形 195">
            <a:extLst>
              <a:ext uri="{FF2B5EF4-FFF2-40B4-BE49-F238E27FC236}">
                <a16:creationId xmlns:a16="http://schemas.microsoft.com/office/drawing/2014/main" id="{038D29ED-4A9D-354B-9C83-70F8AC4041F1}"/>
              </a:ext>
            </a:extLst>
          </p:cNvPr>
          <p:cNvSpPr/>
          <p:nvPr/>
        </p:nvSpPr>
        <p:spPr>
          <a:xfrm>
            <a:off x="5344557" y="1488222"/>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Meiryo" panose="020B0604030504040204" pitchFamily="34" charset="-128"/>
                <a:ea typeface="Meiryo" panose="020B0604030504040204" pitchFamily="34" charset="-128"/>
              </a:rPr>
              <a:t>2</a:t>
            </a:r>
            <a:endParaRPr kumimoji="1" lang="ja-JP" altLang="en-US">
              <a:solidFill>
                <a:schemeClr val="tx1"/>
              </a:solidFill>
              <a:latin typeface="Meiryo" panose="020B0604030504040204" pitchFamily="34" charset="-128"/>
              <a:ea typeface="Meiryo" panose="020B0604030504040204" pitchFamily="34" charset="-128"/>
            </a:endParaRPr>
          </a:p>
        </p:txBody>
      </p:sp>
      <p:sp>
        <p:nvSpPr>
          <p:cNvPr id="197" name="円/楕円 196">
            <a:extLst>
              <a:ext uri="{FF2B5EF4-FFF2-40B4-BE49-F238E27FC236}">
                <a16:creationId xmlns:a16="http://schemas.microsoft.com/office/drawing/2014/main" id="{E7FFB9A3-8046-DE48-A5CA-25FCD5B4C98F}"/>
              </a:ext>
            </a:extLst>
          </p:cNvPr>
          <p:cNvSpPr/>
          <p:nvPr/>
        </p:nvSpPr>
        <p:spPr>
          <a:xfrm>
            <a:off x="5257849" y="1603849"/>
            <a:ext cx="90249" cy="90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mc:AlternateContent xmlns:mc="http://schemas.openxmlformats.org/markup-compatibility/2006" xmlns:a14="http://schemas.microsoft.com/office/drawing/2010/main">
        <mc:Choice Requires="a14">
          <p:sp>
            <p:nvSpPr>
              <p:cNvPr id="200" name="テキスト ボックス 199">
                <a:extLst>
                  <a:ext uri="{FF2B5EF4-FFF2-40B4-BE49-F238E27FC236}">
                    <a16:creationId xmlns:a16="http://schemas.microsoft.com/office/drawing/2014/main" id="{04599CC5-D821-BB4D-B7EF-E500AA0030CD}"/>
                  </a:ext>
                </a:extLst>
              </p:cNvPr>
              <p:cNvSpPr txBox="1"/>
              <p:nvPr/>
            </p:nvSpPr>
            <p:spPr>
              <a:xfrm>
                <a:off x="5989124" y="1477129"/>
                <a:ext cx="42213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m:t>
                      </m:r>
                    </m:oMath>
                  </m:oMathPara>
                </a14:m>
                <a:endParaRPr kumimoji="1" lang="ja-JP" altLang="en-US">
                  <a:latin typeface="Meiryo" panose="020B0604030504040204" pitchFamily="34" charset="-128"/>
                  <a:ea typeface="Meiryo" panose="020B0604030504040204" pitchFamily="34" charset="-128"/>
                </a:endParaRPr>
              </a:p>
            </p:txBody>
          </p:sp>
        </mc:Choice>
        <mc:Fallback xmlns="">
          <p:sp>
            <p:nvSpPr>
              <p:cNvPr id="200" name="テキスト ボックス 199">
                <a:extLst>
                  <a:ext uri="{FF2B5EF4-FFF2-40B4-BE49-F238E27FC236}">
                    <a16:creationId xmlns:a16="http://schemas.microsoft.com/office/drawing/2014/main" id="{04599CC5-D821-BB4D-B7EF-E500AA0030CD}"/>
                  </a:ext>
                </a:extLst>
              </p:cNvPr>
              <p:cNvSpPr txBox="1">
                <a:spLocks noRot="1" noChangeAspect="1" noMove="1" noResize="1" noEditPoints="1" noAdjustHandles="1" noChangeArrowheads="1" noChangeShapeType="1" noTextEdit="1"/>
              </p:cNvSpPr>
              <p:nvPr/>
            </p:nvSpPr>
            <p:spPr>
              <a:xfrm>
                <a:off x="5989124" y="1477129"/>
                <a:ext cx="422134" cy="276999"/>
              </a:xfrm>
              <a:prstGeom prst="rect">
                <a:avLst/>
              </a:prstGeom>
              <a:blipFill>
                <a:blip r:embed="rId8"/>
                <a:stretch>
                  <a:fillRect/>
                </a:stretch>
              </a:blipFill>
            </p:spPr>
            <p:txBody>
              <a:bodyPr/>
              <a:lstStyle/>
              <a:p>
                <a:r>
                  <a:rPr lang="ja-JP" altLang="en-US">
                    <a:noFill/>
                  </a:rPr>
                  <a:t> </a:t>
                </a:r>
              </a:p>
            </p:txBody>
          </p:sp>
        </mc:Fallback>
      </mc:AlternateContent>
      <p:sp>
        <p:nvSpPr>
          <p:cNvPr id="201" name="正方形/長方形 200">
            <a:extLst>
              <a:ext uri="{FF2B5EF4-FFF2-40B4-BE49-F238E27FC236}">
                <a16:creationId xmlns:a16="http://schemas.microsoft.com/office/drawing/2014/main" id="{7E9B2F2B-0AA2-7A42-B1DE-5B3470A670C2}"/>
              </a:ext>
            </a:extLst>
          </p:cNvPr>
          <p:cNvSpPr/>
          <p:nvPr/>
        </p:nvSpPr>
        <p:spPr>
          <a:xfrm>
            <a:off x="5989124" y="1482078"/>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Meiryo" panose="020B0604030504040204" pitchFamily="34" charset="-128"/>
                <a:ea typeface="Meiryo" panose="020B0604030504040204" pitchFamily="34" charset="-128"/>
              </a:rPr>
              <a:t>1</a:t>
            </a:r>
            <a:endParaRPr kumimoji="1" lang="ja-JP" altLang="en-US">
              <a:solidFill>
                <a:schemeClr val="tx1"/>
              </a:solidFill>
              <a:latin typeface="Meiryo" panose="020B0604030504040204" pitchFamily="34" charset="-128"/>
              <a:ea typeface="Meiryo" panose="020B0604030504040204" pitchFamily="34" charset="-128"/>
            </a:endParaRPr>
          </a:p>
        </p:txBody>
      </p:sp>
      <p:sp>
        <p:nvSpPr>
          <p:cNvPr id="202" name="円/楕円 201">
            <a:extLst>
              <a:ext uri="{FF2B5EF4-FFF2-40B4-BE49-F238E27FC236}">
                <a16:creationId xmlns:a16="http://schemas.microsoft.com/office/drawing/2014/main" id="{9BF1D7FF-ABB8-AC4D-B199-D39857DBCF30}"/>
              </a:ext>
            </a:extLst>
          </p:cNvPr>
          <p:cNvSpPr/>
          <p:nvPr/>
        </p:nvSpPr>
        <p:spPr>
          <a:xfrm>
            <a:off x="5902416" y="1597705"/>
            <a:ext cx="90249" cy="90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03" name="正方形/長方形 202">
            <a:extLst>
              <a:ext uri="{FF2B5EF4-FFF2-40B4-BE49-F238E27FC236}">
                <a16:creationId xmlns:a16="http://schemas.microsoft.com/office/drawing/2014/main" id="{EEC478F5-2BE7-FE49-A892-F8475DEFFB1F}"/>
              </a:ext>
            </a:extLst>
          </p:cNvPr>
          <p:cNvSpPr/>
          <p:nvPr/>
        </p:nvSpPr>
        <p:spPr>
          <a:xfrm>
            <a:off x="6363982" y="1471576"/>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latin typeface="Meiryo" panose="020B0604030504040204" pitchFamily="34" charset="-128"/>
                <a:ea typeface="Meiryo" panose="020B0604030504040204" pitchFamily="34" charset="-128"/>
              </a:rPr>
              <a:t>2</a:t>
            </a:r>
            <a:endParaRPr kumimoji="1" lang="ja-JP" altLang="en-US">
              <a:solidFill>
                <a:schemeClr val="tx1"/>
              </a:solidFill>
              <a:latin typeface="Meiryo" panose="020B0604030504040204" pitchFamily="34" charset="-128"/>
              <a:ea typeface="Meiryo" panose="020B0604030504040204" pitchFamily="34" charset="-128"/>
            </a:endParaRPr>
          </a:p>
        </p:txBody>
      </p:sp>
      <p:sp>
        <p:nvSpPr>
          <p:cNvPr id="204" name="円/楕円 203">
            <a:extLst>
              <a:ext uri="{FF2B5EF4-FFF2-40B4-BE49-F238E27FC236}">
                <a16:creationId xmlns:a16="http://schemas.microsoft.com/office/drawing/2014/main" id="{ADF13EFC-D78C-FB48-97A7-E6A741F44430}"/>
              </a:ext>
            </a:extLst>
          </p:cNvPr>
          <p:cNvSpPr/>
          <p:nvPr/>
        </p:nvSpPr>
        <p:spPr>
          <a:xfrm>
            <a:off x="6277274" y="1587203"/>
            <a:ext cx="90249" cy="90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mc:AlternateContent xmlns:mc="http://schemas.openxmlformats.org/markup-compatibility/2006" xmlns:a14="http://schemas.microsoft.com/office/drawing/2010/main">
        <mc:Choice Requires="a14">
          <p:sp>
            <p:nvSpPr>
              <p:cNvPr id="205" name="テキスト ボックス 204">
                <a:extLst>
                  <a:ext uri="{FF2B5EF4-FFF2-40B4-BE49-F238E27FC236}">
                    <a16:creationId xmlns:a16="http://schemas.microsoft.com/office/drawing/2014/main" id="{F5616928-8E32-1147-B060-1C8883F1235B}"/>
                  </a:ext>
                </a:extLst>
              </p:cNvPr>
              <p:cNvSpPr txBox="1"/>
              <p:nvPr/>
            </p:nvSpPr>
            <p:spPr>
              <a:xfrm>
                <a:off x="6363329" y="1491602"/>
                <a:ext cx="42213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m:t>
                      </m:r>
                    </m:oMath>
                  </m:oMathPara>
                </a14:m>
                <a:endParaRPr kumimoji="1" lang="ja-JP" altLang="en-US">
                  <a:latin typeface="Meiryo" panose="020B0604030504040204" pitchFamily="34" charset="-128"/>
                  <a:ea typeface="Meiryo" panose="020B0604030504040204" pitchFamily="34" charset="-128"/>
                </a:endParaRPr>
              </a:p>
            </p:txBody>
          </p:sp>
        </mc:Choice>
        <mc:Fallback xmlns="">
          <p:sp>
            <p:nvSpPr>
              <p:cNvPr id="205" name="テキスト ボックス 204">
                <a:extLst>
                  <a:ext uri="{FF2B5EF4-FFF2-40B4-BE49-F238E27FC236}">
                    <a16:creationId xmlns:a16="http://schemas.microsoft.com/office/drawing/2014/main" id="{F5616928-8E32-1147-B060-1C8883F1235B}"/>
                  </a:ext>
                </a:extLst>
              </p:cNvPr>
              <p:cNvSpPr txBox="1">
                <a:spLocks noRot="1" noChangeAspect="1" noMove="1" noResize="1" noEditPoints="1" noAdjustHandles="1" noChangeArrowheads="1" noChangeShapeType="1" noTextEdit="1"/>
              </p:cNvSpPr>
              <p:nvPr/>
            </p:nvSpPr>
            <p:spPr>
              <a:xfrm>
                <a:off x="6363329" y="1491602"/>
                <a:ext cx="422134" cy="276999"/>
              </a:xfrm>
              <a:prstGeom prst="rect">
                <a:avLst/>
              </a:prstGeom>
              <a:blipFill>
                <a:blip r:embed="rId9"/>
                <a:stretch>
                  <a:fillRect/>
                </a:stretch>
              </a:blipFill>
            </p:spPr>
            <p:txBody>
              <a:bodyPr/>
              <a:lstStyle/>
              <a:p>
                <a:r>
                  <a:rPr lang="ja-JP" altLang="en-US">
                    <a:noFill/>
                  </a:rPr>
                  <a:t> </a:t>
                </a:r>
              </a:p>
            </p:txBody>
          </p:sp>
        </mc:Fallback>
      </mc:AlternateContent>
      <p:sp>
        <p:nvSpPr>
          <p:cNvPr id="206" name="円/楕円 205">
            <a:extLst>
              <a:ext uri="{FF2B5EF4-FFF2-40B4-BE49-F238E27FC236}">
                <a16:creationId xmlns:a16="http://schemas.microsoft.com/office/drawing/2014/main" id="{C1B39552-CBD5-DB48-AB7D-2515E068BB4C}"/>
              </a:ext>
            </a:extLst>
          </p:cNvPr>
          <p:cNvSpPr/>
          <p:nvPr/>
        </p:nvSpPr>
        <p:spPr>
          <a:xfrm>
            <a:off x="6651479" y="1601676"/>
            <a:ext cx="90249" cy="90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mc:AlternateContent xmlns:mc="http://schemas.openxmlformats.org/markup-compatibility/2006" xmlns:a14="http://schemas.microsoft.com/office/drawing/2010/main">
        <mc:Choice Requires="a14">
          <p:sp>
            <p:nvSpPr>
              <p:cNvPr id="207" name="正方形/長方形 206">
                <a:extLst>
                  <a:ext uri="{FF2B5EF4-FFF2-40B4-BE49-F238E27FC236}">
                    <a16:creationId xmlns:a16="http://schemas.microsoft.com/office/drawing/2014/main" id="{1BFF68BA-6416-CE4C-B1FD-E498721D120D}"/>
                  </a:ext>
                </a:extLst>
              </p:cNvPr>
              <p:cNvSpPr/>
              <p:nvPr/>
            </p:nvSpPr>
            <p:spPr>
              <a:xfrm>
                <a:off x="5374227" y="3202734"/>
                <a:ext cx="2031390" cy="646331"/>
              </a:xfrm>
              <a:prstGeom prst="rect">
                <a:avLst/>
              </a:prstGeom>
            </p:spPr>
            <p:txBody>
              <a:bodyPr wrap="none">
                <a:spAutoFit/>
              </a:bodyPr>
              <a:lstStyle/>
              <a:p>
                <a14:m>
                  <m:oMath xmlns:m="http://schemas.openxmlformats.org/officeDocument/2006/math">
                    <m:sSub>
                      <m:sSubPr>
                        <m:ctrlPr>
                          <a:rPr kumimoji="1" lang="en-US" altLang="ja-JP" sz="1200" b="1" i="1" smtClean="0">
                            <a:latin typeface="Cambria Math" panose="02040503050406030204" pitchFamily="18" charset="0"/>
                          </a:rPr>
                        </m:ctrlPr>
                      </m:sSubPr>
                      <m:e>
                        <m:r>
                          <a:rPr kumimoji="1" lang="en-US" altLang="ja-JP" sz="1200" b="1" i="1">
                            <a:latin typeface="Cambria Math" panose="02040503050406030204" pitchFamily="18" charset="0"/>
                          </a:rPr>
                          <m:t>𝒂</m:t>
                        </m:r>
                      </m:e>
                      <m:sub>
                        <m:r>
                          <a:rPr kumimoji="1" lang="en-US" altLang="ja-JP" sz="1200" b="1" i="1">
                            <a:latin typeface="Cambria Math" panose="02040503050406030204" pitchFamily="18" charset="0"/>
                          </a:rPr>
                          <m:t>𝟏</m:t>
                        </m:r>
                      </m:sub>
                    </m:sSub>
                    <m:r>
                      <a:rPr kumimoji="1" lang="en-US" altLang="ja-JP" sz="1200" b="0" i="0" smtClean="0">
                        <a:latin typeface="Cambria Math" panose="02040503050406030204" pitchFamily="18" charset="0"/>
                      </a:rPr>
                      <m:t>=</m:t>
                    </m:r>
                  </m:oMath>
                </a14:m>
                <a:r>
                  <a:rPr kumimoji="1" lang="en-US" altLang="ja-JP" sz="1200" b="1" dirty="0">
                    <a:latin typeface="Meiryo" panose="020B0604030504040204" pitchFamily="34" charset="-128"/>
                    <a:ea typeface="Meiryo" panose="020B0604030504040204" pitchFamily="34" charset="-128"/>
                  </a:rPr>
                  <a:t> </a:t>
                </a:r>
                <a14:m>
                  <m:oMath xmlns:m="http://schemas.openxmlformats.org/officeDocument/2006/math">
                    <m:sSub>
                      <m:sSubPr>
                        <m:ctrlPr>
                          <a:rPr kumimoji="1" lang="en-US" altLang="ja-JP" sz="1200" i="1">
                            <a:latin typeface="Cambria Math" panose="02040503050406030204" pitchFamily="18" charset="0"/>
                          </a:rPr>
                        </m:ctrlPr>
                      </m:sSubPr>
                      <m:e>
                        <m:r>
                          <a:rPr kumimoji="1" lang="en-US" altLang="ja-JP" sz="1200" i="1">
                            <a:latin typeface="Cambria Math" panose="02040503050406030204" pitchFamily="18" charset="0"/>
                          </a:rPr>
                          <m:t>𝑟</m:t>
                        </m:r>
                      </m:e>
                      <m:sub>
                        <m:r>
                          <a:rPr kumimoji="1" lang="en-US" altLang="ja-JP" sz="1200" i="1">
                            <a:latin typeface="Cambria Math" panose="02040503050406030204" pitchFamily="18" charset="0"/>
                          </a:rPr>
                          <m:t>11</m:t>
                        </m:r>
                      </m:sub>
                    </m:sSub>
                    <m:sSub>
                      <m:sSubPr>
                        <m:ctrlPr>
                          <a:rPr kumimoji="1" lang="en-US" altLang="ja-JP" sz="1200" b="1" i="1">
                            <a:latin typeface="Cambria Math" panose="02040503050406030204" pitchFamily="18" charset="0"/>
                          </a:rPr>
                        </m:ctrlPr>
                      </m:sSubPr>
                      <m:e>
                        <m:r>
                          <a:rPr kumimoji="1" lang="en-US" altLang="ja-JP" sz="1200" b="1" i="1">
                            <a:latin typeface="Cambria Math" panose="02040503050406030204" pitchFamily="18" charset="0"/>
                          </a:rPr>
                          <m:t>𝒒</m:t>
                        </m:r>
                      </m:e>
                      <m:sub>
                        <m:r>
                          <a:rPr kumimoji="1" lang="en-US" altLang="ja-JP" sz="1200" b="1" i="1">
                            <a:latin typeface="Cambria Math" panose="02040503050406030204" pitchFamily="18" charset="0"/>
                          </a:rPr>
                          <m:t>𝟏</m:t>
                        </m:r>
                      </m:sub>
                    </m:sSub>
                  </m:oMath>
                </a14:m>
                <a:endParaRPr kumimoji="1" lang="en-US" altLang="ja-JP" sz="1200" b="1" dirty="0">
                  <a:latin typeface="Meiryo" panose="020B0604030504040204" pitchFamily="34" charset="-128"/>
                  <a:ea typeface="Meiryo" panose="020B0604030504040204" pitchFamily="34" charset="-128"/>
                </a:endParaRPr>
              </a:p>
              <a:p>
                <a14:m>
                  <m:oMath xmlns:m="http://schemas.openxmlformats.org/officeDocument/2006/math">
                    <m:sSub>
                      <m:sSubPr>
                        <m:ctrlPr>
                          <a:rPr kumimoji="1" lang="en-US" altLang="ja-JP" sz="1200" b="1" i="1">
                            <a:latin typeface="Cambria Math" panose="02040503050406030204" pitchFamily="18" charset="0"/>
                          </a:rPr>
                        </m:ctrlPr>
                      </m:sSubPr>
                      <m:e>
                        <m:r>
                          <a:rPr kumimoji="1" lang="en-US" altLang="ja-JP" sz="1200" b="1" i="1">
                            <a:latin typeface="Cambria Math" panose="02040503050406030204" pitchFamily="18" charset="0"/>
                          </a:rPr>
                          <m:t>𝒂</m:t>
                        </m:r>
                      </m:e>
                      <m:sub>
                        <m:r>
                          <a:rPr kumimoji="1" lang="en-US" altLang="ja-JP" sz="1200" b="1" i="1" smtClean="0">
                            <a:latin typeface="Cambria Math" panose="02040503050406030204" pitchFamily="18" charset="0"/>
                          </a:rPr>
                          <m:t>𝟐</m:t>
                        </m:r>
                      </m:sub>
                    </m:sSub>
                    <m:r>
                      <a:rPr kumimoji="1" lang="en-US" altLang="ja-JP" sz="1200">
                        <a:latin typeface="Cambria Math" panose="02040503050406030204" pitchFamily="18" charset="0"/>
                      </a:rPr>
                      <m:t>=</m:t>
                    </m:r>
                  </m:oMath>
                </a14:m>
                <a:r>
                  <a:rPr kumimoji="1" lang="en-US" altLang="ja-JP" sz="1200" b="1" dirty="0">
                    <a:latin typeface="Meiryo" panose="020B0604030504040204" pitchFamily="34" charset="-128"/>
                    <a:ea typeface="Meiryo" panose="020B0604030504040204" pitchFamily="34" charset="-128"/>
                  </a:rPr>
                  <a:t> </a:t>
                </a:r>
                <a14:m>
                  <m:oMath xmlns:m="http://schemas.openxmlformats.org/officeDocument/2006/math">
                    <m:sSub>
                      <m:sSubPr>
                        <m:ctrlPr>
                          <a:rPr kumimoji="1" lang="en-US" altLang="ja-JP" sz="1200" i="1">
                            <a:latin typeface="Cambria Math" panose="02040503050406030204" pitchFamily="18" charset="0"/>
                          </a:rPr>
                        </m:ctrlPr>
                      </m:sSubPr>
                      <m:e>
                        <m:r>
                          <a:rPr kumimoji="1" lang="en-US" altLang="ja-JP" sz="1200" i="1">
                            <a:latin typeface="Cambria Math" panose="02040503050406030204" pitchFamily="18" charset="0"/>
                          </a:rPr>
                          <m:t>𝑟</m:t>
                        </m:r>
                      </m:e>
                      <m:sub>
                        <m:r>
                          <a:rPr kumimoji="1" lang="en-US" altLang="ja-JP" sz="1200" i="1">
                            <a:latin typeface="Cambria Math" panose="02040503050406030204" pitchFamily="18" charset="0"/>
                          </a:rPr>
                          <m:t>1</m:t>
                        </m:r>
                        <m:r>
                          <a:rPr kumimoji="1" lang="en-US" altLang="ja-JP" sz="1200" b="0" i="1" smtClean="0">
                            <a:latin typeface="Cambria Math" panose="02040503050406030204" pitchFamily="18" charset="0"/>
                          </a:rPr>
                          <m:t>2</m:t>
                        </m:r>
                      </m:sub>
                    </m:sSub>
                    <m:sSub>
                      <m:sSubPr>
                        <m:ctrlPr>
                          <a:rPr kumimoji="1" lang="en-US" altLang="ja-JP" sz="1200" b="1" i="1">
                            <a:latin typeface="Cambria Math" panose="02040503050406030204" pitchFamily="18" charset="0"/>
                          </a:rPr>
                        </m:ctrlPr>
                      </m:sSubPr>
                      <m:e>
                        <m:r>
                          <a:rPr kumimoji="1" lang="en-US" altLang="ja-JP" sz="1200" b="1" i="1">
                            <a:latin typeface="Cambria Math" panose="02040503050406030204" pitchFamily="18" charset="0"/>
                          </a:rPr>
                          <m:t>𝒒</m:t>
                        </m:r>
                      </m:e>
                      <m:sub>
                        <m:r>
                          <a:rPr kumimoji="1" lang="en-US" altLang="ja-JP" sz="1200" b="1" i="1">
                            <a:latin typeface="Cambria Math" panose="02040503050406030204" pitchFamily="18" charset="0"/>
                          </a:rPr>
                          <m:t>𝟏</m:t>
                        </m:r>
                      </m:sub>
                    </m:sSub>
                    <m:r>
                      <a:rPr kumimoji="1" lang="en-US" altLang="ja-JP" sz="1200" b="1" i="1" smtClean="0">
                        <a:latin typeface="Cambria Math" panose="02040503050406030204" pitchFamily="18" charset="0"/>
                      </a:rPr>
                      <m:t>+</m:t>
                    </m:r>
                    <m:sSub>
                      <m:sSubPr>
                        <m:ctrlPr>
                          <a:rPr kumimoji="1" lang="en-US" altLang="ja-JP" sz="1200" i="1">
                            <a:latin typeface="Cambria Math" panose="02040503050406030204" pitchFamily="18" charset="0"/>
                          </a:rPr>
                        </m:ctrlPr>
                      </m:sSubPr>
                      <m:e>
                        <m:r>
                          <a:rPr kumimoji="1" lang="en-US" altLang="ja-JP" sz="1200" i="1">
                            <a:latin typeface="Cambria Math" panose="02040503050406030204" pitchFamily="18" charset="0"/>
                          </a:rPr>
                          <m:t>𝑟</m:t>
                        </m:r>
                      </m:e>
                      <m:sub>
                        <m:r>
                          <a:rPr kumimoji="1" lang="en-US" altLang="ja-JP" sz="1200" b="0" i="1" smtClean="0">
                            <a:latin typeface="Cambria Math" panose="02040503050406030204" pitchFamily="18" charset="0"/>
                          </a:rPr>
                          <m:t>2</m:t>
                        </m:r>
                        <m:r>
                          <a:rPr kumimoji="1" lang="en-US" altLang="ja-JP" sz="1200" i="1">
                            <a:latin typeface="Cambria Math" panose="02040503050406030204" pitchFamily="18" charset="0"/>
                          </a:rPr>
                          <m:t>2</m:t>
                        </m:r>
                      </m:sub>
                    </m:sSub>
                    <m:sSub>
                      <m:sSubPr>
                        <m:ctrlPr>
                          <a:rPr kumimoji="1" lang="en-US" altLang="ja-JP" sz="1200" b="1" i="1">
                            <a:latin typeface="Cambria Math" panose="02040503050406030204" pitchFamily="18" charset="0"/>
                          </a:rPr>
                        </m:ctrlPr>
                      </m:sSubPr>
                      <m:e>
                        <m:r>
                          <a:rPr kumimoji="1" lang="en-US" altLang="ja-JP" sz="1200" b="1" i="1">
                            <a:latin typeface="Cambria Math" panose="02040503050406030204" pitchFamily="18" charset="0"/>
                          </a:rPr>
                          <m:t>𝒒</m:t>
                        </m:r>
                      </m:e>
                      <m:sub>
                        <m:r>
                          <a:rPr kumimoji="1" lang="en-US" altLang="ja-JP" sz="1200" b="1" i="1" smtClean="0">
                            <a:latin typeface="Cambria Math" panose="02040503050406030204" pitchFamily="18" charset="0"/>
                          </a:rPr>
                          <m:t>𝟐</m:t>
                        </m:r>
                      </m:sub>
                    </m:sSub>
                  </m:oMath>
                </a14:m>
                <a:endParaRPr kumimoji="1" lang="en-US" altLang="ja-JP" sz="1200" b="1" dirty="0">
                  <a:latin typeface="Meiryo" panose="020B0604030504040204" pitchFamily="34" charset="-128"/>
                  <a:ea typeface="Meiryo" panose="020B0604030504040204" pitchFamily="34" charset="-128"/>
                </a:endParaRPr>
              </a:p>
              <a:p>
                <a14:m>
                  <m:oMath xmlns:m="http://schemas.openxmlformats.org/officeDocument/2006/math">
                    <m:sSub>
                      <m:sSubPr>
                        <m:ctrlPr>
                          <a:rPr kumimoji="1" lang="en-US" altLang="ja-JP" sz="1200" b="1" i="1">
                            <a:latin typeface="Cambria Math" panose="02040503050406030204" pitchFamily="18" charset="0"/>
                          </a:rPr>
                        </m:ctrlPr>
                      </m:sSubPr>
                      <m:e>
                        <m:r>
                          <a:rPr kumimoji="1" lang="en-US" altLang="ja-JP" sz="1200" b="1" i="1">
                            <a:latin typeface="Cambria Math" panose="02040503050406030204" pitchFamily="18" charset="0"/>
                          </a:rPr>
                          <m:t>𝒂</m:t>
                        </m:r>
                      </m:e>
                      <m:sub>
                        <m:r>
                          <a:rPr kumimoji="1" lang="en-US" altLang="ja-JP" sz="1200" b="1" i="1">
                            <a:latin typeface="Cambria Math" panose="02040503050406030204" pitchFamily="18" charset="0"/>
                          </a:rPr>
                          <m:t>𝟐</m:t>
                        </m:r>
                      </m:sub>
                    </m:sSub>
                    <m:r>
                      <a:rPr kumimoji="1" lang="en-US" altLang="ja-JP" sz="1200">
                        <a:latin typeface="Cambria Math" panose="02040503050406030204" pitchFamily="18" charset="0"/>
                      </a:rPr>
                      <m:t>=</m:t>
                    </m:r>
                  </m:oMath>
                </a14:m>
                <a:r>
                  <a:rPr kumimoji="1" lang="en-US" altLang="ja-JP" sz="1200" b="1" dirty="0">
                    <a:latin typeface="Meiryo" panose="020B0604030504040204" pitchFamily="34" charset="-128"/>
                    <a:ea typeface="Meiryo" panose="020B0604030504040204" pitchFamily="34" charset="-128"/>
                  </a:rPr>
                  <a:t> </a:t>
                </a:r>
                <a14:m>
                  <m:oMath xmlns:m="http://schemas.openxmlformats.org/officeDocument/2006/math">
                    <m:sSub>
                      <m:sSubPr>
                        <m:ctrlPr>
                          <a:rPr kumimoji="1" lang="en-US" altLang="ja-JP" sz="1200" i="1">
                            <a:latin typeface="Cambria Math" panose="02040503050406030204" pitchFamily="18" charset="0"/>
                          </a:rPr>
                        </m:ctrlPr>
                      </m:sSubPr>
                      <m:e>
                        <m:r>
                          <a:rPr kumimoji="1" lang="en-US" altLang="ja-JP" sz="1200" i="1">
                            <a:latin typeface="Cambria Math" panose="02040503050406030204" pitchFamily="18" charset="0"/>
                          </a:rPr>
                          <m:t>𝑟</m:t>
                        </m:r>
                      </m:e>
                      <m:sub>
                        <m:r>
                          <a:rPr kumimoji="1" lang="en-US" altLang="ja-JP" sz="1200" i="1">
                            <a:latin typeface="Cambria Math" panose="02040503050406030204" pitchFamily="18" charset="0"/>
                          </a:rPr>
                          <m:t>1</m:t>
                        </m:r>
                        <m:r>
                          <a:rPr kumimoji="1" lang="en-US" altLang="ja-JP" sz="1200" b="0" i="1" smtClean="0">
                            <a:latin typeface="Cambria Math" panose="02040503050406030204" pitchFamily="18" charset="0"/>
                          </a:rPr>
                          <m:t>3</m:t>
                        </m:r>
                      </m:sub>
                    </m:sSub>
                    <m:sSub>
                      <m:sSubPr>
                        <m:ctrlPr>
                          <a:rPr kumimoji="1" lang="en-US" altLang="ja-JP" sz="1200" b="1" i="1">
                            <a:latin typeface="Cambria Math" panose="02040503050406030204" pitchFamily="18" charset="0"/>
                          </a:rPr>
                        </m:ctrlPr>
                      </m:sSubPr>
                      <m:e>
                        <m:r>
                          <a:rPr kumimoji="1" lang="en-US" altLang="ja-JP" sz="1200" b="1" i="1">
                            <a:latin typeface="Cambria Math" panose="02040503050406030204" pitchFamily="18" charset="0"/>
                          </a:rPr>
                          <m:t>𝒒</m:t>
                        </m:r>
                      </m:e>
                      <m:sub>
                        <m:r>
                          <a:rPr kumimoji="1" lang="en-US" altLang="ja-JP" sz="1200" b="1" i="1">
                            <a:latin typeface="Cambria Math" panose="02040503050406030204" pitchFamily="18" charset="0"/>
                          </a:rPr>
                          <m:t>𝟏</m:t>
                        </m:r>
                      </m:sub>
                    </m:sSub>
                    <m:r>
                      <a:rPr kumimoji="1" lang="en-US" altLang="ja-JP" sz="1200" b="1" i="1">
                        <a:latin typeface="Cambria Math" panose="02040503050406030204" pitchFamily="18" charset="0"/>
                      </a:rPr>
                      <m:t>+</m:t>
                    </m:r>
                    <m:sSub>
                      <m:sSubPr>
                        <m:ctrlPr>
                          <a:rPr kumimoji="1" lang="en-US" altLang="ja-JP" sz="1200" i="1">
                            <a:latin typeface="Cambria Math" panose="02040503050406030204" pitchFamily="18" charset="0"/>
                          </a:rPr>
                        </m:ctrlPr>
                      </m:sSubPr>
                      <m:e>
                        <m:r>
                          <a:rPr kumimoji="1" lang="en-US" altLang="ja-JP" sz="1200" i="1">
                            <a:latin typeface="Cambria Math" panose="02040503050406030204" pitchFamily="18" charset="0"/>
                          </a:rPr>
                          <m:t>𝑟</m:t>
                        </m:r>
                      </m:e>
                      <m:sub>
                        <m:r>
                          <a:rPr kumimoji="1" lang="en-US" altLang="ja-JP" sz="1200" i="1">
                            <a:latin typeface="Cambria Math" panose="02040503050406030204" pitchFamily="18" charset="0"/>
                          </a:rPr>
                          <m:t>2</m:t>
                        </m:r>
                        <m:r>
                          <a:rPr kumimoji="1" lang="en-US" altLang="ja-JP" sz="1200" b="0" i="1" smtClean="0">
                            <a:latin typeface="Cambria Math" panose="02040503050406030204" pitchFamily="18" charset="0"/>
                          </a:rPr>
                          <m:t>3</m:t>
                        </m:r>
                      </m:sub>
                    </m:sSub>
                    <m:sSub>
                      <m:sSubPr>
                        <m:ctrlPr>
                          <a:rPr kumimoji="1" lang="en-US" altLang="ja-JP" sz="1200" b="1" i="1">
                            <a:latin typeface="Cambria Math" panose="02040503050406030204" pitchFamily="18" charset="0"/>
                          </a:rPr>
                        </m:ctrlPr>
                      </m:sSubPr>
                      <m:e>
                        <m:r>
                          <a:rPr kumimoji="1" lang="en-US" altLang="ja-JP" sz="1200" b="1" i="1">
                            <a:latin typeface="Cambria Math" panose="02040503050406030204" pitchFamily="18" charset="0"/>
                          </a:rPr>
                          <m:t>𝒒</m:t>
                        </m:r>
                      </m:e>
                      <m:sub>
                        <m:r>
                          <a:rPr kumimoji="1" lang="en-US" altLang="ja-JP" sz="1200" b="1" i="1">
                            <a:latin typeface="Cambria Math" panose="02040503050406030204" pitchFamily="18" charset="0"/>
                          </a:rPr>
                          <m:t>𝟐</m:t>
                        </m:r>
                      </m:sub>
                    </m:sSub>
                    <m:r>
                      <a:rPr kumimoji="1" lang="en-US" altLang="ja-JP" sz="1200" b="1" i="1" smtClean="0">
                        <a:latin typeface="Cambria Math" panose="02040503050406030204" pitchFamily="18" charset="0"/>
                      </a:rPr>
                      <m:t>+</m:t>
                    </m:r>
                    <m:sSub>
                      <m:sSubPr>
                        <m:ctrlPr>
                          <a:rPr kumimoji="1" lang="en-US" altLang="ja-JP" sz="1200" i="1">
                            <a:latin typeface="Cambria Math" panose="02040503050406030204" pitchFamily="18" charset="0"/>
                          </a:rPr>
                        </m:ctrlPr>
                      </m:sSubPr>
                      <m:e>
                        <m:r>
                          <a:rPr kumimoji="1" lang="en-US" altLang="ja-JP" sz="1200" i="1">
                            <a:latin typeface="Cambria Math" panose="02040503050406030204" pitchFamily="18" charset="0"/>
                          </a:rPr>
                          <m:t>𝑟</m:t>
                        </m:r>
                      </m:e>
                      <m:sub>
                        <m:r>
                          <a:rPr kumimoji="1" lang="en-US" altLang="ja-JP" sz="1200" b="0" i="1" smtClean="0">
                            <a:latin typeface="Cambria Math" panose="02040503050406030204" pitchFamily="18" charset="0"/>
                          </a:rPr>
                          <m:t>3</m:t>
                        </m:r>
                        <m:r>
                          <a:rPr kumimoji="1" lang="en-US" altLang="ja-JP" sz="1200" i="1">
                            <a:latin typeface="Cambria Math" panose="02040503050406030204" pitchFamily="18" charset="0"/>
                          </a:rPr>
                          <m:t>3</m:t>
                        </m:r>
                      </m:sub>
                    </m:sSub>
                    <m:sSub>
                      <m:sSubPr>
                        <m:ctrlPr>
                          <a:rPr kumimoji="1" lang="en-US" altLang="ja-JP" sz="1200" b="1" i="1">
                            <a:latin typeface="Cambria Math" panose="02040503050406030204" pitchFamily="18" charset="0"/>
                          </a:rPr>
                        </m:ctrlPr>
                      </m:sSubPr>
                      <m:e>
                        <m:r>
                          <a:rPr kumimoji="1" lang="en-US" altLang="ja-JP" sz="1200" b="1" i="1">
                            <a:latin typeface="Cambria Math" panose="02040503050406030204" pitchFamily="18" charset="0"/>
                          </a:rPr>
                          <m:t>𝒒</m:t>
                        </m:r>
                      </m:e>
                      <m:sub>
                        <m:r>
                          <a:rPr kumimoji="1" lang="en-US" altLang="ja-JP" sz="1200" b="1" i="1" smtClean="0">
                            <a:latin typeface="Cambria Math" panose="02040503050406030204" pitchFamily="18" charset="0"/>
                          </a:rPr>
                          <m:t>𝟑</m:t>
                        </m:r>
                      </m:sub>
                    </m:sSub>
                  </m:oMath>
                </a14:m>
                <a:endParaRPr kumimoji="1" lang="en-US" altLang="ja-JP" sz="1200" b="1" dirty="0">
                  <a:latin typeface="Meiryo" panose="020B0604030504040204" pitchFamily="34" charset="-128"/>
                  <a:ea typeface="Meiryo" panose="020B0604030504040204" pitchFamily="34" charset="-128"/>
                </a:endParaRPr>
              </a:p>
            </p:txBody>
          </p:sp>
        </mc:Choice>
        <mc:Fallback xmlns="">
          <p:sp>
            <p:nvSpPr>
              <p:cNvPr id="207" name="正方形/長方形 206">
                <a:extLst>
                  <a:ext uri="{FF2B5EF4-FFF2-40B4-BE49-F238E27FC236}">
                    <a16:creationId xmlns:a16="http://schemas.microsoft.com/office/drawing/2014/main" id="{1BFF68BA-6416-CE4C-B1FD-E498721D120D}"/>
                  </a:ext>
                </a:extLst>
              </p:cNvPr>
              <p:cNvSpPr>
                <a:spLocks noRot="1" noChangeAspect="1" noMove="1" noResize="1" noEditPoints="1" noAdjustHandles="1" noChangeArrowheads="1" noChangeShapeType="1" noTextEdit="1"/>
              </p:cNvSpPr>
              <p:nvPr/>
            </p:nvSpPr>
            <p:spPr>
              <a:xfrm>
                <a:off x="5374227" y="3202734"/>
                <a:ext cx="2031390" cy="646331"/>
              </a:xfrm>
              <a:prstGeom prst="rect">
                <a:avLst/>
              </a:prstGeom>
              <a:blipFill>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0" name="正方形/長方形 209">
                <a:extLst>
                  <a:ext uri="{FF2B5EF4-FFF2-40B4-BE49-F238E27FC236}">
                    <a16:creationId xmlns:a16="http://schemas.microsoft.com/office/drawing/2014/main" id="{FB16DD97-659C-584A-B295-6F3E8CF72098}"/>
                  </a:ext>
                </a:extLst>
              </p:cNvPr>
              <p:cNvSpPr/>
              <p:nvPr/>
            </p:nvSpPr>
            <p:spPr>
              <a:xfrm>
                <a:off x="2848928" y="2955622"/>
                <a:ext cx="760721"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ja-JP" sz="1200" b="1" i="1" smtClean="0">
                          <a:latin typeface="Cambria Math" panose="02040503050406030204" pitchFamily="18" charset="0"/>
                        </a:rPr>
                        <m:t>𝑨</m:t>
                      </m:r>
                      <m:r>
                        <a:rPr kumimoji="1" lang="en-US" altLang="ja-JP" sz="1200" b="0" i="0" smtClean="0">
                          <a:latin typeface="Cambria Math" panose="02040503050406030204" pitchFamily="18" charset="0"/>
                        </a:rPr>
                        <m:t>=</m:t>
                      </m:r>
                      <m:r>
                        <a:rPr kumimoji="1" lang="en-US" altLang="ja-JP" sz="1200" b="1" i="1" smtClean="0">
                          <a:latin typeface="Cambria Math" panose="02040503050406030204" pitchFamily="18" charset="0"/>
                        </a:rPr>
                        <m:t>𝑸𝑹</m:t>
                      </m:r>
                    </m:oMath>
                  </m:oMathPara>
                </a14:m>
                <a:endParaRPr lang="ja-JP" altLang="en-US" sz="1200">
                  <a:latin typeface="Meiryo" panose="020B0604030504040204" pitchFamily="34" charset="-128"/>
                  <a:ea typeface="Meiryo" panose="020B0604030504040204" pitchFamily="34" charset="-128"/>
                </a:endParaRPr>
              </a:p>
            </p:txBody>
          </p:sp>
        </mc:Choice>
        <mc:Fallback xmlns="">
          <p:sp>
            <p:nvSpPr>
              <p:cNvPr id="210" name="正方形/長方形 209">
                <a:extLst>
                  <a:ext uri="{FF2B5EF4-FFF2-40B4-BE49-F238E27FC236}">
                    <a16:creationId xmlns:a16="http://schemas.microsoft.com/office/drawing/2014/main" id="{FB16DD97-659C-584A-B295-6F3E8CF72098}"/>
                  </a:ext>
                </a:extLst>
              </p:cNvPr>
              <p:cNvSpPr>
                <a:spLocks noRot="1" noChangeAspect="1" noMove="1" noResize="1" noEditPoints="1" noAdjustHandles="1" noChangeArrowheads="1" noChangeShapeType="1" noTextEdit="1"/>
              </p:cNvSpPr>
              <p:nvPr/>
            </p:nvSpPr>
            <p:spPr>
              <a:xfrm>
                <a:off x="2848928" y="2955622"/>
                <a:ext cx="760721" cy="276999"/>
              </a:xfrm>
              <a:prstGeom prst="rect">
                <a:avLst/>
              </a:prstGeom>
              <a:blipFill>
                <a:blip r:embed="rId11"/>
                <a:stretch>
                  <a:fillRect/>
                </a:stretch>
              </a:blipFill>
            </p:spPr>
            <p:txBody>
              <a:bodyPr/>
              <a:lstStyle/>
              <a:p>
                <a:r>
                  <a:rPr lang="ja-JP" altLang="en-US">
                    <a:noFill/>
                  </a:rPr>
                  <a:t> </a:t>
                </a:r>
              </a:p>
            </p:txBody>
          </p:sp>
        </mc:Fallback>
      </mc:AlternateContent>
      <p:sp>
        <p:nvSpPr>
          <p:cNvPr id="211" name="円/楕円 210">
            <a:extLst>
              <a:ext uri="{FF2B5EF4-FFF2-40B4-BE49-F238E27FC236}">
                <a16:creationId xmlns:a16="http://schemas.microsoft.com/office/drawing/2014/main" id="{5123D04B-09FC-BD47-8B91-437638910392}"/>
              </a:ext>
            </a:extLst>
          </p:cNvPr>
          <p:cNvSpPr/>
          <p:nvPr/>
        </p:nvSpPr>
        <p:spPr>
          <a:xfrm>
            <a:off x="7095731" y="1305662"/>
            <a:ext cx="360000" cy="3600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100" dirty="0">
                <a:solidFill>
                  <a:schemeClr val="tx1"/>
                </a:solidFill>
                <a:latin typeface="Meiryo" panose="020B0604030504040204" pitchFamily="34" charset="-128"/>
                <a:ea typeface="Meiryo" panose="020B0604030504040204" pitchFamily="34" charset="-128"/>
              </a:rPr>
              <a:t>P1</a:t>
            </a:r>
            <a:endParaRPr kumimoji="1" lang="ja-JP" altLang="en-US" sz="1100">
              <a:solidFill>
                <a:schemeClr val="tx1"/>
              </a:solidFill>
              <a:latin typeface="Meiryo" panose="020B0604030504040204" pitchFamily="34" charset="-128"/>
              <a:ea typeface="Meiryo" panose="020B0604030504040204" pitchFamily="34" charset="-128"/>
            </a:endParaRPr>
          </a:p>
        </p:txBody>
      </p:sp>
      <p:sp>
        <p:nvSpPr>
          <p:cNvPr id="212" name="テキスト ボックス 211">
            <a:extLst>
              <a:ext uri="{FF2B5EF4-FFF2-40B4-BE49-F238E27FC236}">
                <a16:creationId xmlns:a16="http://schemas.microsoft.com/office/drawing/2014/main" id="{F52114B7-6591-9346-B010-DCBDFB99A3F7}"/>
              </a:ext>
            </a:extLst>
          </p:cNvPr>
          <p:cNvSpPr txBox="1"/>
          <p:nvPr/>
        </p:nvSpPr>
        <p:spPr>
          <a:xfrm>
            <a:off x="7011206" y="1156128"/>
            <a:ext cx="649537" cy="307777"/>
          </a:xfrm>
          <a:prstGeom prst="rect">
            <a:avLst/>
          </a:prstGeom>
          <a:noFill/>
        </p:spPr>
        <p:txBody>
          <a:bodyPr wrap="none" rtlCol="0">
            <a:spAutoFit/>
          </a:bodyPr>
          <a:lstStyle/>
          <a:p>
            <a:r>
              <a:rPr kumimoji="1" lang="en-US" altLang="ja-JP" sz="1400" dirty="0">
                <a:latin typeface="Meiryo" panose="020B0604030504040204" pitchFamily="34" charset="-128"/>
                <a:ea typeface="Meiryo" panose="020B0604030504040204" pitchFamily="34" charset="-128"/>
              </a:rPr>
              <a:t>using</a:t>
            </a:r>
            <a:endParaRPr kumimoji="1" lang="ja-JP" altLang="en-US" sz="1400">
              <a:latin typeface="Meiryo" panose="020B0604030504040204" pitchFamily="34" charset="-128"/>
              <a:ea typeface="Meiryo" panose="020B0604030504040204" pitchFamily="34" charset="-128"/>
            </a:endParaRPr>
          </a:p>
        </p:txBody>
      </p:sp>
      <p:sp>
        <p:nvSpPr>
          <p:cNvPr id="5" name="フッター プレースホルダー 4">
            <a:extLst>
              <a:ext uri="{FF2B5EF4-FFF2-40B4-BE49-F238E27FC236}">
                <a16:creationId xmlns:a16="http://schemas.microsoft.com/office/drawing/2014/main" id="{60DFC0DA-C9B2-3C4F-9C81-5B4099DF3BEF}"/>
              </a:ext>
            </a:extLst>
          </p:cNvPr>
          <p:cNvSpPr>
            <a:spLocks noGrp="1"/>
          </p:cNvSpPr>
          <p:nvPr>
            <p:ph type="ftr" sz="quarter" idx="11"/>
          </p:nvPr>
        </p:nvSpPr>
        <p:spPr/>
        <p:txBody>
          <a:bodyPr/>
          <a:lstStyle/>
          <a:p>
            <a:r>
              <a:rPr kumimoji="1" lang="en" altLang="ja-JP"/>
              <a:t>By Kenji Hiranabe with the kindest help of Prof. Gilbert Strang</a:t>
            </a:r>
            <a:endParaRPr kumimoji="1" lang="ja-JP" altLang="en-US"/>
          </a:p>
        </p:txBody>
      </p:sp>
      <p:sp>
        <p:nvSpPr>
          <p:cNvPr id="6" name="スライド番号プレースホルダー 5">
            <a:extLst>
              <a:ext uri="{FF2B5EF4-FFF2-40B4-BE49-F238E27FC236}">
                <a16:creationId xmlns:a16="http://schemas.microsoft.com/office/drawing/2014/main" id="{332FBEBF-2AA6-524B-BBB3-0BDC670F23BD}"/>
              </a:ext>
            </a:extLst>
          </p:cNvPr>
          <p:cNvSpPr>
            <a:spLocks noGrp="1"/>
          </p:cNvSpPr>
          <p:nvPr>
            <p:ph type="sldNum" sz="quarter" idx="12"/>
          </p:nvPr>
        </p:nvSpPr>
        <p:spPr/>
        <p:txBody>
          <a:bodyPr/>
          <a:lstStyle/>
          <a:p>
            <a:fld id="{C29EF6B4-709F-0C4F-8D57-4E0D583B55F6}" type="slidenum">
              <a:rPr kumimoji="1" lang="ja-JP" altLang="en-US" smtClean="0"/>
              <a:t>18</a:t>
            </a:fld>
            <a:endParaRPr kumimoji="1" lang="ja-JP" altLang="en-US"/>
          </a:p>
        </p:txBody>
      </p:sp>
      <mc:AlternateContent xmlns:mc="http://schemas.openxmlformats.org/markup-compatibility/2006" xmlns:a14="http://schemas.microsoft.com/office/drawing/2010/main">
        <mc:Choice Requires="a14">
          <p:sp>
            <p:nvSpPr>
              <p:cNvPr id="213" name="テキスト ボックス 212">
                <a:extLst>
                  <a:ext uri="{FF2B5EF4-FFF2-40B4-BE49-F238E27FC236}">
                    <a16:creationId xmlns:a16="http://schemas.microsoft.com/office/drawing/2014/main" id="{8C9E7C78-A91D-B94F-8836-93D9F61CB92C}"/>
                  </a:ext>
                </a:extLst>
              </p:cNvPr>
              <p:cNvSpPr txBox="1"/>
              <p:nvPr/>
            </p:nvSpPr>
            <p:spPr>
              <a:xfrm>
                <a:off x="2436313" y="1188307"/>
                <a:ext cx="372666"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rPr>
                        <m:t>𝑄</m:t>
                      </m:r>
                    </m:oMath>
                  </m:oMathPara>
                </a14:m>
                <a:endParaRPr kumimoji="1" lang="ja-JP" altLang="en-US" sz="1400" b="0"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endParaRPr>
              </a:p>
            </p:txBody>
          </p:sp>
        </mc:Choice>
        <mc:Fallback xmlns="">
          <p:sp>
            <p:nvSpPr>
              <p:cNvPr id="213" name="テキスト ボックス 212">
                <a:extLst>
                  <a:ext uri="{FF2B5EF4-FFF2-40B4-BE49-F238E27FC236}">
                    <a16:creationId xmlns:a16="http://schemas.microsoft.com/office/drawing/2014/main" id="{8C9E7C78-A91D-B94F-8836-93D9F61CB92C}"/>
                  </a:ext>
                </a:extLst>
              </p:cNvPr>
              <p:cNvSpPr txBox="1">
                <a:spLocks noRot="1" noChangeAspect="1" noMove="1" noResize="1" noEditPoints="1" noAdjustHandles="1" noChangeArrowheads="1" noChangeShapeType="1" noTextEdit="1"/>
              </p:cNvSpPr>
              <p:nvPr/>
            </p:nvSpPr>
            <p:spPr>
              <a:xfrm>
                <a:off x="2436313" y="1188307"/>
                <a:ext cx="372666" cy="307777"/>
              </a:xfrm>
              <a:prstGeom prst="rect">
                <a:avLst/>
              </a:prstGeom>
              <a:blipFill>
                <a:blip r:embed="rId12"/>
                <a:stretch>
                  <a:fillRect b="-4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4" name="テキスト ボックス 213">
                <a:extLst>
                  <a:ext uri="{FF2B5EF4-FFF2-40B4-BE49-F238E27FC236}">
                    <a16:creationId xmlns:a16="http://schemas.microsoft.com/office/drawing/2014/main" id="{6F127FE9-3C17-664E-B545-91DA07C5A7B2}"/>
                  </a:ext>
                </a:extLst>
              </p:cNvPr>
              <p:cNvSpPr txBox="1"/>
              <p:nvPr/>
            </p:nvSpPr>
            <p:spPr>
              <a:xfrm>
                <a:off x="3232561" y="1186993"/>
                <a:ext cx="364652"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rPr>
                        <m:t>𝑅</m:t>
                      </m:r>
                    </m:oMath>
                  </m:oMathPara>
                </a14:m>
                <a:endParaRPr kumimoji="1" lang="ja-JP" altLang="en-US" sz="1400" b="0"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endParaRPr>
              </a:p>
            </p:txBody>
          </p:sp>
        </mc:Choice>
        <mc:Fallback xmlns="">
          <p:sp>
            <p:nvSpPr>
              <p:cNvPr id="214" name="テキスト ボックス 213">
                <a:extLst>
                  <a:ext uri="{FF2B5EF4-FFF2-40B4-BE49-F238E27FC236}">
                    <a16:creationId xmlns:a16="http://schemas.microsoft.com/office/drawing/2014/main" id="{6F127FE9-3C17-664E-B545-91DA07C5A7B2}"/>
                  </a:ext>
                </a:extLst>
              </p:cNvPr>
              <p:cNvSpPr txBox="1">
                <a:spLocks noRot="1" noChangeAspect="1" noMove="1" noResize="1" noEditPoints="1" noAdjustHandles="1" noChangeArrowheads="1" noChangeShapeType="1" noTextEdit="1"/>
              </p:cNvSpPr>
              <p:nvPr/>
            </p:nvSpPr>
            <p:spPr>
              <a:xfrm>
                <a:off x="3232561" y="1186993"/>
                <a:ext cx="364652" cy="307777"/>
              </a:xfrm>
              <a:prstGeom prst="rect">
                <a:avLst/>
              </a:prstGeom>
              <a:blipFill>
                <a:blip r:embed="rId1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5" name="テキスト ボックス 214">
                <a:extLst>
                  <a:ext uri="{FF2B5EF4-FFF2-40B4-BE49-F238E27FC236}">
                    <a16:creationId xmlns:a16="http://schemas.microsoft.com/office/drawing/2014/main" id="{1CC6E71B-B070-6C41-A43E-720B144CC81D}"/>
                  </a:ext>
                </a:extLst>
              </p:cNvPr>
              <p:cNvSpPr txBox="1"/>
              <p:nvPr/>
            </p:nvSpPr>
            <p:spPr>
              <a:xfrm>
                <a:off x="1405020" y="1191719"/>
                <a:ext cx="361125"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ea typeface="游ゴシック" panose="020B0400000000000000" pitchFamily="34" charset="-128"/>
                        </a:rPr>
                        <m:t>𝐴</m:t>
                      </m:r>
                    </m:oMath>
                  </m:oMathPara>
                </a14:m>
                <a:endParaRPr kumimoji="1" lang="ja-JP" altLang="en-US" sz="1400" b="0"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endParaRPr>
              </a:p>
            </p:txBody>
          </p:sp>
        </mc:Choice>
        <mc:Fallback xmlns="">
          <p:sp>
            <p:nvSpPr>
              <p:cNvPr id="215" name="テキスト ボックス 214">
                <a:extLst>
                  <a:ext uri="{FF2B5EF4-FFF2-40B4-BE49-F238E27FC236}">
                    <a16:creationId xmlns:a16="http://schemas.microsoft.com/office/drawing/2014/main" id="{1CC6E71B-B070-6C41-A43E-720B144CC81D}"/>
                  </a:ext>
                </a:extLst>
              </p:cNvPr>
              <p:cNvSpPr txBox="1">
                <a:spLocks noRot="1" noChangeAspect="1" noMove="1" noResize="1" noEditPoints="1" noAdjustHandles="1" noChangeArrowheads="1" noChangeShapeType="1" noTextEdit="1"/>
              </p:cNvSpPr>
              <p:nvPr/>
            </p:nvSpPr>
            <p:spPr>
              <a:xfrm>
                <a:off x="1405020" y="1191719"/>
                <a:ext cx="361125" cy="307777"/>
              </a:xfrm>
              <a:prstGeom prst="rect">
                <a:avLst/>
              </a:prstGeom>
              <a:blipFill>
                <a:blip r:embed="rId1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 name="正方形/長方形 1">
                <a:extLst>
                  <a:ext uri="{FF2B5EF4-FFF2-40B4-BE49-F238E27FC236}">
                    <a16:creationId xmlns:a16="http://schemas.microsoft.com/office/drawing/2014/main" id="{2409726E-8E3B-064E-9ED0-2C7C94AB1C2D}"/>
                  </a:ext>
                </a:extLst>
              </p:cNvPr>
              <p:cNvSpPr/>
              <p:nvPr/>
            </p:nvSpPr>
            <p:spPr>
              <a:xfrm>
                <a:off x="4248630" y="1133444"/>
                <a:ext cx="422936"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400" b="1" i="1">
                              <a:latin typeface="Cambria Math" panose="02040503050406030204" pitchFamily="18" charset="0"/>
                            </a:rPr>
                          </m:ctrlPr>
                        </m:sSubPr>
                        <m:e>
                          <m:r>
                            <a:rPr kumimoji="1" lang="en-US" altLang="ja-JP" sz="1400" b="1" i="1">
                              <a:latin typeface="Cambria Math" panose="02040503050406030204" pitchFamily="18" charset="0"/>
                            </a:rPr>
                            <m:t>𝒂</m:t>
                          </m:r>
                        </m:e>
                        <m:sub>
                          <m:r>
                            <a:rPr kumimoji="1" lang="en-US" altLang="ja-JP" sz="1400" b="1" i="1">
                              <a:latin typeface="Cambria Math" panose="02040503050406030204" pitchFamily="18" charset="0"/>
                            </a:rPr>
                            <m:t>𝟏</m:t>
                          </m:r>
                        </m:sub>
                      </m:sSub>
                    </m:oMath>
                  </m:oMathPara>
                </a14:m>
                <a:endParaRPr lang="ja-JP" altLang="en-US" sz="1400"/>
              </a:p>
            </p:txBody>
          </p:sp>
        </mc:Choice>
        <mc:Fallback xmlns="">
          <p:sp>
            <p:nvSpPr>
              <p:cNvPr id="2" name="正方形/長方形 1">
                <a:extLst>
                  <a:ext uri="{FF2B5EF4-FFF2-40B4-BE49-F238E27FC236}">
                    <a16:creationId xmlns:a16="http://schemas.microsoft.com/office/drawing/2014/main" id="{2409726E-8E3B-064E-9ED0-2C7C94AB1C2D}"/>
                  </a:ext>
                </a:extLst>
              </p:cNvPr>
              <p:cNvSpPr>
                <a:spLocks noRot="1" noChangeAspect="1" noMove="1" noResize="1" noEditPoints="1" noAdjustHandles="1" noChangeArrowheads="1" noChangeShapeType="1" noTextEdit="1"/>
              </p:cNvSpPr>
              <p:nvPr/>
            </p:nvSpPr>
            <p:spPr>
              <a:xfrm>
                <a:off x="4248630" y="1133444"/>
                <a:ext cx="422936" cy="307777"/>
              </a:xfrm>
              <a:prstGeom prst="rect">
                <a:avLst/>
              </a:prstGeom>
              <a:blipFill>
                <a:blip r:embed="rId1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6" name="正方形/長方形 55">
                <a:extLst>
                  <a:ext uri="{FF2B5EF4-FFF2-40B4-BE49-F238E27FC236}">
                    <a16:creationId xmlns:a16="http://schemas.microsoft.com/office/drawing/2014/main" id="{54FA8974-583F-9146-8FEC-9BE6335672F9}"/>
                  </a:ext>
                </a:extLst>
              </p:cNvPr>
              <p:cNvSpPr/>
              <p:nvPr/>
            </p:nvSpPr>
            <p:spPr>
              <a:xfrm>
                <a:off x="4968670" y="1128367"/>
                <a:ext cx="422936"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400" b="1" i="1" smtClean="0">
                              <a:latin typeface="Cambria Math" panose="02040503050406030204" pitchFamily="18" charset="0"/>
                            </a:rPr>
                          </m:ctrlPr>
                        </m:sSubPr>
                        <m:e>
                          <m:r>
                            <a:rPr kumimoji="1" lang="en-US" altLang="ja-JP" sz="1400" b="1" i="1">
                              <a:latin typeface="Cambria Math" panose="02040503050406030204" pitchFamily="18" charset="0"/>
                            </a:rPr>
                            <m:t>𝒂</m:t>
                          </m:r>
                        </m:e>
                        <m:sub>
                          <m:r>
                            <a:rPr kumimoji="1" lang="en-US" altLang="ja-JP" sz="1400" b="1" i="1" smtClean="0">
                              <a:latin typeface="Cambria Math" panose="02040503050406030204" pitchFamily="18" charset="0"/>
                            </a:rPr>
                            <m:t>𝟐</m:t>
                          </m:r>
                        </m:sub>
                      </m:sSub>
                    </m:oMath>
                  </m:oMathPara>
                </a14:m>
                <a:endParaRPr lang="ja-JP" altLang="en-US" sz="1400"/>
              </a:p>
            </p:txBody>
          </p:sp>
        </mc:Choice>
        <mc:Fallback xmlns="">
          <p:sp>
            <p:nvSpPr>
              <p:cNvPr id="56" name="正方形/長方形 55">
                <a:extLst>
                  <a:ext uri="{FF2B5EF4-FFF2-40B4-BE49-F238E27FC236}">
                    <a16:creationId xmlns:a16="http://schemas.microsoft.com/office/drawing/2014/main" id="{54FA8974-583F-9146-8FEC-9BE6335672F9}"/>
                  </a:ext>
                </a:extLst>
              </p:cNvPr>
              <p:cNvSpPr>
                <a:spLocks noRot="1" noChangeAspect="1" noMove="1" noResize="1" noEditPoints="1" noAdjustHandles="1" noChangeArrowheads="1" noChangeShapeType="1" noTextEdit="1"/>
              </p:cNvSpPr>
              <p:nvPr/>
            </p:nvSpPr>
            <p:spPr>
              <a:xfrm>
                <a:off x="4968670" y="1128367"/>
                <a:ext cx="422936" cy="307777"/>
              </a:xfrm>
              <a:prstGeom prst="rect">
                <a:avLst/>
              </a:prstGeom>
              <a:blipFill>
                <a:blip r:embed="rId1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7" name="正方形/長方形 56">
                <a:extLst>
                  <a:ext uri="{FF2B5EF4-FFF2-40B4-BE49-F238E27FC236}">
                    <a16:creationId xmlns:a16="http://schemas.microsoft.com/office/drawing/2014/main" id="{2DEE92D7-595C-944F-A0F8-FE7D9641E519}"/>
                  </a:ext>
                </a:extLst>
              </p:cNvPr>
              <p:cNvSpPr/>
              <p:nvPr/>
            </p:nvSpPr>
            <p:spPr>
              <a:xfrm>
                <a:off x="6180952" y="1121551"/>
                <a:ext cx="422936"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400" b="1" i="1" smtClean="0">
                              <a:latin typeface="Cambria Math" panose="02040503050406030204" pitchFamily="18" charset="0"/>
                            </a:rPr>
                          </m:ctrlPr>
                        </m:sSubPr>
                        <m:e>
                          <m:r>
                            <a:rPr kumimoji="1" lang="en-US" altLang="ja-JP" sz="1400" b="1" i="1">
                              <a:latin typeface="Cambria Math" panose="02040503050406030204" pitchFamily="18" charset="0"/>
                            </a:rPr>
                            <m:t>𝒂</m:t>
                          </m:r>
                        </m:e>
                        <m:sub>
                          <m:r>
                            <a:rPr kumimoji="1" lang="en-US" altLang="ja-JP" sz="1400" b="1" i="1" smtClean="0">
                              <a:latin typeface="Cambria Math" panose="02040503050406030204" pitchFamily="18" charset="0"/>
                            </a:rPr>
                            <m:t>𝟑</m:t>
                          </m:r>
                        </m:sub>
                      </m:sSub>
                    </m:oMath>
                  </m:oMathPara>
                </a14:m>
                <a:endParaRPr lang="ja-JP" altLang="en-US" sz="1400"/>
              </a:p>
            </p:txBody>
          </p:sp>
        </mc:Choice>
        <mc:Fallback xmlns="">
          <p:sp>
            <p:nvSpPr>
              <p:cNvPr id="57" name="正方形/長方形 56">
                <a:extLst>
                  <a:ext uri="{FF2B5EF4-FFF2-40B4-BE49-F238E27FC236}">
                    <a16:creationId xmlns:a16="http://schemas.microsoft.com/office/drawing/2014/main" id="{2DEE92D7-595C-944F-A0F8-FE7D9641E519}"/>
                  </a:ext>
                </a:extLst>
              </p:cNvPr>
              <p:cNvSpPr>
                <a:spLocks noRot="1" noChangeAspect="1" noMove="1" noResize="1" noEditPoints="1" noAdjustHandles="1" noChangeArrowheads="1" noChangeShapeType="1" noTextEdit="1"/>
              </p:cNvSpPr>
              <p:nvPr/>
            </p:nvSpPr>
            <p:spPr>
              <a:xfrm>
                <a:off x="6180952" y="1121551"/>
                <a:ext cx="422936" cy="307777"/>
              </a:xfrm>
              <a:prstGeom prst="rect">
                <a:avLst/>
              </a:prstGeom>
              <a:blipFill>
                <a:blip r:embed="rId17"/>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376056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0" name="テキスト ボックス 169">
                <a:extLst>
                  <a:ext uri="{FF2B5EF4-FFF2-40B4-BE49-F238E27FC236}">
                    <a16:creationId xmlns:a16="http://schemas.microsoft.com/office/drawing/2014/main" id="{47591B3A-C296-C842-9081-A697ECDFFA51}"/>
                  </a:ext>
                </a:extLst>
              </p:cNvPr>
              <p:cNvSpPr txBox="1"/>
              <p:nvPr/>
            </p:nvSpPr>
            <p:spPr>
              <a:xfrm>
                <a:off x="4083181" y="381675"/>
                <a:ext cx="164019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𝑆</m:t>
                      </m:r>
                      <m:r>
                        <a:rPr kumimoji="1" lang="en-US" altLang="ja-JP" sz="2400" i="1" smtClean="0">
                          <a:latin typeface="Cambria Math" panose="02040503050406030204" pitchFamily="18" charset="0"/>
                        </a:rPr>
                        <m:t>=</m:t>
                      </m:r>
                      <m:r>
                        <a:rPr kumimoji="1" lang="en-US" altLang="ja-JP" sz="2400" b="0" i="1" smtClean="0">
                          <a:latin typeface="Cambria Math" panose="02040503050406030204" pitchFamily="18" charset="0"/>
                        </a:rPr>
                        <m:t>𝑄</m:t>
                      </m:r>
                      <m:r>
                        <a:rPr kumimoji="1" lang="el-GR" altLang="ja-JP" sz="2400" b="0" i="1" smtClean="0">
                          <a:latin typeface="Cambria Math" panose="02040503050406030204" pitchFamily="18" charset="0"/>
                          <a:ea typeface="Cambria Math" panose="02040503050406030204" pitchFamily="18" charset="0"/>
                        </a:rPr>
                        <m:t>𝛬</m:t>
                      </m:r>
                      <m:sSup>
                        <m:sSupPr>
                          <m:ctrlPr>
                            <a:rPr kumimoji="1" lang="el-GR" altLang="ja-JP" sz="2400" b="0" i="1" smtClean="0">
                              <a:latin typeface="Cambria Math" panose="02040503050406030204" pitchFamily="18" charset="0"/>
                              <a:ea typeface="Cambria Math" panose="02040503050406030204" pitchFamily="18" charset="0"/>
                            </a:rPr>
                          </m:ctrlPr>
                        </m:sSupPr>
                        <m:e>
                          <m:r>
                            <a:rPr kumimoji="1" lang="en-US" altLang="ja-JP" sz="2400" b="0" i="1" smtClean="0">
                              <a:latin typeface="Cambria Math" panose="02040503050406030204" pitchFamily="18" charset="0"/>
                              <a:ea typeface="Cambria Math" panose="02040503050406030204" pitchFamily="18" charset="0"/>
                            </a:rPr>
                            <m:t>𝑄</m:t>
                          </m:r>
                        </m:e>
                        <m:sup>
                          <m:r>
                            <a:rPr kumimoji="1" lang="en-US" altLang="ja-JP" sz="2400" b="0" i="1" smtClean="0">
                              <a:latin typeface="Cambria Math" panose="02040503050406030204" pitchFamily="18" charset="0"/>
                              <a:ea typeface="Cambria Math" panose="02040503050406030204" pitchFamily="18" charset="0"/>
                            </a:rPr>
                            <m:t>𝑇</m:t>
                          </m:r>
                        </m:sup>
                      </m:sSup>
                    </m:oMath>
                  </m:oMathPara>
                </a14:m>
                <a:endParaRPr kumimoji="1" lang="ja-JP" altLang="en-US" sz="2400">
                  <a:latin typeface="Meiryo" panose="020B0604030504040204" pitchFamily="34" charset="-128"/>
                  <a:ea typeface="Meiryo" panose="020B0604030504040204" pitchFamily="34" charset="-128"/>
                </a:endParaRPr>
              </a:p>
            </p:txBody>
          </p:sp>
        </mc:Choice>
        <mc:Fallback xmlns="">
          <p:sp>
            <p:nvSpPr>
              <p:cNvPr id="170" name="テキスト ボックス 169">
                <a:extLst>
                  <a:ext uri="{FF2B5EF4-FFF2-40B4-BE49-F238E27FC236}">
                    <a16:creationId xmlns:a16="http://schemas.microsoft.com/office/drawing/2014/main" id="{47591B3A-C296-C842-9081-A697ECDFFA51}"/>
                  </a:ext>
                </a:extLst>
              </p:cNvPr>
              <p:cNvSpPr txBox="1">
                <a:spLocks noRot="1" noChangeAspect="1" noMove="1" noResize="1" noEditPoints="1" noAdjustHandles="1" noChangeArrowheads="1" noChangeShapeType="1" noTextEdit="1"/>
              </p:cNvSpPr>
              <p:nvPr/>
            </p:nvSpPr>
            <p:spPr>
              <a:xfrm>
                <a:off x="4083181" y="381675"/>
                <a:ext cx="1640193" cy="461665"/>
              </a:xfrm>
              <a:prstGeom prst="rect">
                <a:avLst/>
              </a:prstGeom>
              <a:blipFill>
                <a:blip r:embed="rId3"/>
                <a:stretch>
                  <a:fillRect b="-810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0" name="テキスト ボックス 229">
                <a:extLst>
                  <a:ext uri="{FF2B5EF4-FFF2-40B4-BE49-F238E27FC236}">
                    <a16:creationId xmlns:a16="http://schemas.microsoft.com/office/drawing/2014/main" id="{4854E80F-4558-1748-8A15-91567C0CBC00}"/>
                  </a:ext>
                </a:extLst>
              </p:cNvPr>
              <p:cNvSpPr txBox="1"/>
              <p:nvPr/>
            </p:nvSpPr>
            <p:spPr>
              <a:xfrm>
                <a:off x="525331" y="2648250"/>
                <a:ext cx="7445250" cy="461665"/>
              </a:xfrm>
              <a:prstGeom prst="rect">
                <a:avLst/>
              </a:prstGeom>
              <a:noFill/>
            </p:spPr>
            <p:txBody>
              <a:bodyPr wrap="square" rtlCol="0">
                <a:spAutoFit/>
              </a:bodyPr>
              <a:lstStyle/>
              <a:p>
                <a:r>
                  <a:rPr kumimoji="1" lang="ja-JP" altLang="en-US" sz="1200">
                    <a:latin typeface="Meiryo" panose="020B0604030504040204" pitchFamily="34" charset="-128"/>
                    <a:ea typeface="Meiryo" panose="020B0604030504040204" pitchFamily="34" charset="-128"/>
                  </a:rPr>
                  <a:t>対称行列</a:t>
                </a:r>
                <a14:m>
                  <m:oMath xmlns:m="http://schemas.openxmlformats.org/officeDocument/2006/math">
                    <m:r>
                      <a:rPr kumimoji="1" lang="en-US" altLang="ja-JP" sz="1200" b="0" i="1" smtClean="0">
                        <a:latin typeface="Cambria Math" panose="02040503050406030204" pitchFamily="18" charset="0"/>
                      </a:rPr>
                      <m:t>𝑆</m:t>
                    </m:r>
                  </m:oMath>
                </a14:m>
                <a:r>
                  <a:rPr kumimoji="1" lang="ja-JP" altLang="en-US" sz="1200">
                    <a:latin typeface="Meiryo" panose="020B0604030504040204" pitchFamily="34" charset="-128"/>
                    <a:ea typeface="Meiryo" panose="020B0604030504040204" pitchFamily="34" charset="-128"/>
                  </a:rPr>
                  <a:t>は、直行行列</a:t>
                </a:r>
                <a14:m>
                  <m:oMath xmlns:m="http://schemas.openxmlformats.org/officeDocument/2006/math">
                    <m:r>
                      <a:rPr kumimoji="1" lang="en-US" altLang="ja-JP" sz="1200" b="0" i="1" smtClean="0">
                        <a:latin typeface="Cambria Math" panose="02040503050406030204" pitchFamily="18" charset="0"/>
                      </a:rPr>
                      <m:t>𝑄</m:t>
                    </m:r>
                  </m:oMath>
                </a14:m>
                <a:r>
                  <a:rPr kumimoji="1" lang="ja-JP" altLang="en-US" sz="1200">
                    <a:latin typeface="Meiryo" panose="020B0604030504040204" pitchFamily="34" charset="-128"/>
                    <a:ea typeface="Meiryo" panose="020B0604030504040204" pitchFamily="34" charset="-128"/>
                  </a:rPr>
                  <a:t>によって固有値の対角行列</a:t>
                </a:r>
                <a14:m>
                  <m:oMath xmlns:m="http://schemas.openxmlformats.org/officeDocument/2006/math">
                    <m:r>
                      <a:rPr kumimoji="1" lang="el-GR" altLang="ja-JP" sz="1200" i="1" smtClean="0">
                        <a:latin typeface="Cambria Math" panose="02040503050406030204" pitchFamily="18" charset="0"/>
                        <a:ea typeface="Cambria Math" panose="02040503050406030204" pitchFamily="18" charset="0"/>
                      </a:rPr>
                      <m:t>𝛬</m:t>
                    </m:r>
                  </m:oMath>
                </a14:m>
                <a:r>
                  <a:rPr kumimoji="1" lang="ja-JP" altLang="en-US" sz="1200">
                    <a:latin typeface="Meiryo" panose="020B0604030504040204" pitchFamily="34" charset="-128"/>
                    <a:ea typeface="Meiryo" panose="020B0604030504040204" pitchFamily="34" charset="-128"/>
                  </a:rPr>
                  <a:t>に対角化される。</a:t>
                </a:r>
                <a:endParaRPr kumimoji="1" lang="en-US" altLang="ja-JP" sz="1200" dirty="0">
                  <a:latin typeface="Meiryo" panose="020B0604030504040204" pitchFamily="34" charset="-128"/>
                  <a:ea typeface="Meiryo" panose="020B0604030504040204" pitchFamily="34" charset="-128"/>
                </a:endParaRPr>
              </a:p>
              <a:p>
                <a:r>
                  <a:rPr kumimoji="1" lang="ja-JP" altLang="en-US" sz="1200">
                    <a:latin typeface="Meiryo" panose="020B0604030504040204" pitchFamily="34" charset="-128"/>
                    <a:ea typeface="Meiryo" panose="020B0604030504040204" pitchFamily="34" charset="-128"/>
                  </a:rPr>
                  <a:t>さらに、これを</a:t>
                </a:r>
                <a:r>
                  <a:rPr kumimoji="1" lang="en-US" altLang="ja-JP" sz="1200" dirty="0">
                    <a:latin typeface="Meiryo" panose="020B0604030504040204" pitchFamily="34" charset="-128"/>
                    <a:ea typeface="Meiryo" panose="020B0604030504040204" pitchFamily="34" charset="-128"/>
                  </a:rPr>
                  <a:t>Rank1</a:t>
                </a:r>
                <a:r>
                  <a:rPr kumimoji="1" lang="ja-JP" altLang="en-US" sz="1200">
                    <a:latin typeface="Meiryo" panose="020B0604030504040204" pitchFamily="34" charset="-128"/>
                    <a:ea typeface="Meiryo" panose="020B0604030504040204" pitchFamily="34" charset="-128"/>
                  </a:rPr>
                  <a:t>の射影行列の和に分解できる。（スペクトル分解）</a:t>
                </a:r>
                <a:endParaRPr kumimoji="1" lang="en-US" altLang="ja-JP" sz="1200" dirty="0">
                  <a:latin typeface="Meiryo" panose="020B0604030504040204" pitchFamily="34" charset="-128"/>
                  <a:ea typeface="Meiryo" panose="020B0604030504040204" pitchFamily="34" charset="-128"/>
                </a:endParaRPr>
              </a:p>
            </p:txBody>
          </p:sp>
        </mc:Choice>
        <mc:Fallback xmlns="">
          <p:sp>
            <p:nvSpPr>
              <p:cNvPr id="230" name="テキスト ボックス 229">
                <a:extLst>
                  <a:ext uri="{FF2B5EF4-FFF2-40B4-BE49-F238E27FC236}">
                    <a16:creationId xmlns:a16="http://schemas.microsoft.com/office/drawing/2014/main" id="{4854E80F-4558-1748-8A15-91567C0CBC00}"/>
                  </a:ext>
                </a:extLst>
              </p:cNvPr>
              <p:cNvSpPr txBox="1">
                <a:spLocks noRot="1" noChangeAspect="1" noMove="1" noResize="1" noEditPoints="1" noAdjustHandles="1" noChangeArrowheads="1" noChangeShapeType="1" noTextEdit="1"/>
              </p:cNvSpPr>
              <p:nvPr/>
            </p:nvSpPr>
            <p:spPr>
              <a:xfrm>
                <a:off x="525331" y="2648250"/>
                <a:ext cx="7445250" cy="461665"/>
              </a:xfrm>
              <a:prstGeom prst="rect">
                <a:avLst/>
              </a:prstGeom>
              <a:blipFill>
                <a:blip r:embed="rId4"/>
                <a:stretch>
                  <a:fillRect b="-1081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6" name="テキスト ボックス 75">
                <a:extLst>
                  <a:ext uri="{FF2B5EF4-FFF2-40B4-BE49-F238E27FC236}">
                    <a16:creationId xmlns:a16="http://schemas.microsoft.com/office/drawing/2014/main" id="{C77881DE-58E4-7B48-97EB-C49E61F715C4}"/>
                  </a:ext>
                </a:extLst>
              </p:cNvPr>
              <p:cNvSpPr txBox="1"/>
              <p:nvPr/>
            </p:nvSpPr>
            <p:spPr>
              <a:xfrm>
                <a:off x="525331" y="954116"/>
                <a:ext cx="7445250" cy="276999"/>
              </a:xfrm>
              <a:prstGeom prst="rect">
                <a:avLst/>
              </a:prstGeom>
              <a:noFill/>
            </p:spPr>
            <p:txBody>
              <a:bodyPr wrap="square" rtlCol="0">
                <a:spAutoFit/>
              </a:bodyPr>
              <a:lstStyle/>
              <a:p>
                <a:r>
                  <a:rPr kumimoji="1" lang="ja-JP" altLang="en-US" sz="1200">
                    <a:latin typeface="Meiryo" panose="020B0604030504040204" pitchFamily="34" charset="-128"/>
                    <a:ea typeface="Meiryo" panose="020B0604030504040204" pitchFamily="34" charset="-128"/>
                  </a:rPr>
                  <a:t>対称行列</a:t>
                </a:r>
                <a14:m>
                  <m:oMath xmlns:m="http://schemas.openxmlformats.org/officeDocument/2006/math">
                    <m:r>
                      <a:rPr kumimoji="1" lang="en-US" altLang="ja-JP" sz="1200" b="0" i="1" smtClean="0">
                        <a:latin typeface="Cambria Math" panose="02040503050406030204" pitchFamily="18" charset="0"/>
                      </a:rPr>
                      <m:t>𝑆</m:t>
                    </m:r>
                  </m:oMath>
                </a14:m>
                <a:r>
                  <a:rPr kumimoji="1" lang="ja-JP" altLang="en-US" sz="1200">
                    <a:latin typeface="Meiryo" panose="020B0604030504040204" pitchFamily="34" charset="-128"/>
                    <a:ea typeface="Meiryo" panose="020B0604030504040204" pitchFamily="34" charset="-128"/>
                  </a:rPr>
                  <a:t>の固有値分解。固有値はすべて実数であり、固有ベクトルは必ず互いに直行したものが取れる。</a:t>
                </a:r>
                <a:endParaRPr kumimoji="1" lang="en-US" altLang="ja-JP" sz="1200" dirty="0">
                  <a:latin typeface="Meiryo" panose="020B0604030504040204" pitchFamily="34" charset="-128"/>
                  <a:ea typeface="Meiryo" panose="020B0604030504040204" pitchFamily="34" charset="-128"/>
                </a:endParaRPr>
              </a:p>
            </p:txBody>
          </p:sp>
        </mc:Choice>
        <mc:Fallback xmlns="">
          <p:sp>
            <p:nvSpPr>
              <p:cNvPr id="76" name="テキスト ボックス 75">
                <a:extLst>
                  <a:ext uri="{FF2B5EF4-FFF2-40B4-BE49-F238E27FC236}">
                    <a16:creationId xmlns:a16="http://schemas.microsoft.com/office/drawing/2014/main" id="{C77881DE-58E4-7B48-97EB-C49E61F715C4}"/>
                  </a:ext>
                </a:extLst>
              </p:cNvPr>
              <p:cNvSpPr txBox="1">
                <a:spLocks noRot="1" noChangeAspect="1" noMove="1" noResize="1" noEditPoints="1" noAdjustHandles="1" noChangeArrowheads="1" noChangeShapeType="1" noTextEdit="1"/>
              </p:cNvSpPr>
              <p:nvPr/>
            </p:nvSpPr>
            <p:spPr>
              <a:xfrm>
                <a:off x="525331" y="954116"/>
                <a:ext cx="7445250" cy="276999"/>
              </a:xfrm>
              <a:prstGeom prst="rect">
                <a:avLst/>
              </a:prstGeom>
              <a:blipFill>
                <a:blip r:embed="rId6"/>
                <a:stretch>
                  <a:fillRect b="-18182"/>
                </a:stretch>
              </a:blipFill>
            </p:spPr>
            <p:txBody>
              <a:bodyPr/>
              <a:lstStyle/>
              <a:p>
                <a:r>
                  <a:rPr lang="ja-JP" altLang="en-US">
                    <a:noFill/>
                  </a:rPr>
                  <a:t> </a:t>
                </a:r>
              </a:p>
            </p:txBody>
          </p:sp>
        </mc:Fallback>
      </mc:AlternateContent>
      <p:sp>
        <p:nvSpPr>
          <p:cNvPr id="176" name="円/楕円 175">
            <a:extLst>
              <a:ext uri="{FF2B5EF4-FFF2-40B4-BE49-F238E27FC236}">
                <a16:creationId xmlns:a16="http://schemas.microsoft.com/office/drawing/2014/main" id="{4EF6B575-8D5C-DD40-814D-4E0D53C7B978}"/>
              </a:ext>
            </a:extLst>
          </p:cNvPr>
          <p:cNvSpPr/>
          <p:nvPr/>
        </p:nvSpPr>
        <p:spPr>
          <a:xfrm>
            <a:off x="2644759" y="1771621"/>
            <a:ext cx="90249" cy="853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77" name="左大かっこ 176">
            <a:extLst>
              <a:ext uri="{FF2B5EF4-FFF2-40B4-BE49-F238E27FC236}">
                <a16:creationId xmlns:a16="http://schemas.microsoft.com/office/drawing/2014/main" id="{1EA2845A-B1D1-324D-BDDD-5D6883EEBCA5}"/>
              </a:ext>
            </a:extLst>
          </p:cNvPr>
          <p:cNvSpPr/>
          <p:nvPr/>
        </p:nvSpPr>
        <p:spPr>
          <a:xfrm>
            <a:off x="2560211" y="1670818"/>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78" name="左大かっこ 177">
            <a:extLst>
              <a:ext uri="{FF2B5EF4-FFF2-40B4-BE49-F238E27FC236}">
                <a16:creationId xmlns:a16="http://schemas.microsoft.com/office/drawing/2014/main" id="{7AA51ED3-E1EF-CC48-915C-CE514A75D2D5}"/>
              </a:ext>
            </a:extLst>
          </p:cNvPr>
          <p:cNvSpPr/>
          <p:nvPr/>
        </p:nvSpPr>
        <p:spPr>
          <a:xfrm flipH="1">
            <a:off x="3135228" y="1670820"/>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79" name="円/楕円 178">
            <a:extLst>
              <a:ext uri="{FF2B5EF4-FFF2-40B4-BE49-F238E27FC236}">
                <a16:creationId xmlns:a16="http://schemas.microsoft.com/office/drawing/2014/main" id="{246B8B82-A395-F949-9B4A-FACFF954CB3B}"/>
              </a:ext>
            </a:extLst>
          </p:cNvPr>
          <p:cNvSpPr/>
          <p:nvPr/>
        </p:nvSpPr>
        <p:spPr>
          <a:xfrm>
            <a:off x="2853193" y="1972775"/>
            <a:ext cx="90249" cy="853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80" name="円/楕円 179">
            <a:extLst>
              <a:ext uri="{FF2B5EF4-FFF2-40B4-BE49-F238E27FC236}">
                <a16:creationId xmlns:a16="http://schemas.microsoft.com/office/drawing/2014/main" id="{B045855A-CE29-DD47-BDEE-75EE9FBE69EA}"/>
              </a:ext>
            </a:extLst>
          </p:cNvPr>
          <p:cNvSpPr/>
          <p:nvPr/>
        </p:nvSpPr>
        <p:spPr>
          <a:xfrm>
            <a:off x="3050976" y="2173930"/>
            <a:ext cx="90249" cy="853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nvGrpSpPr>
          <p:cNvPr id="181" name="グループ化 180">
            <a:extLst>
              <a:ext uri="{FF2B5EF4-FFF2-40B4-BE49-F238E27FC236}">
                <a16:creationId xmlns:a16="http://schemas.microsoft.com/office/drawing/2014/main" id="{6EBAC272-BE8E-1247-ADA9-E7F1980F9A9A}"/>
              </a:ext>
            </a:extLst>
          </p:cNvPr>
          <p:cNvGrpSpPr/>
          <p:nvPr/>
        </p:nvGrpSpPr>
        <p:grpSpPr>
          <a:xfrm>
            <a:off x="1803229" y="1673723"/>
            <a:ext cx="647132" cy="666573"/>
            <a:chOff x="1000256" y="3453676"/>
            <a:chExt cx="647132" cy="666573"/>
          </a:xfrm>
        </p:grpSpPr>
        <p:sp>
          <p:nvSpPr>
            <p:cNvPr id="182" name="正方形/長方形 181">
              <a:extLst>
                <a:ext uri="{FF2B5EF4-FFF2-40B4-BE49-F238E27FC236}">
                  <a16:creationId xmlns:a16="http://schemas.microsoft.com/office/drawing/2014/main" id="{997A99DF-AE69-1841-AED3-EF408CBD84C5}"/>
                </a:ext>
              </a:extLst>
            </p:cNvPr>
            <p:cNvSpPr/>
            <p:nvPr/>
          </p:nvSpPr>
          <p:spPr>
            <a:xfrm>
              <a:off x="1250118" y="3492017"/>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Meiryo" panose="020B0604030504040204" pitchFamily="34" charset="-128"/>
                  <a:ea typeface="Meiryo" panose="020B0604030504040204" pitchFamily="34" charset="-128"/>
                </a:rPr>
                <a:t>2</a:t>
              </a:r>
              <a:endParaRPr kumimoji="1" lang="ja-JP" altLang="en-US" sz="1400">
                <a:solidFill>
                  <a:schemeClr val="tx1"/>
                </a:solidFill>
                <a:latin typeface="Meiryo" panose="020B0604030504040204" pitchFamily="34" charset="-128"/>
                <a:ea typeface="Meiryo" panose="020B0604030504040204" pitchFamily="34" charset="-128"/>
              </a:endParaRPr>
            </a:p>
          </p:txBody>
        </p:sp>
        <p:sp>
          <p:nvSpPr>
            <p:cNvPr id="183" name="正方形/長方形 182">
              <a:extLst>
                <a:ext uri="{FF2B5EF4-FFF2-40B4-BE49-F238E27FC236}">
                  <a16:creationId xmlns:a16="http://schemas.microsoft.com/office/drawing/2014/main" id="{A9C8E0D1-0CB4-5640-B602-0346268E29B1}"/>
                </a:ext>
              </a:extLst>
            </p:cNvPr>
            <p:cNvSpPr/>
            <p:nvPr/>
          </p:nvSpPr>
          <p:spPr>
            <a:xfrm>
              <a:off x="1438122" y="3492017"/>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Meiryo" panose="020B0604030504040204" pitchFamily="34" charset="-128"/>
                  <a:ea typeface="Meiryo" panose="020B0604030504040204" pitchFamily="34" charset="-128"/>
                </a:rPr>
                <a:t>3</a:t>
              </a:r>
              <a:endParaRPr kumimoji="1" lang="ja-JP" altLang="en-US" sz="1400">
                <a:solidFill>
                  <a:schemeClr val="tx1"/>
                </a:solidFill>
                <a:latin typeface="Meiryo" panose="020B0604030504040204" pitchFamily="34" charset="-128"/>
                <a:ea typeface="Meiryo" panose="020B0604030504040204" pitchFamily="34" charset="-128"/>
              </a:endParaRPr>
            </a:p>
          </p:txBody>
        </p:sp>
        <p:sp>
          <p:nvSpPr>
            <p:cNvPr id="184" name="左大かっこ 183">
              <a:extLst>
                <a:ext uri="{FF2B5EF4-FFF2-40B4-BE49-F238E27FC236}">
                  <a16:creationId xmlns:a16="http://schemas.microsoft.com/office/drawing/2014/main" id="{E09D6036-8835-CD40-AAA6-9B08B02F2588}"/>
                </a:ext>
              </a:extLst>
            </p:cNvPr>
            <p:cNvSpPr/>
            <p:nvPr/>
          </p:nvSpPr>
          <p:spPr>
            <a:xfrm>
              <a:off x="1000256" y="3453676"/>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85" name="左大かっこ 184">
              <a:extLst>
                <a:ext uri="{FF2B5EF4-FFF2-40B4-BE49-F238E27FC236}">
                  <a16:creationId xmlns:a16="http://schemas.microsoft.com/office/drawing/2014/main" id="{C1843BD6-857B-7345-A1F5-F049A50E84EA}"/>
                </a:ext>
              </a:extLst>
            </p:cNvPr>
            <p:cNvSpPr/>
            <p:nvPr/>
          </p:nvSpPr>
          <p:spPr>
            <a:xfrm flipH="1">
              <a:off x="1562000" y="3453678"/>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86" name="正方形/長方形 185">
              <a:extLst>
                <a:ext uri="{FF2B5EF4-FFF2-40B4-BE49-F238E27FC236}">
                  <a16:creationId xmlns:a16="http://schemas.microsoft.com/office/drawing/2014/main" id="{A49ADF6F-CD7A-3A45-BDA4-855B05AE9CBB}"/>
                </a:ext>
              </a:extLst>
            </p:cNvPr>
            <p:cNvSpPr/>
            <p:nvPr/>
          </p:nvSpPr>
          <p:spPr>
            <a:xfrm>
              <a:off x="1060106" y="3492017"/>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Meiryo" panose="020B0604030504040204" pitchFamily="34" charset="-128"/>
                  <a:ea typeface="Meiryo" panose="020B0604030504040204" pitchFamily="34" charset="-128"/>
                </a:rPr>
                <a:t>1</a:t>
              </a:r>
              <a:endParaRPr kumimoji="1" lang="ja-JP" altLang="en-US" sz="1400">
                <a:solidFill>
                  <a:schemeClr val="tx1"/>
                </a:solidFill>
                <a:latin typeface="Meiryo" panose="020B0604030504040204" pitchFamily="34" charset="-128"/>
                <a:ea typeface="Meiryo" panose="020B0604030504040204" pitchFamily="34" charset="-128"/>
              </a:endParaRPr>
            </a:p>
          </p:txBody>
        </p:sp>
      </p:grpSp>
      <mc:AlternateContent xmlns:mc="http://schemas.openxmlformats.org/markup-compatibility/2006" xmlns:a14="http://schemas.microsoft.com/office/drawing/2010/main">
        <mc:Choice Requires="a14">
          <p:sp>
            <p:nvSpPr>
              <p:cNvPr id="187" name="テキスト ボックス 186">
                <a:extLst>
                  <a:ext uri="{FF2B5EF4-FFF2-40B4-BE49-F238E27FC236}">
                    <a16:creationId xmlns:a16="http://schemas.microsoft.com/office/drawing/2014/main" id="{46B7674E-C839-354D-A301-359AA49A436F}"/>
                  </a:ext>
                </a:extLst>
              </p:cNvPr>
              <p:cNvSpPr txBox="1"/>
              <p:nvPr/>
            </p:nvSpPr>
            <p:spPr>
              <a:xfrm>
                <a:off x="4057032" y="1712201"/>
                <a:ext cx="42213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m:t>
                      </m:r>
                    </m:oMath>
                  </m:oMathPara>
                </a14:m>
                <a:endParaRPr kumimoji="1" lang="ja-JP" altLang="en-US">
                  <a:latin typeface="Meiryo" panose="020B0604030504040204" pitchFamily="34" charset="-128"/>
                  <a:ea typeface="Meiryo" panose="020B0604030504040204" pitchFamily="34" charset="-128"/>
                </a:endParaRPr>
              </a:p>
            </p:txBody>
          </p:sp>
        </mc:Choice>
        <mc:Fallback xmlns="">
          <p:sp>
            <p:nvSpPr>
              <p:cNvPr id="187" name="テキスト ボックス 186">
                <a:extLst>
                  <a:ext uri="{FF2B5EF4-FFF2-40B4-BE49-F238E27FC236}">
                    <a16:creationId xmlns:a16="http://schemas.microsoft.com/office/drawing/2014/main" id="{46B7674E-C839-354D-A301-359AA49A436F}"/>
                  </a:ext>
                </a:extLst>
              </p:cNvPr>
              <p:cNvSpPr txBox="1">
                <a:spLocks noRot="1" noChangeAspect="1" noMove="1" noResize="1" noEditPoints="1" noAdjustHandles="1" noChangeArrowheads="1" noChangeShapeType="1" noTextEdit="1"/>
              </p:cNvSpPr>
              <p:nvPr/>
            </p:nvSpPr>
            <p:spPr>
              <a:xfrm>
                <a:off x="4057032" y="1712201"/>
                <a:ext cx="422134" cy="276999"/>
              </a:xfrm>
              <a:prstGeom prst="rect">
                <a:avLst/>
              </a:prstGeom>
              <a:blipFill>
                <a:blip r:embed="rId7"/>
                <a:stretch>
                  <a:fillRect/>
                </a:stretch>
              </a:blipFill>
            </p:spPr>
            <p:txBody>
              <a:bodyPr/>
              <a:lstStyle/>
              <a:p>
                <a:r>
                  <a:rPr lang="ja-JP" altLang="en-US">
                    <a:noFill/>
                  </a:rPr>
                  <a:t> </a:t>
                </a:r>
              </a:p>
            </p:txBody>
          </p:sp>
        </mc:Fallback>
      </mc:AlternateContent>
      <p:sp>
        <p:nvSpPr>
          <p:cNvPr id="188" name="左大かっこ 187">
            <a:extLst>
              <a:ext uri="{FF2B5EF4-FFF2-40B4-BE49-F238E27FC236}">
                <a16:creationId xmlns:a16="http://schemas.microsoft.com/office/drawing/2014/main" id="{3AA0FFF0-4F36-F849-8F87-321B573CACE9}"/>
              </a:ext>
            </a:extLst>
          </p:cNvPr>
          <p:cNvSpPr/>
          <p:nvPr/>
        </p:nvSpPr>
        <p:spPr>
          <a:xfrm>
            <a:off x="3316536" y="1665329"/>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89" name="左大かっこ 188">
            <a:extLst>
              <a:ext uri="{FF2B5EF4-FFF2-40B4-BE49-F238E27FC236}">
                <a16:creationId xmlns:a16="http://schemas.microsoft.com/office/drawing/2014/main" id="{AF3A4550-305A-4E43-AD7A-E51D194E3ED9}"/>
              </a:ext>
            </a:extLst>
          </p:cNvPr>
          <p:cNvSpPr/>
          <p:nvPr/>
        </p:nvSpPr>
        <p:spPr>
          <a:xfrm flipH="1">
            <a:off x="3907775" y="1665331"/>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mc:AlternateContent xmlns:mc="http://schemas.openxmlformats.org/markup-compatibility/2006" xmlns:a14="http://schemas.microsoft.com/office/drawing/2010/main">
        <mc:Choice Requires="a14">
          <p:sp>
            <p:nvSpPr>
              <p:cNvPr id="191" name="テキスト ボックス 190">
                <a:extLst>
                  <a:ext uri="{FF2B5EF4-FFF2-40B4-BE49-F238E27FC236}">
                    <a16:creationId xmlns:a16="http://schemas.microsoft.com/office/drawing/2014/main" id="{E3568588-D846-864E-97A2-4FE3E2DA0495}"/>
                  </a:ext>
                </a:extLst>
              </p:cNvPr>
              <p:cNvSpPr txBox="1"/>
              <p:nvPr/>
            </p:nvSpPr>
            <p:spPr>
              <a:xfrm>
                <a:off x="5337372" y="1712201"/>
                <a:ext cx="42213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m:t>
                      </m:r>
                    </m:oMath>
                  </m:oMathPara>
                </a14:m>
                <a:endParaRPr kumimoji="1" lang="ja-JP" altLang="en-US">
                  <a:latin typeface="Meiryo" panose="020B0604030504040204" pitchFamily="34" charset="-128"/>
                  <a:ea typeface="Meiryo" panose="020B0604030504040204" pitchFamily="34" charset="-128"/>
                </a:endParaRPr>
              </a:p>
            </p:txBody>
          </p:sp>
        </mc:Choice>
        <mc:Fallback xmlns="">
          <p:sp>
            <p:nvSpPr>
              <p:cNvPr id="191" name="テキスト ボックス 190">
                <a:extLst>
                  <a:ext uri="{FF2B5EF4-FFF2-40B4-BE49-F238E27FC236}">
                    <a16:creationId xmlns:a16="http://schemas.microsoft.com/office/drawing/2014/main" id="{E3568588-D846-864E-97A2-4FE3E2DA0495}"/>
                  </a:ext>
                </a:extLst>
              </p:cNvPr>
              <p:cNvSpPr txBox="1">
                <a:spLocks noRot="1" noChangeAspect="1" noMove="1" noResize="1" noEditPoints="1" noAdjustHandles="1" noChangeArrowheads="1" noChangeShapeType="1" noTextEdit="1"/>
              </p:cNvSpPr>
              <p:nvPr/>
            </p:nvSpPr>
            <p:spPr>
              <a:xfrm>
                <a:off x="5337372" y="1712201"/>
                <a:ext cx="422134" cy="276999"/>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2" name="テキスト ボックス 191">
                <a:extLst>
                  <a:ext uri="{FF2B5EF4-FFF2-40B4-BE49-F238E27FC236}">
                    <a16:creationId xmlns:a16="http://schemas.microsoft.com/office/drawing/2014/main" id="{4B349F13-89B6-4C41-BC52-A7D523DDFAE4}"/>
                  </a:ext>
                </a:extLst>
              </p:cNvPr>
              <p:cNvSpPr txBox="1"/>
              <p:nvPr/>
            </p:nvSpPr>
            <p:spPr>
              <a:xfrm>
                <a:off x="6432783" y="1710479"/>
                <a:ext cx="42213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m:t>
                      </m:r>
                    </m:oMath>
                  </m:oMathPara>
                </a14:m>
                <a:endParaRPr kumimoji="1" lang="ja-JP" altLang="en-US">
                  <a:latin typeface="Meiryo" panose="020B0604030504040204" pitchFamily="34" charset="-128"/>
                  <a:ea typeface="Meiryo" panose="020B0604030504040204" pitchFamily="34" charset="-128"/>
                </a:endParaRPr>
              </a:p>
            </p:txBody>
          </p:sp>
        </mc:Choice>
        <mc:Fallback xmlns="">
          <p:sp>
            <p:nvSpPr>
              <p:cNvPr id="192" name="テキスト ボックス 191">
                <a:extLst>
                  <a:ext uri="{FF2B5EF4-FFF2-40B4-BE49-F238E27FC236}">
                    <a16:creationId xmlns:a16="http://schemas.microsoft.com/office/drawing/2014/main" id="{4B349F13-89B6-4C41-BC52-A7D523DDFAE4}"/>
                  </a:ext>
                </a:extLst>
              </p:cNvPr>
              <p:cNvSpPr txBox="1">
                <a:spLocks noRot="1" noChangeAspect="1" noMove="1" noResize="1" noEditPoints="1" noAdjustHandles="1" noChangeArrowheads="1" noChangeShapeType="1" noTextEdit="1"/>
              </p:cNvSpPr>
              <p:nvPr/>
            </p:nvSpPr>
            <p:spPr>
              <a:xfrm>
                <a:off x="6432783" y="1710479"/>
                <a:ext cx="422134" cy="276999"/>
              </a:xfrm>
              <a:prstGeom prst="rect">
                <a:avLst/>
              </a:prstGeom>
              <a:blipFill>
                <a:blip r:embed="rId9"/>
                <a:stretch>
                  <a:fillRect/>
                </a:stretch>
              </a:blipFill>
            </p:spPr>
            <p:txBody>
              <a:bodyPr/>
              <a:lstStyle/>
              <a:p>
                <a:r>
                  <a:rPr lang="ja-JP" altLang="en-US">
                    <a:noFill/>
                  </a:rPr>
                  <a:t> </a:t>
                </a:r>
              </a:p>
            </p:txBody>
          </p:sp>
        </mc:Fallback>
      </mc:AlternateContent>
      <p:grpSp>
        <p:nvGrpSpPr>
          <p:cNvPr id="193" name="グループ化 192">
            <a:extLst>
              <a:ext uri="{FF2B5EF4-FFF2-40B4-BE49-F238E27FC236}">
                <a16:creationId xmlns:a16="http://schemas.microsoft.com/office/drawing/2014/main" id="{E7CE910A-DCF5-094E-A81E-BAA887A371D7}"/>
              </a:ext>
            </a:extLst>
          </p:cNvPr>
          <p:cNvGrpSpPr/>
          <p:nvPr/>
        </p:nvGrpSpPr>
        <p:grpSpPr>
          <a:xfrm>
            <a:off x="525331" y="1665329"/>
            <a:ext cx="674453" cy="666573"/>
            <a:chOff x="972457" y="2663064"/>
            <a:chExt cx="674453" cy="666573"/>
          </a:xfrm>
        </p:grpSpPr>
        <p:sp>
          <p:nvSpPr>
            <p:cNvPr id="207" name="正方形/長方形 206">
              <a:extLst>
                <a:ext uri="{FF2B5EF4-FFF2-40B4-BE49-F238E27FC236}">
                  <a16:creationId xmlns:a16="http://schemas.microsoft.com/office/drawing/2014/main" id="{5FC42371-381E-4C4E-BB1A-87366999BF57}"/>
                </a:ext>
              </a:extLst>
            </p:cNvPr>
            <p:cNvSpPr/>
            <p:nvPr/>
          </p:nvSpPr>
          <p:spPr>
            <a:xfrm>
              <a:off x="1005300" y="2715683"/>
              <a:ext cx="598250" cy="58849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nvGrpSpPr>
            <p:cNvPr id="208" name="グループ化 207">
              <a:extLst>
                <a:ext uri="{FF2B5EF4-FFF2-40B4-BE49-F238E27FC236}">
                  <a16:creationId xmlns:a16="http://schemas.microsoft.com/office/drawing/2014/main" id="{CC48F258-F96A-614F-AE61-59FD93DCD6BA}"/>
                </a:ext>
              </a:extLst>
            </p:cNvPr>
            <p:cNvGrpSpPr/>
            <p:nvPr/>
          </p:nvGrpSpPr>
          <p:grpSpPr>
            <a:xfrm>
              <a:off x="972457" y="2663064"/>
              <a:ext cx="674453" cy="666573"/>
              <a:chOff x="1462419" y="107793"/>
              <a:chExt cx="361125" cy="356903"/>
            </a:xfrm>
          </p:grpSpPr>
          <p:sp>
            <p:nvSpPr>
              <p:cNvPr id="209" name="左大かっこ 208">
                <a:extLst>
                  <a:ext uri="{FF2B5EF4-FFF2-40B4-BE49-F238E27FC236}">
                    <a16:creationId xmlns:a16="http://schemas.microsoft.com/office/drawing/2014/main" id="{43851063-9268-264E-A796-8D713B3FA099}"/>
                  </a:ext>
                </a:extLst>
              </p:cNvPr>
              <p:cNvSpPr/>
              <p:nvPr/>
            </p:nvSpPr>
            <p:spPr>
              <a:xfrm>
                <a:off x="1462419" y="107793"/>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10" name="左大かっこ 209">
                <a:extLst>
                  <a:ext uri="{FF2B5EF4-FFF2-40B4-BE49-F238E27FC236}">
                    <a16:creationId xmlns:a16="http://schemas.microsoft.com/office/drawing/2014/main" id="{97E628C4-DCEC-E34D-A6E0-A9A1719A2849}"/>
                  </a:ext>
                </a:extLst>
              </p:cNvPr>
              <p:cNvSpPr/>
              <p:nvPr/>
            </p:nvSpPr>
            <p:spPr>
              <a:xfrm flipH="1">
                <a:off x="1777825" y="107794"/>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grpSp>
      <mc:AlternateContent xmlns:mc="http://schemas.openxmlformats.org/markup-compatibility/2006" xmlns:a14="http://schemas.microsoft.com/office/drawing/2010/main">
        <mc:Choice Requires="a14">
          <p:sp>
            <p:nvSpPr>
              <p:cNvPr id="211" name="テキスト ボックス 210">
                <a:extLst>
                  <a:ext uri="{FF2B5EF4-FFF2-40B4-BE49-F238E27FC236}">
                    <a16:creationId xmlns:a16="http://schemas.microsoft.com/office/drawing/2014/main" id="{12219755-516A-7141-BD39-BD08522BFD54}"/>
                  </a:ext>
                </a:extLst>
              </p:cNvPr>
              <p:cNvSpPr txBox="1"/>
              <p:nvPr/>
            </p:nvSpPr>
            <p:spPr>
              <a:xfrm>
                <a:off x="1350775" y="1666418"/>
                <a:ext cx="42213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m:t>
                      </m:r>
                    </m:oMath>
                  </m:oMathPara>
                </a14:m>
                <a:endParaRPr kumimoji="1" lang="ja-JP" altLang="en-US">
                  <a:latin typeface="Meiryo" panose="020B0604030504040204" pitchFamily="34" charset="-128"/>
                  <a:ea typeface="Meiryo" panose="020B0604030504040204" pitchFamily="34" charset="-128"/>
                </a:endParaRPr>
              </a:p>
            </p:txBody>
          </p:sp>
        </mc:Choice>
        <mc:Fallback xmlns="">
          <p:sp>
            <p:nvSpPr>
              <p:cNvPr id="211" name="テキスト ボックス 210">
                <a:extLst>
                  <a:ext uri="{FF2B5EF4-FFF2-40B4-BE49-F238E27FC236}">
                    <a16:creationId xmlns:a16="http://schemas.microsoft.com/office/drawing/2014/main" id="{12219755-516A-7141-BD39-BD08522BFD54}"/>
                  </a:ext>
                </a:extLst>
              </p:cNvPr>
              <p:cNvSpPr txBox="1">
                <a:spLocks noRot="1" noChangeAspect="1" noMove="1" noResize="1" noEditPoints="1" noAdjustHandles="1" noChangeArrowheads="1" noChangeShapeType="1" noTextEdit="1"/>
              </p:cNvSpPr>
              <p:nvPr/>
            </p:nvSpPr>
            <p:spPr>
              <a:xfrm>
                <a:off x="1350775" y="1666418"/>
                <a:ext cx="422134" cy="276999"/>
              </a:xfrm>
              <a:prstGeom prst="rect">
                <a:avLst/>
              </a:prstGeom>
              <a:blipFill>
                <a:blip r:embed="rId10"/>
                <a:stretch>
                  <a:fillRect/>
                </a:stretch>
              </a:blipFill>
            </p:spPr>
            <p:txBody>
              <a:bodyPr/>
              <a:lstStyle/>
              <a:p>
                <a:r>
                  <a:rPr lang="ja-JP" altLang="en-US">
                    <a:noFill/>
                  </a:rPr>
                  <a:t> </a:t>
                </a:r>
              </a:p>
            </p:txBody>
          </p:sp>
        </mc:Fallback>
      </mc:AlternateContent>
      <p:sp>
        <p:nvSpPr>
          <p:cNvPr id="212" name="正方形/長方形 211">
            <a:extLst>
              <a:ext uri="{FF2B5EF4-FFF2-40B4-BE49-F238E27FC236}">
                <a16:creationId xmlns:a16="http://schemas.microsoft.com/office/drawing/2014/main" id="{E4268874-2158-FD41-A198-DB90D5AF9862}"/>
              </a:ext>
            </a:extLst>
          </p:cNvPr>
          <p:cNvSpPr/>
          <p:nvPr/>
        </p:nvSpPr>
        <p:spPr>
          <a:xfrm>
            <a:off x="3350296" y="1740960"/>
            <a:ext cx="588498" cy="133200"/>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Meiryo" panose="020B0604030504040204" pitchFamily="34" charset="-128"/>
                <a:ea typeface="Meiryo" panose="020B0604030504040204" pitchFamily="34" charset="-128"/>
              </a:rPr>
              <a:t>1</a:t>
            </a:r>
            <a:endParaRPr kumimoji="1" lang="ja-JP" altLang="en-US" sz="1400">
              <a:solidFill>
                <a:schemeClr val="tx1"/>
              </a:solidFill>
              <a:latin typeface="Meiryo" panose="020B0604030504040204" pitchFamily="34" charset="-128"/>
              <a:ea typeface="Meiryo" panose="020B0604030504040204" pitchFamily="34" charset="-128"/>
            </a:endParaRPr>
          </a:p>
        </p:txBody>
      </p:sp>
      <p:sp>
        <p:nvSpPr>
          <p:cNvPr id="213" name="正方形/長方形 212">
            <a:extLst>
              <a:ext uri="{FF2B5EF4-FFF2-40B4-BE49-F238E27FC236}">
                <a16:creationId xmlns:a16="http://schemas.microsoft.com/office/drawing/2014/main" id="{56E699CA-AD22-404C-9966-BEB612BDF5B2}"/>
              </a:ext>
            </a:extLst>
          </p:cNvPr>
          <p:cNvSpPr/>
          <p:nvPr/>
        </p:nvSpPr>
        <p:spPr>
          <a:xfrm>
            <a:off x="3353400" y="1940015"/>
            <a:ext cx="588498" cy="133200"/>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Meiryo" panose="020B0604030504040204" pitchFamily="34" charset="-128"/>
                <a:ea typeface="Meiryo" panose="020B0604030504040204" pitchFamily="34" charset="-128"/>
              </a:rPr>
              <a:t>2</a:t>
            </a:r>
            <a:endParaRPr kumimoji="1" lang="ja-JP" altLang="en-US" sz="1400">
              <a:solidFill>
                <a:schemeClr val="tx1"/>
              </a:solidFill>
              <a:latin typeface="Meiryo" panose="020B0604030504040204" pitchFamily="34" charset="-128"/>
              <a:ea typeface="Meiryo" panose="020B0604030504040204" pitchFamily="34" charset="-128"/>
            </a:endParaRPr>
          </a:p>
        </p:txBody>
      </p:sp>
      <p:sp>
        <p:nvSpPr>
          <p:cNvPr id="214" name="正方形/長方形 213">
            <a:extLst>
              <a:ext uri="{FF2B5EF4-FFF2-40B4-BE49-F238E27FC236}">
                <a16:creationId xmlns:a16="http://schemas.microsoft.com/office/drawing/2014/main" id="{E414FD36-126F-B04A-95AB-E8F5AB4A6BA3}"/>
              </a:ext>
            </a:extLst>
          </p:cNvPr>
          <p:cNvSpPr/>
          <p:nvPr/>
        </p:nvSpPr>
        <p:spPr>
          <a:xfrm>
            <a:off x="3347955" y="2148700"/>
            <a:ext cx="588498" cy="133200"/>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Meiryo" panose="020B0604030504040204" pitchFamily="34" charset="-128"/>
                <a:ea typeface="Meiryo" panose="020B0604030504040204" pitchFamily="34" charset="-128"/>
              </a:rPr>
              <a:t>3</a:t>
            </a:r>
            <a:endParaRPr kumimoji="1" lang="ja-JP" altLang="en-US" sz="1400">
              <a:solidFill>
                <a:schemeClr val="tx1"/>
              </a:solidFill>
              <a:latin typeface="Meiryo" panose="020B0604030504040204" pitchFamily="34" charset="-128"/>
              <a:ea typeface="Meiryo" panose="020B0604030504040204" pitchFamily="34" charset="-128"/>
            </a:endParaRPr>
          </a:p>
        </p:txBody>
      </p:sp>
      <p:grpSp>
        <p:nvGrpSpPr>
          <p:cNvPr id="215" name="グループ化 214">
            <a:extLst>
              <a:ext uri="{FF2B5EF4-FFF2-40B4-BE49-F238E27FC236}">
                <a16:creationId xmlns:a16="http://schemas.microsoft.com/office/drawing/2014/main" id="{DE09B539-2A5A-394D-AC09-9D385007B21A}"/>
              </a:ext>
            </a:extLst>
          </p:cNvPr>
          <p:cNvGrpSpPr/>
          <p:nvPr/>
        </p:nvGrpSpPr>
        <p:grpSpPr>
          <a:xfrm>
            <a:off x="4609280" y="1673723"/>
            <a:ext cx="762933" cy="666573"/>
            <a:chOff x="4609280" y="1673723"/>
            <a:chExt cx="762933" cy="666573"/>
          </a:xfrm>
        </p:grpSpPr>
        <p:sp>
          <p:nvSpPr>
            <p:cNvPr id="223" name="正方形/長方形 222">
              <a:extLst>
                <a:ext uri="{FF2B5EF4-FFF2-40B4-BE49-F238E27FC236}">
                  <a16:creationId xmlns:a16="http://schemas.microsoft.com/office/drawing/2014/main" id="{EE33C27C-48C9-E248-9992-09894DF5174E}"/>
                </a:ext>
              </a:extLst>
            </p:cNvPr>
            <p:cNvSpPr/>
            <p:nvPr/>
          </p:nvSpPr>
          <p:spPr>
            <a:xfrm>
              <a:off x="4730603" y="1726342"/>
              <a:ext cx="598250" cy="58849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nvGrpSpPr>
            <p:cNvPr id="224" name="グループ化 223">
              <a:extLst>
                <a:ext uri="{FF2B5EF4-FFF2-40B4-BE49-F238E27FC236}">
                  <a16:creationId xmlns:a16="http://schemas.microsoft.com/office/drawing/2014/main" id="{C08483A1-36EF-F946-8ED1-9862FBA1CD33}"/>
                </a:ext>
              </a:extLst>
            </p:cNvPr>
            <p:cNvGrpSpPr/>
            <p:nvPr/>
          </p:nvGrpSpPr>
          <p:grpSpPr>
            <a:xfrm>
              <a:off x="4697760" y="1673723"/>
              <a:ext cx="674453" cy="666573"/>
              <a:chOff x="1462419" y="107793"/>
              <a:chExt cx="361125" cy="356903"/>
            </a:xfrm>
          </p:grpSpPr>
          <p:sp>
            <p:nvSpPr>
              <p:cNvPr id="231" name="左大かっこ 230">
                <a:extLst>
                  <a:ext uri="{FF2B5EF4-FFF2-40B4-BE49-F238E27FC236}">
                    <a16:creationId xmlns:a16="http://schemas.microsoft.com/office/drawing/2014/main" id="{49D74DBA-C093-D64A-88C2-DE950F9F8832}"/>
                  </a:ext>
                </a:extLst>
              </p:cNvPr>
              <p:cNvSpPr/>
              <p:nvPr/>
            </p:nvSpPr>
            <p:spPr>
              <a:xfrm>
                <a:off x="1462419" y="107793"/>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32" name="左大かっこ 231">
                <a:extLst>
                  <a:ext uri="{FF2B5EF4-FFF2-40B4-BE49-F238E27FC236}">
                    <a16:creationId xmlns:a16="http://schemas.microsoft.com/office/drawing/2014/main" id="{4C7E3C1B-6A29-1544-898E-526CD10415FE}"/>
                  </a:ext>
                </a:extLst>
              </p:cNvPr>
              <p:cNvSpPr/>
              <p:nvPr/>
            </p:nvSpPr>
            <p:spPr>
              <a:xfrm flipH="1">
                <a:off x="1777825" y="107794"/>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sp>
          <p:nvSpPr>
            <p:cNvPr id="225" name="円/楕円 224">
              <a:extLst>
                <a:ext uri="{FF2B5EF4-FFF2-40B4-BE49-F238E27FC236}">
                  <a16:creationId xmlns:a16="http://schemas.microsoft.com/office/drawing/2014/main" id="{929B159D-955D-E943-91B1-BA47D193BF12}"/>
                </a:ext>
              </a:extLst>
            </p:cNvPr>
            <p:cNvSpPr/>
            <p:nvPr/>
          </p:nvSpPr>
          <p:spPr>
            <a:xfrm>
              <a:off x="4609280" y="1814315"/>
              <a:ext cx="90249" cy="853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28" name="正方形/長方形 227">
              <a:extLst>
                <a:ext uri="{FF2B5EF4-FFF2-40B4-BE49-F238E27FC236}">
                  <a16:creationId xmlns:a16="http://schemas.microsoft.com/office/drawing/2014/main" id="{9417DFE7-EBAA-3344-8235-24FC64B6F202}"/>
                </a:ext>
              </a:extLst>
            </p:cNvPr>
            <p:cNvSpPr/>
            <p:nvPr/>
          </p:nvSpPr>
          <p:spPr>
            <a:xfrm>
              <a:off x="4739934" y="1733134"/>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solidFill>
                    <a:schemeClr val="tx1"/>
                  </a:solidFill>
                  <a:latin typeface="Meiryo" panose="020B0604030504040204" pitchFamily="34" charset="-128"/>
                  <a:ea typeface="Meiryo" panose="020B0604030504040204" pitchFamily="34" charset="-128"/>
                </a:rPr>
                <a:t>1</a:t>
              </a:r>
              <a:endParaRPr kumimoji="1" lang="ja-JP" altLang="en-US" sz="1400">
                <a:solidFill>
                  <a:schemeClr val="tx1"/>
                </a:solidFill>
                <a:latin typeface="Meiryo" panose="020B0604030504040204" pitchFamily="34" charset="-128"/>
                <a:ea typeface="Meiryo" panose="020B0604030504040204" pitchFamily="34" charset="-128"/>
              </a:endParaRPr>
            </a:p>
          </p:txBody>
        </p:sp>
        <p:sp>
          <p:nvSpPr>
            <p:cNvPr id="229" name="正方形/長方形 228">
              <a:extLst>
                <a:ext uri="{FF2B5EF4-FFF2-40B4-BE49-F238E27FC236}">
                  <a16:creationId xmlns:a16="http://schemas.microsoft.com/office/drawing/2014/main" id="{6FC48338-AFD1-5B4B-8201-2917C047F19C}"/>
                </a:ext>
              </a:extLst>
            </p:cNvPr>
            <p:cNvSpPr/>
            <p:nvPr/>
          </p:nvSpPr>
          <p:spPr>
            <a:xfrm>
              <a:off x="4735801" y="1737155"/>
              <a:ext cx="588498" cy="133200"/>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solidFill>
                    <a:schemeClr val="tx1"/>
                  </a:solidFill>
                  <a:latin typeface="Meiryo" panose="020B0604030504040204" pitchFamily="34" charset="-128"/>
                  <a:ea typeface="Meiryo" panose="020B0604030504040204" pitchFamily="34" charset="-128"/>
                </a:rPr>
                <a:t>1</a:t>
              </a:r>
              <a:endParaRPr kumimoji="1" lang="ja-JP" altLang="en-US" sz="1400">
                <a:solidFill>
                  <a:schemeClr val="tx1"/>
                </a:solidFill>
                <a:latin typeface="Meiryo" panose="020B0604030504040204" pitchFamily="34" charset="-128"/>
                <a:ea typeface="Meiryo" panose="020B0604030504040204" pitchFamily="34" charset="-128"/>
              </a:endParaRPr>
            </a:p>
          </p:txBody>
        </p:sp>
      </p:grpSp>
      <p:grpSp>
        <p:nvGrpSpPr>
          <p:cNvPr id="233" name="グループ化 232">
            <a:extLst>
              <a:ext uri="{FF2B5EF4-FFF2-40B4-BE49-F238E27FC236}">
                <a16:creationId xmlns:a16="http://schemas.microsoft.com/office/drawing/2014/main" id="{8A7862F7-7DA0-F943-B498-AC6C38D591DD}"/>
              </a:ext>
            </a:extLst>
          </p:cNvPr>
          <p:cNvGrpSpPr/>
          <p:nvPr/>
        </p:nvGrpSpPr>
        <p:grpSpPr>
          <a:xfrm>
            <a:off x="5703661" y="1673723"/>
            <a:ext cx="762933" cy="666573"/>
            <a:chOff x="4609280" y="1673723"/>
            <a:chExt cx="762933" cy="666573"/>
          </a:xfrm>
        </p:grpSpPr>
        <p:sp>
          <p:nvSpPr>
            <p:cNvPr id="234" name="正方形/長方形 233">
              <a:extLst>
                <a:ext uri="{FF2B5EF4-FFF2-40B4-BE49-F238E27FC236}">
                  <a16:creationId xmlns:a16="http://schemas.microsoft.com/office/drawing/2014/main" id="{FDEAC5B6-3E91-E747-BF8F-DE597EAC55E2}"/>
                </a:ext>
              </a:extLst>
            </p:cNvPr>
            <p:cNvSpPr/>
            <p:nvPr/>
          </p:nvSpPr>
          <p:spPr>
            <a:xfrm>
              <a:off x="4730603" y="1726342"/>
              <a:ext cx="598250" cy="58849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nvGrpSpPr>
            <p:cNvPr id="235" name="グループ化 234">
              <a:extLst>
                <a:ext uri="{FF2B5EF4-FFF2-40B4-BE49-F238E27FC236}">
                  <a16:creationId xmlns:a16="http://schemas.microsoft.com/office/drawing/2014/main" id="{1B85A4EF-9E59-4744-8419-8B0434ED2B9D}"/>
                </a:ext>
              </a:extLst>
            </p:cNvPr>
            <p:cNvGrpSpPr/>
            <p:nvPr/>
          </p:nvGrpSpPr>
          <p:grpSpPr>
            <a:xfrm>
              <a:off x="4697760" y="1673723"/>
              <a:ext cx="674453" cy="666573"/>
              <a:chOff x="1462419" y="107793"/>
              <a:chExt cx="361125" cy="356903"/>
            </a:xfrm>
          </p:grpSpPr>
          <p:sp>
            <p:nvSpPr>
              <p:cNvPr id="239" name="左大かっこ 238">
                <a:extLst>
                  <a:ext uri="{FF2B5EF4-FFF2-40B4-BE49-F238E27FC236}">
                    <a16:creationId xmlns:a16="http://schemas.microsoft.com/office/drawing/2014/main" id="{7491AB1D-A838-574B-8564-41289F9302E4}"/>
                  </a:ext>
                </a:extLst>
              </p:cNvPr>
              <p:cNvSpPr/>
              <p:nvPr/>
            </p:nvSpPr>
            <p:spPr>
              <a:xfrm>
                <a:off x="1462419" y="107793"/>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40" name="左大かっこ 239">
                <a:extLst>
                  <a:ext uri="{FF2B5EF4-FFF2-40B4-BE49-F238E27FC236}">
                    <a16:creationId xmlns:a16="http://schemas.microsoft.com/office/drawing/2014/main" id="{22397B61-505E-3145-A88B-12E5A297F351}"/>
                  </a:ext>
                </a:extLst>
              </p:cNvPr>
              <p:cNvSpPr/>
              <p:nvPr/>
            </p:nvSpPr>
            <p:spPr>
              <a:xfrm flipH="1">
                <a:off x="1777825" y="107794"/>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sp>
          <p:nvSpPr>
            <p:cNvPr id="236" name="円/楕円 235">
              <a:extLst>
                <a:ext uri="{FF2B5EF4-FFF2-40B4-BE49-F238E27FC236}">
                  <a16:creationId xmlns:a16="http://schemas.microsoft.com/office/drawing/2014/main" id="{10DBC564-D3CC-EC4E-A64C-202EB5E01A5F}"/>
                </a:ext>
              </a:extLst>
            </p:cNvPr>
            <p:cNvSpPr/>
            <p:nvPr/>
          </p:nvSpPr>
          <p:spPr>
            <a:xfrm>
              <a:off x="4609280" y="1814315"/>
              <a:ext cx="90249" cy="853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37" name="正方形/長方形 236">
              <a:extLst>
                <a:ext uri="{FF2B5EF4-FFF2-40B4-BE49-F238E27FC236}">
                  <a16:creationId xmlns:a16="http://schemas.microsoft.com/office/drawing/2014/main" id="{E9C1B4A1-3B1B-C44D-B154-2358FD3E19C1}"/>
                </a:ext>
              </a:extLst>
            </p:cNvPr>
            <p:cNvSpPr/>
            <p:nvPr/>
          </p:nvSpPr>
          <p:spPr>
            <a:xfrm>
              <a:off x="4739934" y="1733134"/>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Meiryo" panose="020B0604030504040204" pitchFamily="34" charset="-128"/>
                  <a:ea typeface="Meiryo" panose="020B0604030504040204" pitchFamily="34" charset="-128"/>
                </a:rPr>
                <a:t>2</a:t>
              </a:r>
              <a:endParaRPr kumimoji="1" lang="ja-JP" altLang="en-US" sz="1400">
                <a:solidFill>
                  <a:schemeClr val="tx1"/>
                </a:solidFill>
                <a:latin typeface="Meiryo" panose="020B0604030504040204" pitchFamily="34" charset="-128"/>
                <a:ea typeface="Meiryo" panose="020B0604030504040204" pitchFamily="34" charset="-128"/>
              </a:endParaRPr>
            </a:p>
          </p:txBody>
        </p:sp>
        <p:sp>
          <p:nvSpPr>
            <p:cNvPr id="238" name="正方形/長方形 237">
              <a:extLst>
                <a:ext uri="{FF2B5EF4-FFF2-40B4-BE49-F238E27FC236}">
                  <a16:creationId xmlns:a16="http://schemas.microsoft.com/office/drawing/2014/main" id="{FA5B90AE-E475-384F-A6D4-24E6B20E935B}"/>
                </a:ext>
              </a:extLst>
            </p:cNvPr>
            <p:cNvSpPr/>
            <p:nvPr/>
          </p:nvSpPr>
          <p:spPr>
            <a:xfrm>
              <a:off x="4735801" y="1737155"/>
              <a:ext cx="588498" cy="133200"/>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Meiryo" panose="020B0604030504040204" pitchFamily="34" charset="-128"/>
                  <a:ea typeface="Meiryo" panose="020B0604030504040204" pitchFamily="34" charset="-128"/>
                </a:rPr>
                <a:t>2</a:t>
              </a:r>
              <a:endParaRPr kumimoji="1" lang="ja-JP" altLang="en-US" sz="1400">
                <a:solidFill>
                  <a:schemeClr val="tx1"/>
                </a:solidFill>
                <a:latin typeface="Meiryo" panose="020B0604030504040204" pitchFamily="34" charset="-128"/>
                <a:ea typeface="Meiryo" panose="020B0604030504040204" pitchFamily="34" charset="-128"/>
              </a:endParaRPr>
            </a:p>
          </p:txBody>
        </p:sp>
      </p:grpSp>
      <p:grpSp>
        <p:nvGrpSpPr>
          <p:cNvPr id="241" name="グループ化 240">
            <a:extLst>
              <a:ext uri="{FF2B5EF4-FFF2-40B4-BE49-F238E27FC236}">
                <a16:creationId xmlns:a16="http://schemas.microsoft.com/office/drawing/2014/main" id="{FA61D0CE-65FF-7847-93FA-8E39CE320B7C}"/>
              </a:ext>
            </a:extLst>
          </p:cNvPr>
          <p:cNvGrpSpPr/>
          <p:nvPr/>
        </p:nvGrpSpPr>
        <p:grpSpPr>
          <a:xfrm>
            <a:off x="6851853" y="1676054"/>
            <a:ext cx="762933" cy="666573"/>
            <a:chOff x="4609280" y="1673723"/>
            <a:chExt cx="762933" cy="666573"/>
          </a:xfrm>
        </p:grpSpPr>
        <p:sp>
          <p:nvSpPr>
            <p:cNvPr id="243" name="正方形/長方形 242">
              <a:extLst>
                <a:ext uri="{FF2B5EF4-FFF2-40B4-BE49-F238E27FC236}">
                  <a16:creationId xmlns:a16="http://schemas.microsoft.com/office/drawing/2014/main" id="{EC4E4068-AE47-9944-9347-19C71CCCCB04}"/>
                </a:ext>
              </a:extLst>
            </p:cNvPr>
            <p:cNvSpPr/>
            <p:nvPr/>
          </p:nvSpPr>
          <p:spPr>
            <a:xfrm>
              <a:off x="4730603" y="1726342"/>
              <a:ext cx="598250" cy="58849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nvGrpSpPr>
            <p:cNvPr id="244" name="グループ化 243">
              <a:extLst>
                <a:ext uri="{FF2B5EF4-FFF2-40B4-BE49-F238E27FC236}">
                  <a16:creationId xmlns:a16="http://schemas.microsoft.com/office/drawing/2014/main" id="{75AA42D3-2DA5-1A47-B791-8B64BF5BFF5E}"/>
                </a:ext>
              </a:extLst>
            </p:cNvPr>
            <p:cNvGrpSpPr/>
            <p:nvPr/>
          </p:nvGrpSpPr>
          <p:grpSpPr>
            <a:xfrm>
              <a:off x="4697760" y="1673723"/>
              <a:ext cx="674453" cy="666573"/>
              <a:chOff x="1462419" y="107793"/>
              <a:chExt cx="361125" cy="356903"/>
            </a:xfrm>
          </p:grpSpPr>
          <p:sp>
            <p:nvSpPr>
              <p:cNvPr id="251" name="左大かっこ 250">
                <a:extLst>
                  <a:ext uri="{FF2B5EF4-FFF2-40B4-BE49-F238E27FC236}">
                    <a16:creationId xmlns:a16="http://schemas.microsoft.com/office/drawing/2014/main" id="{542D9E5D-F7B6-EE41-9DDF-3765B52AE43F}"/>
                  </a:ext>
                </a:extLst>
              </p:cNvPr>
              <p:cNvSpPr/>
              <p:nvPr/>
            </p:nvSpPr>
            <p:spPr>
              <a:xfrm>
                <a:off x="1462419" y="107793"/>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52" name="左大かっこ 251">
                <a:extLst>
                  <a:ext uri="{FF2B5EF4-FFF2-40B4-BE49-F238E27FC236}">
                    <a16:creationId xmlns:a16="http://schemas.microsoft.com/office/drawing/2014/main" id="{4C0D763B-45E3-054E-A8BA-006A883D58A0}"/>
                  </a:ext>
                </a:extLst>
              </p:cNvPr>
              <p:cNvSpPr/>
              <p:nvPr/>
            </p:nvSpPr>
            <p:spPr>
              <a:xfrm flipH="1">
                <a:off x="1777825" y="107794"/>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sp>
          <p:nvSpPr>
            <p:cNvPr id="246" name="円/楕円 245">
              <a:extLst>
                <a:ext uri="{FF2B5EF4-FFF2-40B4-BE49-F238E27FC236}">
                  <a16:creationId xmlns:a16="http://schemas.microsoft.com/office/drawing/2014/main" id="{C2E31932-F290-E24C-97F7-9AC5114A568E}"/>
                </a:ext>
              </a:extLst>
            </p:cNvPr>
            <p:cNvSpPr/>
            <p:nvPr/>
          </p:nvSpPr>
          <p:spPr>
            <a:xfrm>
              <a:off x="4609280" y="1814315"/>
              <a:ext cx="90249" cy="853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48" name="正方形/長方形 247">
              <a:extLst>
                <a:ext uri="{FF2B5EF4-FFF2-40B4-BE49-F238E27FC236}">
                  <a16:creationId xmlns:a16="http://schemas.microsoft.com/office/drawing/2014/main" id="{B3E2ED0C-3B3A-5848-9BD2-C1F5BF35CAE7}"/>
                </a:ext>
              </a:extLst>
            </p:cNvPr>
            <p:cNvSpPr/>
            <p:nvPr/>
          </p:nvSpPr>
          <p:spPr>
            <a:xfrm>
              <a:off x="4739934" y="1733134"/>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Meiryo" panose="020B0604030504040204" pitchFamily="34" charset="-128"/>
                  <a:ea typeface="Meiryo" panose="020B0604030504040204" pitchFamily="34" charset="-128"/>
                </a:rPr>
                <a:t>3</a:t>
              </a:r>
              <a:endParaRPr kumimoji="1" lang="ja-JP" altLang="en-US" sz="1400">
                <a:solidFill>
                  <a:schemeClr val="tx1"/>
                </a:solidFill>
                <a:latin typeface="Meiryo" panose="020B0604030504040204" pitchFamily="34" charset="-128"/>
                <a:ea typeface="Meiryo" panose="020B0604030504040204" pitchFamily="34" charset="-128"/>
              </a:endParaRPr>
            </a:p>
          </p:txBody>
        </p:sp>
        <p:sp>
          <p:nvSpPr>
            <p:cNvPr id="250" name="正方形/長方形 249">
              <a:extLst>
                <a:ext uri="{FF2B5EF4-FFF2-40B4-BE49-F238E27FC236}">
                  <a16:creationId xmlns:a16="http://schemas.microsoft.com/office/drawing/2014/main" id="{E128D7C4-A055-AD46-BA64-4A324B9139D3}"/>
                </a:ext>
              </a:extLst>
            </p:cNvPr>
            <p:cNvSpPr/>
            <p:nvPr/>
          </p:nvSpPr>
          <p:spPr>
            <a:xfrm>
              <a:off x="4735801" y="1737155"/>
              <a:ext cx="588498" cy="133200"/>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Meiryo" panose="020B0604030504040204" pitchFamily="34" charset="-128"/>
                  <a:ea typeface="Meiryo" panose="020B0604030504040204" pitchFamily="34" charset="-128"/>
                </a:rPr>
                <a:t>3</a:t>
              </a:r>
              <a:endParaRPr kumimoji="1" lang="ja-JP" altLang="en-US" sz="1400">
                <a:solidFill>
                  <a:schemeClr val="tx1"/>
                </a:solidFill>
                <a:latin typeface="Meiryo" panose="020B0604030504040204" pitchFamily="34" charset="-128"/>
                <a:ea typeface="Meiryo" panose="020B0604030504040204" pitchFamily="34" charset="-128"/>
              </a:endParaRPr>
            </a:p>
          </p:txBody>
        </p:sp>
      </p:grpSp>
      <p:sp>
        <p:nvSpPr>
          <p:cNvPr id="254" name="円/楕円 253">
            <a:extLst>
              <a:ext uri="{FF2B5EF4-FFF2-40B4-BE49-F238E27FC236}">
                <a16:creationId xmlns:a16="http://schemas.microsoft.com/office/drawing/2014/main" id="{8471BF41-A0B3-ED47-8779-04A15A357BC6}"/>
              </a:ext>
            </a:extLst>
          </p:cNvPr>
          <p:cNvSpPr/>
          <p:nvPr/>
        </p:nvSpPr>
        <p:spPr>
          <a:xfrm>
            <a:off x="7813189" y="1581243"/>
            <a:ext cx="360000" cy="3600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100" dirty="0">
                <a:solidFill>
                  <a:schemeClr val="tx1"/>
                </a:solidFill>
                <a:latin typeface="Meiryo" panose="020B0604030504040204" pitchFamily="34" charset="-128"/>
                <a:ea typeface="Meiryo" panose="020B0604030504040204" pitchFamily="34" charset="-128"/>
              </a:rPr>
              <a:t>P4</a:t>
            </a:r>
            <a:endParaRPr kumimoji="1" lang="ja-JP" altLang="en-US" sz="1100">
              <a:solidFill>
                <a:schemeClr val="tx1"/>
              </a:solidFill>
              <a:latin typeface="Meiryo" panose="020B0604030504040204" pitchFamily="34" charset="-128"/>
              <a:ea typeface="Meiryo" panose="020B0604030504040204" pitchFamily="34" charset="-128"/>
            </a:endParaRPr>
          </a:p>
        </p:txBody>
      </p:sp>
      <p:sp>
        <p:nvSpPr>
          <p:cNvPr id="257" name="テキスト ボックス 256">
            <a:extLst>
              <a:ext uri="{FF2B5EF4-FFF2-40B4-BE49-F238E27FC236}">
                <a16:creationId xmlns:a16="http://schemas.microsoft.com/office/drawing/2014/main" id="{AD0636CE-ADE4-BA48-8B22-50A4BD99E8AF}"/>
              </a:ext>
            </a:extLst>
          </p:cNvPr>
          <p:cNvSpPr txBox="1"/>
          <p:nvPr/>
        </p:nvSpPr>
        <p:spPr>
          <a:xfrm>
            <a:off x="7728664" y="1431709"/>
            <a:ext cx="649537" cy="307777"/>
          </a:xfrm>
          <a:prstGeom prst="rect">
            <a:avLst/>
          </a:prstGeom>
          <a:noFill/>
        </p:spPr>
        <p:txBody>
          <a:bodyPr wrap="none" rtlCol="0">
            <a:spAutoFit/>
          </a:bodyPr>
          <a:lstStyle/>
          <a:p>
            <a:r>
              <a:rPr kumimoji="1" lang="en-US" altLang="ja-JP" sz="1400" dirty="0">
                <a:latin typeface="Meiryo" panose="020B0604030504040204" pitchFamily="34" charset="-128"/>
                <a:ea typeface="Meiryo" panose="020B0604030504040204" pitchFamily="34" charset="-128"/>
              </a:rPr>
              <a:t>using</a:t>
            </a:r>
            <a:endParaRPr kumimoji="1" lang="ja-JP" altLang="en-US" sz="1400">
              <a:latin typeface="Meiryo" panose="020B0604030504040204" pitchFamily="34" charset="-128"/>
              <a:ea typeface="Meiryo" panose="020B0604030504040204" pitchFamily="34" charset="-128"/>
            </a:endParaRPr>
          </a:p>
        </p:txBody>
      </p:sp>
      <p:sp>
        <p:nvSpPr>
          <p:cNvPr id="3" name="フッター プレースホルダー 2">
            <a:extLst>
              <a:ext uri="{FF2B5EF4-FFF2-40B4-BE49-F238E27FC236}">
                <a16:creationId xmlns:a16="http://schemas.microsoft.com/office/drawing/2014/main" id="{37482A9C-0AFE-F748-8E3F-B9391C797940}"/>
              </a:ext>
            </a:extLst>
          </p:cNvPr>
          <p:cNvSpPr>
            <a:spLocks noGrp="1"/>
          </p:cNvSpPr>
          <p:nvPr>
            <p:ph type="ftr" sz="quarter" idx="11"/>
          </p:nvPr>
        </p:nvSpPr>
        <p:spPr/>
        <p:txBody>
          <a:bodyPr/>
          <a:lstStyle/>
          <a:p>
            <a:r>
              <a:rPr kumimoji="1" lang="en" altLang="ja-JP"/>
              <a:t>By Kenji Hiranabe with the kindest help of Prof. Gilbert Strang</a:t>
            </a:r>
            <a:endParaRPr kumimoji="1" lang="ja-JP" altLang="en-US"/>
          </a:p>
        </p:txBody>
      </p:sp>
      <p:sp>
        <p:nvSpPr>
          <p:cNvPr id="5" name="スライド番号プレースホルダー 4">
            <a:extLst>
              <a:ext uri="{FF2B5EF4-FFF2-40B4-BE49-F238E27FC236}">
                <a16:creationId xmlns:a16="http://schemas.microsoft.com/office/drawing/2014/main" id="{5531D096-FA15-E145-B08C-1B4AAC319F1B}"/>
              </a:ext>
            </a:extLst>
          </p:cNvPr>
          <p:cNvSpPr>
            <a:spLocks noGrp="1"/>
          </p:cNvSpPr>
          <p:nvPr>
            <p:ph type="sldNum" sz="quarter" idx="12"/>
          </p:nvPr>
        </p:nvSpPr>
        <p:spPr/>
        <p:txBody>
          <a:bodyPr/>
          <a:lstStyle/>
          <a:p>
            <a:fld id="{C29EF6B4-709F-0C4F-8D57-4E0D583B55F6}" type="slidenum">
              <a:rPr kumimoji="1" lang="ja-JP" altLang="en-US" smtClean="0"/>
              <a:t>19</a:t>
            </a:fld>
            <a:endParaRPr kumimoji="1" lang="ja-JP" altLang="en-US"/>
          </a:p>
        </p:txBody>
      </p:sp>
      <mc:AlternateContent xmlns:mc="http://schemas.openxmlformats.org/markup-compatibility/2006" xmlns:a14="http://schemas.microsoft.com/office/drawing/2010/main">
        <mc:Choice Requires="a14">
          <p:sp>
            <p:nvSpPr>
              <p:cNvPr id="258" name="テキスト ボックス 257">
                <a:extLst>
                  <a:ext uri="{FF2B5EF4-FFF2-40B4-BE49-F238E27FC236}">
                    <a16:creationId xmlns:a16="http://schemas.microsoft.com/office/drawing/2014/main" id="{0C373A30-9286-6245-8CBE-CDE7ADD66393}"/>
                  </a:ext>
                </a:extLst>
              </p:cNvPr>
              <p:cNvSpPr txBox="1"/>
              <p:nvPr/>
            </p:nvSpPr>
            <p:spPr>
              <a:xfrm>
                <a:off x="1997063" y="1325183"/>
                <a:ext cx="372666"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rPr>
                        <m:t>𝑄</m:t>
                      </m:r>
                    </m:oMath>
                  </m:oMathPara>
                </a14:m>
                <a:endParaRPr kumimoji="1" lang="ja-JP" altLang="en-US" sz="1400" b="0"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endParaRPr>
              </a:p>
            </p:txBody>
          </p:sp>
        </mc:Choice>
        <mc:Fallback xmlns="">
          <p:sp>
            <p:nvSpPr>
              <p:cNvPr id="258" name="テキスト ボックス 257">
                <a:extLst>
                  <a:ext uri="{FF2B5EF4-FFF2-40B4-BE49-F238E27FC236}">
                    <a16:creationId xmlns:a16="http://schemas.microsoft.com/office/drawing/2014/main" id="{0C373A30-9286-6245-8CBE-CDE7ADD66393}"/>
                  </a:ext>
                </a:extLst>
              </p:cNvPr>
              <p:cNvSpPr txBox="1">
                <a:spLocks noRot="1" noChangeAspect="1" noMove="1" noResize="1" noEditPoints="1" noAdjustHandles="1" noChangeArrowheads="1" noChangeShapeType="1" noTextEdit="1"/>
              </p:cNvSpPr>
              <p:nvPr/>
            </p:nvSpPr>
            <p:spPr>
              <a:xfrm>
                <a:off x="1997063" y="1325183"/>
                <a:ext cx="372666" cy="307777"/>
              </a:xfrm>
              <a:prstGeom prst="rect">
                <a:avLst/>
              </a:prstGeom>
              <a:blipFill>
                <a:blip r:embed="rId12"/>
                <a:stretch>
                  <a:fillRect b="-4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9" name="テキスト ボックス 258">
                <a:extLst>
                  <a:ext uri="{FF2B5EF4-FFF2-40B4-BE49-F238E27FC236}">
                    <a16:creationId xmlns:a16="http://schemas.microsoft.com/office/drawing/2014/main" id="{553FF232-8854-114A-A0CF-E73CB5FE8603}"/>
                  </a:ext>
                </a:extLst>
              </p:cNvPr>
              <p:cNvSpPr txBox="1"/>
              <p:nvPr/>
            </p:nvSpPr>
            <p:spPr>
              <a:xfrm>
                <a:off x="2696016" y="1343246"/>
                <a:ext cx="361316" cy="307777"/>
              </a:xfrm>
              <a:prstGeom prst="rect">
                <a:avLst/>
              </a:prstGeom>
              <a:noFill/>
            </p:spPr>
            <p:txBody>
              <a:bodyPr wrap="none" rtlCol="0">
                <a:spAutoFit/>
              </a:bodyPr>
              <a:lstStyle/>
              <a:p>
                <a:pPr lvl="0"/>
                <a14:m>
                  <m:oMathPara xmlns:m="http://schemas.openxmlformats.org/officeDocument/2006/math">
                    <m:oMathParaPr>
                      <m:jc m:val="centerGroup"/>
                    </m:oMathParaPr>
                    <m:oMath xmlns:m="http://schemas.openxmlformats.org/officeDocument/2006/math">
                      <m:r>
                        <a:rPr kumimoji="1" lang="el-GR" altLang="ja-JP" sz="1400" i="1">
                          <a:solidFill>
                            <a:prstClr val="black"/>
                          </a:solidFill>
                          <a:latin typeface="Cambria Math" panose="02040503050406030204" pitchFamily="18" charset="0"/>
                          <a:ea typeface="Cambria Math" panose="02040503050406030204" pitchFamily="18" charset="0"/>
                        </a:rPr>
                        <m:t>𝛬</m:t>
                      </m:r>
                    </m:oMath>
                  </m:oMathPara>
                </a14:m>
                <a:endParaRPr kumimoji="1" lang="ja-JP" altLang="en-US" sz="1400" b="0"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endParaRPr>
              </a:p>
            </p:txBody>
          </p:sp>
        </mc:Choice>
        <mc:Fallback xmlns="">
          <p:sp>
            <p:nvSpPr>
              <p:cNvPr id="259" name="テキスト ボックス 258">
                <a:extLst>
                  <a:ext uri="{FF2B5EF4-FFF2-40B4-BE49-F238E27FC236}">
                    <a16:creationId xmlns:a16="http://schemas.microsoft.com/office/drawing/2014/main" id="{553FF232-8854-114A-A0CF-E73CB5FE8603}"/>
                  </a:ext>
                </a:extLst>
              </p:cNvPr>
              <p:cNvSpPr txBox="1">
                <a:spLocks noRot="1" noChangeAspect="1" noMove="1" noResize="1" noEditPoints="1" noAdjustHandles="1" noChangeArrowheads="1" noChangeShapeType="1" noTextEdit="1"/>
              </p:cNvSpPr>
              <p:nvPr/>
            </p:nvSpPr>
            <p:spPr>
              <a:xfrm>
                <a:off x="2696016" y="1343246"/>
                <a:ext cx="361316" cy="307777"/>
              </a:xfrm>
              <a:prstGeom prst="rect">
                <a:avLst/>
              </a:prstGeom>
              <a:blipFill>
                <a:blip r:embed="rId1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1" name="テキスト ボックス 260">
                <a:extLst>
                  <a:ext uri="{FF2B5EF4-FFF2-40B4-BE49-F238E27FC236}">
                    <a16:creationId xmlns:a16="http://schemas.microsoft.com/office/drawing/2014/main" id="{EE539441-3DD1-A54C-B823-1CEFB279697C}"/>
                  </a:ext>
                </a:extLst>
              </p:cNvPr>
              <p:cNvSpPr txBox="1"/>
              <p:nvPr/>
            </p:nvSpPr>
            <p:spPr>
              <a:xfrm>
                <a:off x="713102" y="1366019"/>
                <a:ext cx="343684"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ea typeface="游ゴシック" panose="020B0400000000000000" pitchFamily="34" charset="-128"/>
                        </a:rPr>
                        <m:t>𝑆</m:t>
                      </m:r>
                    </m:oMath>
                  </m:oMathPara>
                </a14:m>
                <a:endParaRPr kumimoji="1" lang="ja-JP" altLang="en-US" sz="1400" b="0"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endParaRPr>
              </a:p>
            </p:txBody>
          </p:sp>
        </mc:Choice>
        <mc:Fallback xmlns="">
          <p:sp>
            <p:nvSpPr>
              <p:cNvPr id="261" name="テキスト ボックス 260">
                <a:extLst>
                  <a:ext uri="{FF2B5EF4-FFF2-40B4-BE49-F238E27FC236}">
                    <a16:creationId xmlns:a16="http://schemas.microsoft.com/office/drawing/2014/main" id="{EE539441-3DD1-A54C-B823-1CEFB279697C}"/>
                  </a:ext>
                </a:extLst>
              </p:cNvPr>
              <p:cNvSpPr txBox="1">
                <a:spLocks noRot="1" noChangeAspect="1" noMove="1" noResize="1" noEditPoints="1" noAdjustHandles="1" noChangeArrowheads="1" noChangeShapeType="1" noTextEdit="1"/>
              </p:cNvSpPr>
              <p:nvPr/>
            </p:nvSpPr>
            <p:spPr>
              <a:xfrm>
                <a:off x="713102" y="1366019"/>
                <a:ext cx="343684" cy="307777"/>
              </a:xfrm>
              <a:prstGeom prst="rect">
                <a:avLst/>
              </a:prstGeom>
              <a:blipFill>
                <a:blip r:embed="rId1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2" name="テキスト ボックス 261">
                <a:extLst>
                  <a:ext uri="{FF2B5EF4-FFF2-40B4-BE49-F238E27FC236}">
                    <a16:creationId xmlns:a16="http://schemas.microsoft.com/office/drawing/2014/main" id="{E641A7FE-D103-5247-84C7-017F000BB4C3}"/>
                  </a:ext>
                </a:extLst>
              </p:cNvPr>
              <p:cNvSpPr txBox="1"/>
              <p:nvPr/>
            </p:nvSpPr>
            <p:spPr>
              <a:xfrm>
                <a:off x="3468795" y="1322919"/>
                <a:ext cx="464230" cy="307777"/>
              </a:xfrm>
              <a:prstGeom prst="rect">
                <a:avLst/>
              </a:prstGeom>
              <a:noFill/>
            </p:spPr>
            <p:txBody>
              <a:bodyPr wrap="none" rtlCol="0">
                <a:spAutoFit/>
              </a:bodyPr>
              <a:lstStyle/>
              <a:p>
                <a:pPr lvl="0"/>
                <a14:m>
                  <m:oMathPara xmlns:m="http://schemas.openxmlformats.org/officeDocument/2006/math">
                    <m:oMathParaPr>
                      <m:jc m:val="centerGroup"/>
                    </m:oMathParaPr>
                    <m:oMath xmlns:m="http://schemas.openxmlformats.org/officeDocument/2006/math">
                      <m:sSup>
                        <m:sSupPr>
                          <m:ctrlPr>
                            <a:rPr kumimoji="1" lang="el-GR" altLang="ja-JP" sz="1400" i="1">
                              <a:solidFill>
                                <a:prstClr val="black"/>
                              </a:solidFill>
                              <a:latin typeface="Cambria Math" panose="02040503050406030204" pitchFamily="18" charset="0"/>
                              <a:ea typeface="Cambria Math" panose="02040503050406030204" pitchFamily="18" charset="0"/>
                            </a:rPr>
                          </m:ctrlPr>
                        </m:sSupPr>
                        <m:e>
                          <m:r>
                            <a:rPr kumimoji="1" lang="en-US" altLang="ja-JP" sz="1400" i="1">
                              <a:solidFill>
                                <a:prstClr val="black"/>
                              </a:solidFill>
                              <a:latin typeface="Cambria Math" panose="02040503050406030204" pitchFamily="18" charset="0"/>
                              <a:ea typeface="Cambria Math" panose="02040503050406030204" pitchFamily="18" charset="0"/>
                            </a:rPr>
                            <m:t>𝑄</m:t>
                          </m:r>
                        </m:e>
                        <m:sup>
                          <m:r>
                            <a:rPr kumimoji="1" lang="en-US" altLang="ja-JP" sz="1400" i="1">
                              <a:solidFill>
                                <a:prstClr val="black"/>
                              </a:solidFill>
                              <a:latin typeface="Cambria Math" panose="02040503050406030204" pitchFamily="18" charset="0"/>
                              <a:ea typeface="Cambria Math" panose="02040503050406030204" pitchFamily="18" charset="0"/>
                            </a:rPr>
                            <m:t>𝑇</m:t>
                          </m:r>
                        </m:sup>
                      </m:sSup>
                    </m:oMath>
                  </m:oMathPara>
                </a14:m>
                <a:endParaRPr kumimoji="1" lang="ja-JP" altLang="en-US" sz="1400" b="0"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endParaRPr>
              </a:p>
            </p:txBody>
          </p:sp>
        </mc:Choice>
        <mc:Fallback xmlns="">
          <p:sp>
            <p:nvSpPr>
              <p:cNvPr id="262" name="テキスト ボックス 261">
                <a:extLst>
                  <a:ext uri="{FF2B5EF4-FFF2-40B4-BE49-F238E27FC236}">
                    <a16:creationId xmlns:a16="http://schemas.microsoft.com/office/drawing/2014/main" id="{E641A7FE-D103-5247-84C7-017F000BB4C3}"/>
                  </a:ext>
                </a:extLst>
              </p:cNvPr>
              <p:cNvSpPr txBox="1">
                <a:spLocks noRot="1" noChangeAspect="1" noMove="1" noResize="1" noEditPoints="1" noAdjustHandles="1" noChangeArrowheads="1" noChangeShapeType="1" noTextEdit="1"/>
              </p:cNvSpPr>
              <p:nvPr/>
            </p:nvSpPr>
            <p:spPr>
              <a:xfrm>
                <a:off x="3468795" y="1322919"/>
                <a:ext cx="464230" cy="307777"/>
              </a:xfrm>
              <a:prstGeom prst="rect">
                <a:avLst/>
              </a:prstGeom>
              <a:blipFill>
                <a:blip r:embed="rId15"/>
                <a:stretch>
                  <a:fillRect b="-4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3" name="正方形/長方形 262">
                <a:extLst>
                  <a:ext uri="{FF2B5EF4-FFF2-40B4-BE49-F238E27FC236}">
                    <a16:creationId xmlns:a16="http://schemas.microsoft.com/office/drawing/2014/main" id="{74F520B6-367D-A846-8B1F-807CE1C125EC}"/>
                  </a:ext>
                </a:extLst>
              </p:cNvPr>
              <p:cNvSpPr/>
              <p:nvPr/>
            </p:nvSpPr>
            <p:spPr>
              <a:xfrm>
                <a:off x="4679122" y="1323259"/>
                <a:ext cx="666913" cy="310341"/>
              </a:xfrm>
              <a:prstGeom prst="rect">
                <a:avLst/>
              </a:prstGeom>
            </p:spPr>
            <p:txBody>
              <a:bodyPr wrap="square">
                <a:spAutoFit/>
              </a:bodyPr>
              <a:lstStyle/>
              <a:p>
                <a:pPr lvl="0"/>
                <a14:m>
                  <m:oMathPara xmlns:m="http://schemas.openxmlformats.org/officeDocument/2006/math">
                    <m:oMathParaPr>
                      <m:jc m:val="centerGroup"/>
                    </m:oMathParaPr>
                    <m:oMath xmlns:m="http://schemas.openxmlformats.org/officeDocument/2006/math">
                      <m:sSub>
                        <m:sSubPr>
                          <m:ctrlPr>
                            <a:rPr lang="en-US" altLang="ja-JP" sz="1400" i="1" smtClean="0">
                              <a:solidFill>
                                <a:prstClr val="black"/>
                              </a:solidFill>
                              <a:latin typeface="Cambria Math" panose="02040503050406030204" pitchFamily="18" charset="0"/>
                              <a:ea typeface="Cambria Math" panose="02040503050406030204" pitchFamily="18" charset="0"/>
                            </a:rPr>
                          </m:ctrlPr>
                        </m:sSubPr>
                        <m:e>
                          <m:r>
                            <a:rPr lang="en-US" altLang="ja-JP" sz="1400" i="1">
                              <a:solidFill>
                                <a:prstClr val="black"/>
                              </a:solidFill>
                              <a:latin typeface="Cambria Math" panose="02040503050406030204" pitchFamily="18" charset="0"/>
                              <a:ea typeface="Cambria Math" panose="02040503050406030204" pitchFamily="18" charset="0"/>
                            </a:rPr>
                            <m:t>𝜆</m:t>
                          </m:r>
                        </m:e>
                        <m:sub>
                          <m:r>
                            <a:rPr lang="en-US" altLang="ja-JP" sz="1400" i="1">
                              <a:solidFill>
                                <a:prstClr val="black"/>
                              </a:solidFill>
                              <a:latin typeface="Cambria Math" panose="02040503050406030204" pitchFamily="18" charset="0"/>
                              <a:ea typeface="Cambria Math" panose="02040503050406030204" pitchFamily="18" charset="0"/>
                            </a:rPr>
                            <m:t>1</m:t>
                          </m:r>
                        </m:sub>
                      </m:sSub>
                      <m:sSub>
                        <m:sSubPr>
                          <m:ctrlPr>
                            <a:rPr kumimoji="1" lang="en-US" altLang="ja-JP" sz="1400" b="1" i="1">
                              <a:solidFill>
                                <a:prstClr val="black"/>
                              </a:solidFill>
                              <a:latin typeface="Cambria Math" panose="02040503050406030204" pitchFamily="18" charset="0"/>
                            </a:rPr>
                          </m:ctrlPr>
                        </m:sSubPr>
                        <m:e>
                          <m:r>
                            <a:rPr kumimoji="1" lang="en-US" altLang="ja-JP" sz="1400" b="1" i="1">
                              <a:solidFill>
                                <a:prstClr val="black"/>
                              </a:solidFill>
                              <a:latin typeface="Cambria Math" panose="02040503050406030204" pitchFamily="18" charset="0"/>
                            </a:rPr>
                            <m:t>𝒒</m:t>
                          </m:r>
                        </m:e>
                        <m:sub>
                          <m:r>
                            <a:rPr kumimoji="1" lang="en-US" altLang="ja-JP" sz="1400" b="1" i="1">
                              <a:solidFill>
                                <a:prstClr val="black"/>
                              </a:solidFill>
                              <a:latin typeface="Cambria Math" panose="02040503050406030204" pitchFamily="18" charset="0"/>
                            </a:rPr>
                            <m:t>𝟏</m:t>
                          </m:r>
                        </m:sub>
                      </m:sSub>
                      <m:sSubSup>
                        <m:sSubSupPr>
                          <m:ctrlPr>
                            <a:rPr kumimoji="1" lang="en-US" altLang="ja-JP" sz="1400" i="1">
                              <a:solidFill>
                                <a:prstClr val="black"/>
                              </a:solidFill>
                              <a:latin typeface="Cambria Math" panose="02040503050406030204" pitchFamily="18" charset="0"/>
                            </a:rPr>
                          </m:ctrlPr>
                        </m:sSubSupPr>
                        <m:e>
                          <m:r>
                            <a:rPr kumimoji="1" lang="en-US" altLang="ja-JP" sz="1400" b="1" i="1">
                              <a:solidFill>
                                <a:prstClr val="black"/>
                              </a:solidFill>
                              <a:latin typeface="Cambria Math" panose="02040503050406030204" pitchFamily="18" charset="0"/>
                            </a:rPr>
                            <m:t>𝒒</m:t>
                          </m:r>
                        </m:e>
                        <m:sub>
                          <m:r>
                            <a:rPr kumimoji="1" lang="en-US" altLang="ja-JP" sz="1400" i="1">
                              <a:solidFill>
                                <a:prstClr val="black"/>
                              </a:solidFill>
                              <a:latin typeface="Cambria Math" panose="02040503050406030204" pitchFamily="18" charset="0"/>
                            </a:rPr>
                            <m:t>1</m:t>
                          </m:r>
                        </m:sub>
                        <m:sup>
                          <m:r>
                            <a:rPr kumimoji="1" lang="en-US" altLang="ja-JP" sz="1400" i="1">
                              <a:solidFill>
                                <a:prstClr val="black"/>
                              </a:solidFill>
                              <a:latin typeface="Cambria Math" panose="02040503050406030204" pitchFamily="18" charset="0"/>
                            </a:rPr>
                            <m:t>𝑇</m:t>
                          </m:r>
                        </m:sup>
                      </m:sSubSup>
                    </m:oMath>
                  </m:oMathPara>
                </a14:m>
                <a:endParaRPr kumimoji="0" lang="ja-TH" sz="14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endParaRPr>
              </a:p>
            </p:txBody>
          </p:sp>
        </mc:Choice>
        <mc:Fallback xmlns="">
          <p:sp>
            <p:nvSpPr>
              <p:cNvPr id="263" name="正方形/長方形 262">
                <a:extLst>
                  <a:ext uri="{FF2B5EF4-FFF2-40B4-BE49-F238E27FC236}">
                    <a16:creationId xmlns:a16="http://schemas.microsoft.com/office/drawing/2014/main" id="{74F520B6-367D-A846-8B1F-807CE1C125EC}"/>
                  </a:ext>
                </a:extLst>
              </p:cNvPr>
              <p:cNvSpPr>
                <a:spLocks noRot="1" noChangeAspect="1" noMove="1" noResize="1" noEditPoints="1" noAdjustHandles="1" noChangeArrowheads="1" noChangeShapeType="1" noTextEdit="1"/>
              </p:cNvSpPr>
              <p:nvPr/>
            </p:nvSpPr>
            <p:spPr>
              <a:xfrm>
                <a:off x="4679122" y="1323259"/>
                <a:ext cx="666913" cy="310341"/>
              </a:xfrm>
              <a:prstGeom prst="rect">
                <a:avLst/>
              </a:prstGeom>
              <a:blipFill>
                <a:blip r:embed="rId16"/>
                <a:stretch>
                  <a:fillRect r="-3774" b="-4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5" name="正方形/長方形 264">
                <a:extLst>
                  <a:ext uri="{FF2B5EF4-FFF2-40B4-BE49-F238E27FC236}">
                    <a16:creationId xmlns:a16="http://schemas.microsoft.com/office/drawing/2014/main" id="{2A5EE37F-7706-F347-A2EB-3215DF41EB05}"/>
                  </a:ext>
                </a:extLst>
              </p:cNvPr>
              <p:cNvSpPr/>
              <p:nvPr/>
            </p:nvSpPr>
            <p:spPr>
              <a:xfrm>
                <a:off x="5755203" y="1327682"/>
                <a:ext cx="666913" cy="310726"/>
              </a:xfrm>
              <a:prstGeom prst="rect">
                <a:avLst/>
              </a:prstGeom>
            </p:spPr>
            <p:txBody>
              <a:bodyPr wrap="square">
                <a:spAutoFit/>
              </a:bodyPr>
              <a:lstStyle/>
              <a:p>
                <a:pPr lvl="0"/>
                <a14:m>
                  <m:oMathPara xmlns:m="http://schemas.openxmlformats.org/officeDocument/2006/math">
                    <m:oMathParaPr>
                      <m:jc m:val="centerGroup"/>
                    </m:oMathParaPr>
                    <m:oMath xmlns:m="http://schemas.openxmlformats.org/officeDocument/2006/math">
                      <m:sSub>
                        <m:sSubPr>
                          <m:ctrlPr>
                            <a:rPr lang="en-US" altLang="ja-JP" sz="1400" i="1" smtClean="0">
                              <a:solidFill>
                                <a:prstClr val="black"/>
                              </a:solidFill>
                              <a:latin typeface="Cambria Math" panose="02040503050406030204" pitchFamily="18" charset="0"/>
                              <a:ea typeface="Cambria Math" panose="02040503050406030204" pitchFamily="18" charset="0"/>
                            </a:rPr>
                          </m:ctrlPr>
                        </m:sSubPr>
                        <m:e>
                          <m:r>
                            <a:rPr lang="en-US" altLang="ja-JP" sz="1400" i="1">
                              <a:solidFill>
                                <a:prstClr val="black"/>
                              </a:solidFill>
                              <a:latin typeface="Cambria Math" panose="02040503050406030204" pitchFamily="18" charset="0"/>
                              <a:ea typeface="Cambria Math" panose="02040503050406030204" pitchFamily="18" charset="0"/>
                            </a:rPr>
                            <m:t>𝜆</m:t>
                          </m:r>
                        </m:e>
                        <m:sub>
                          <m:r>
                            <a:rPr lang="en-US" altLang="ja-JP" sz="1400" b="0" i="1" smtClean="0">
                              <a:solidFill>
                                <a:prstClr val="black"/>
                              </a:solidFill>
                              <a:latin typeface="Cambria Math" panose="02040503050406030204" pitchFamily="18" charset="0"/>
                              <a:ea typeface="Cambria Math" panose="02040503050406030204" pitchFamily="18" charset="0"/>
                            </a:rPr>
                            <m:t>2</m:t>
                          </m:r>
                        </m:sub>
                      </m:sSub>
                      <m:sSub>
                        <m:sSubPr>
                          <m:ctrlPr>
                            <a:rPr kumimoji="1" lang="en-US" altLang="ja-JP" sz="1400" b="1" i="1" smtClean="0">
                              <a:solidFill>
                                <a:prstClr val="black"/>
                              </a:solidFill>
                              <a:latin typeface="Cambria Math" panose="02040503050406030204" pitchFamily="18" charset="0"/>
                            </a:rPr>
                          </m:ctrlPr>
                        </m:sSubPr>
                        <m:e>
                          <m:r>
                            <a:rPr kumimoji="1" lang="en-US" altLang="ja-JP" sz="1400" b="1" i="1">
                              <a:solidFill>
                                <a:prstClr val="black"/>
                              </a:solidFill>
                              <a:latin typeface="Cambria Math" panose="02040503050406030204" pitchFamily="18" charset="0"/>
                            </a:rPr>
                            <m:t>𝒒</m:t>
                          </m:r>
                        </m:e>
                        <m:sub>
                          <m:r>
                            <a:rPr kumimoji="1" lang="en-US" altLang="ja-JP" sz="1400" b="1" i="1" smtClean="0">
                              <a:solidFill>
                                <a:prstClr val="black"/>
                              </a:solidFill>
                              <a:latin typeface="Cambria Math" panose="02040503050406030204" pitchFamily="18" charset="0"/>
                            </a:rPr>
                            <m:t>𝟐</m:t>
                          </m:r>
                        </m:sub>
                      </m:sSub>
                      <m:sSubSup>
                        <m:sSubSupPr>
                          <m:ctrlPr>
                            <a:rPr kumimoji="1" lang="en-US" altLang="ja-JP" sz="1400" i="1">
                              <a:solidFill>
                                <a:prstClr val="black"/>
                              </a:solidFill>
                              <a:latin typeface="Cambria Math" panose="02040503050406030204" pitchFamily="18" charset="0"/>
                            </a:rPr>
                          </m:ctrlPr>
                        </m:sSubSupPr>
                        <m:e>
                          <m:r>
                            <a:rPr kumimoji="1" lang="en-US" altLang="ja-JP" sz="1400" b="1" i="1">
                              <a:solidFill>
                                <a:prstClr val="black"/>
                              </a:solidFill>
                              <a:latin typeface="Cambria Math" panose="02040503050406030204" pitchFamily="18" charset="0"/>
                            </a:rPr>
                            <m:t>𝒒</m:t>
                          </m:r>
                        </m:e>
                        <m:sub>
                          <m:r>
                            <a:rPr kumimoji="1" lang="en-US" altLang="ja-JP" sz="1400" b="0" i="1" smtClean="0">
                              <a:solidFill>
                                <a:prstClr val="black"/>
                              </a:solidFill>
                              <a:latin typeface="Cambria Math" panose="02040503050406030204" pitchFamily="18" charset="0"/>
                            </a:rPr>
                            <m:t>2</m:t>
                          </m:r>
                        </m:sub>
                        <m:sup>
                          <m:r>
                            <a:rPr kumimoji="1" lang="en-US" altLang="ja-JP" sz="1400" i="1">
                              <a:solidFill>
                                <a:prstClr val="black"/>
                              </a:solidFill>
                              <a:latin typeface="Cambria Math" panose="02040503050406030204" pitchFamily="18" charset="0"/>
                            </a:rPr>
                            <m:t>𝑇</m:t>
                          </m:r>
                        </m:sup>
                      </m:sSubSup>
                    </m:oMath>
                  </m:oMathPara>
                </a14:m>
                <a:endParaRPr kumimoji="0" lang="ja-TH" sz="14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endParaRPr>
              </a:p>
            </p:txBody>
          </p:sp>
        </mc:Choice>
        <mc:Fallback xmlns="">
          <p:sp>
            <p:nvSpPr>
              <p:cNvPr id="265" name="正方形/長方形 264">
                <a:extLst>
                  <a:ext uri="{FF2B5EF4-FFF2-40B4-BE49-F238E27FC236}">
                    <a16:creationId xmlns:a16="http://schemas.microsoft.com/office/drawing/2014/main" id="{2A5EE37F-7706-F347-A2EB-3215DF41EB05}"/>
                  </a:ext>
                </a:extLst>
              </p:cNvPr>
              <p:cNvSpPr>
                <a:spLocks noRot="1" noChangeAspect="1" noMove="1" noResize="1" noEditPoints="1" noAdjustHandles="1" noChangeArrowheads="1" noChangeShapeType="1" noTextEdit="1"/>
              </p:cNvSpPr>
              <p:nvPr/>
            </p:nvSpPr>
            <p:spPr>
              <a:xfrm>
                <a:off x="5755203" y="1327682"/>
                <a:ext cx="666913" cy="310726"/>
              </a:xfrm>
              <a:prstGeom prst="rect">
                <a:avLst/>
              </a:prstGeom>
              <a:blipFill>
                <a:blip r:embed="rId17"/>
                <a:stretch>
                  <a:fillRect r="-377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6" name="正方形/長方形 265">
                <a:extLst>
                  <a:ext uri="{FF2B5EF4-FFF2-40B4-BE49-F238E27FC236}">
                    <a16:creationId xmlns:a16="http://schemas.microsoft.com/office/drawing/2014/main" id="{2ED715E5-1DF8-924F-8C37-797A04F41F4D}"/>
                  </a:ext>
                </a:extLst>
              </p:cNvPr>
              <p:cNvSpPr/>
              <p:nvPr/>
            </p:nvSpPr>
            <p:spPr>
              <a:xfrm>
                <a:off x="6899959" y="1341600"/>
                <a:ext cx="666913" cy="310726"/>
              </a:xfrm>
              <a:prstGeom prst="rect">
                <a:avLst/>
              </a:prstGeom>
            </p:spPr>
            <p:txBody>
              <a:bodyPr wrap="square">
                <a:spAutoFit/>
              </a:bodyPr>
              <a:lstStyle/>
              <a:p>
                <a:pPr lvl="0"/>
                <a14:m>
                  <m:oMathPara xmlns:m="http://schemas.openxmlformats.org/officeDocument/2006/math">
                    <m:oMathParaPr>
                      <m:jc m:val="centerGroup"/>
                    </m:oMathParaPr>
                    <m:oMath xmlns:m="http://schemas.openxmlformats.org/officeDocument/2006/math">
                      <m:sSub>
                        <m:sSubPr>
                          <m:ctrlPr>
                            <a:rPr lang="en-US" altLang="ja-JP" sz="1400" i="1" smtClean="0">
                              <a:solidFill>
                                <a:prstClr val="black"/>
                              </a:solidFill>
                              <a:latin typeface="Cambria Math" panose="02040503050406030204" pitchFamily="18" charset="0"/>
                              <a:ea typeface="Cambria Math" panose="02040503050406030204" pitchFamily="18" charset="0"/>
                            </a:rPr>
                          </m:ctrlPr>
                        </m:sSubPr>
                        <m:e>
                          <m:r>
                            <a:rPr lang="en-US" altLang="ja-JP" sz="1400" i="1">
                              <a:solidFill>
                                <a:prstClr val="black"/>
                              </a:solidFill>
                              <a:latin typeface="Cambria Math" panose="02040503050406030204" pitchFamily="18" charset="0"/>
                              <a:ea typeface="Cambria Math" panose="02040503050406030204" pitchFamily="18" charset="0"/>
                            </a:rPr>
                            <m:t>𝜆</m:t>
                          </m:r>
                        </m:e>
                        <m:sub>
                          <m:r>
                            <a:rPr lang="en-US" altLang="ja-JP" sz="1400" b="0" i="1" smtClean="0">
                              <a:solidFill>
                                <a:prstClr val="black"/>
                              </a:solidFill>
                              <a:latin typeface="Cambria Math" panose="02040503050406030204" pitchFamily="18" charset="0"/>
                              <a:ea typeface="Cambria Math" panose="02040503050406030204" pitchFamily="18" charset="0"/>
                            </a:rPr>
                            <m:t>3</m:t>
                          </m:r>
                        </m:sub>
                      </m:sSub>
                      <m:sSub>
                        <m:sSubPr>
                          <m:ctrlPr>
                            <a:rPr kumimoji="1" lang="en-US" altLang="ja-JP" sz="1400" b="1" i="1" smtClean="0">
                              <a:solidFill>
                                <a:prstClr val="black"/>
                              </a:solidFill>
                              <a:latin typeface="Cambria Math" panose="02040503050406030204" pitchFamily="18" charset="0"/>
                            </a:rPr>
                          </m:ctrlPr>
                        </m:sSubPr>
                        <m:e>
                          <m:r>
                            <a:rPr kumimoji="1" lang="en-US" altLang="ja-JP" sz="1400" b="1" i="1">
                              <a:solidFill>
                                <a:prstClr val="black"/>
                              </a:solidFill>
                              <a:latin typeface="Cambria Math" panose="02040503050406030204" pitchFamily="18" charset="0"/>
                            </a:rPr>
                            <m:t>𝒒</m:t>
                          </m:r>
                        </m:e>
                        <m:sub>
                          <m:r>
                            <a:rPr kumimoji="1" lang="en-US" altLang="ja-JP" sz="1400" b="1" i="1" smtClean="0">
                              <a:solidFill>
                                <a:prstClr val="black"/>
                              </a:solidFill>
                              <a:latin typeface="Cambria Math" panose="02040503050406030204" pitchFamily="18" charset="0"/>
                            </a:rPr>
                            <m:t>𝟑</m:t>
                          </m:r>
                        </m:sub>
                      </m:sSub>
                      <m:sSubSup>
                        <m:sSubSupPr>
                          <m:ctrlPr>
                            <a:rPr kumimoji="1" lang="en-US" altLang="ja-JP" sz="1400" i="1">
                              <a:solidFill>
                                <a:prstClr val="black"/>
                              </a:solidFill>
                              <a:latin typeface="Cambria Math" panose="02040503050406030204" pitchFamily="18" charset="0"/>
                            </a:rPr>
                          </m:ctrlPr>
                        </m:sSubSupPr>
                        <m:e>
                          <m:r>
                            <a:rPr kumimoji="1" lang="en-US" altLang="ja-JP" sz="1400" b="1" i="1">
                              <a:solidFill>
                                <a:prstClr val="black"/>
                              </a:solidFill>
                              <a:latin typeface="Cambria Math" panose="02040503050406030204" pitchFamily="18" charset="0"/>
                            </a:rPr>
                            <m:t>𝒒</m:t>
                          </m:r>
                        </m:e>
                        <m:sub>
                          <m:r>
                            <a:rPr kumimoji="1" lang="en-US" altLang="ja-JP" sz="1400" b="0" i="1" smtClean="0">
                              <a:solidFill>
                                <a:prstClr val="black"/>
                              </a:solidFill>
                              <a:latin typeface="Cambria Math" panose="02040503050406030204" pitchFamily="18" charset="0"/>
                            </a:rPr>
                            <m:t>3</m:t>
                          </m:r>
                        </m:sub>
                        <m:sup>
                          <m:r>
                            <a:rPr kumimoji="1" lang="en-US" altLang="ja-JP" sz="1400" i="1">
                              <a:solidFill>
                                <a:prstClr val="black"/>
                              </a:solidFill>
                              <a:latin typeface="Cambria Math" panose="02040503050406030204" pitchFamily="18" charset="0"/>
                            </a:rPr>
                            <m:t>𝑇</m:t>
                          </m:r>
                        </m:sup>
                      </m:sSubSup>
                    </m:oMath>
                  </m:oMathPara>
                </a14:m>
                <a:endParaRPr kumimoji="0" lang="ja-TH" sz="14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endParaRPr>
              </a:p>
            </p:txBody>
          </p:sp>
        </mc:Choice>
        <mc:Fallback xmlns="">
          <p:sp>
            <p:nvSpPr>
              <p:cNvPr id="266" name="正方形/長方形 265">
                <a:extLst>
                  <a:ext uri="{FF2B5EF4-FFF2-40B4-BE49-F238E27FC236}">
                    <a16:creationId xmlns:a16="http://schemas.microsoft.com/office/drawing/2014/main" id="{2ED715E5-1DF8-924F-8C37-797A04F41F4D}"/>
                  </a:ext>
                </a:extLst>
              </p:cNvPr>
              <p:cNvSpPr>
                <a:spLocks noRot="1" noChangeAspect="1" noMove="1" noResize="1" noEditPoints="1" noAdjustHandles="1" noChangeArrowheads="1" noChangeShapeType="1" noTextEdit="1"/>
              </p:cNvSpPr>
              <p:nvPr/>
            </p:nvSpPr>
            <p:spPr>
              <a:xfrm>
                <a:off x="6899959" y="1341600"/>
                <a:ext cx="666913" cy="310726"/>
              </a:xfrm>
              <a:prstGeom prst="rect">
                <a:avLst/>
              </a:prstGeom>
              <a:blipFill>
                <a:blip r:embed="rId18"/>
                <a:stretch>
                  <a:fillRect r="-377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D5A0D178-DCBD-250B-AC04-E220BDC43873}"/>
                  </a:ext>
                </a:extLst>
              </p:cNvPr>
              <p:cNvSpPr txBox="1"/>
              <p:nvPr/>
            </p:nvSpPr>
            <p:spPr>
              <a:xfrm>
                <a:off x="672577" y="3475623"/>
                <a:ext cx="7466018" cy="1161728"/>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𝑆</m:t>
                    </m:r>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𝑄</m:t>
                    </m:r>
                    <m:r>
                      <a:rPr kumimoji="0" lang="el-GR" sz="1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𝛬</m:t>
                    </m:r>
                    <m:sSup>
                      <m:sSupPr>
                        <m:ctrlPr>
                          <a:rPr kumimoji="0" lang="el-GR" sz="140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𝑄</m:t>
                        </m:r>
                      </m:e>
                      <m:sup>
                        <m:r>
                          <m:rPr>
                            <m:sty m:val="p"/>
                          </m:rPr>
                          <a:rPr kumimoji="0" lang="en-US" sz="14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T</m:t>
                        </m:r>
                      </m:sup>
                    </m:sSup>
                    <m:r>
                      <m:rPr>
                        <m:nor/>
                      </m:rPr>
                      <a:rPr kumimoji="0" lang="en-US" sz="1400" b="0" i="0"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d>
                      <m:dPr>
                        <m:begChr m:val="["/>
                        <m:endChr m:val="]"/>
                        <m:ctrlP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ctrlPr>
                      </m:dPr>
                      <m:e>
                        <m:m>
                          <m:mPr>
                            <m:mcs>
                              <m:mc>
                                <m:mcPr>
                                  <m:count m:val="1"/>
                                  <m:mcJc m:val="center"/>
                                </m:mcPr>
                              </m:mc>
                            </m:mcs>
                            <m:ctrlP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ctrlPr>
                          </m:mPr>
                          <m:mr>
                            <m:e>
                              <m:r>
                                <m:rPr>
                                  <m:brk m:alnAt="7"/>
                                </m:rP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t>|</m:t>
                              </m:r>
                            </m:e>
                          </m:mr>
                          <m:mr>
                            <m:e>
                              <m:sSub>
                                <m:sSubPr>
                                  <m:ctrlPr>
                                    <a:rPr kumimoji="1" lang="en-US" altLang="ja-JP" sz="1400" b="1"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1" lang="en-US" altLang="ja-JP" sz="14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𝒒</m:t>
                                  </m:r>
                                </m:e>
                                <m:sub>
                                  <m: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t>𝟏</m:t>
                                  </m:r>
                                </m:sub>
                              </m:sSub>
                            </m:e>
                          </m:mr>
                          <m:mr>
                            <m:e>
                              <m: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t>|</m:t>
                              </m:r>
                            </m:e>
                          </m:mr>
                        </m:m>
                        <m:m>
                          <m:mPr>
                            <m:mcs>
                              <m:mc>
                                <m:mcPr>
                                  <m:count m:val="1"/>
                                  <m:mcJc m:val="center"/>
                                </m:mcPr>
                              </m:mc>
                            </m:mcs>
                            <m:ctrlP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ctrlPr>
                          </m:mPr>
                          <m:mr>
                            <m:e>
                              <m:r>
                                <m:rPr>
                                  <m:brk m:alnAt="7"/>
                                </m:rP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t>|</m:t>
                              </m:r>
                            </m:e>
                          </m:mr>
                          <m:mr>
                            <m:e>
                              <m:sSub>
                                <m:sSubPr>
                                  <m:ctrlP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4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𝒒</m:t>
                                  </m:r>
                                </m:e>
                                <m:sub>
                                  <m: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t>𝟐</m:t>
                                  </m:r>
                                </m:sub>
                              </m:sSub>
                            </m:e>
                          </m:mr>
                          <m:mr>
                            <m:e>
                              <m: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t>|</m:t>
                              </m:r>
                            </m:e>
                          </m:mr>
                        </m:m>
                        <m:m>
                          <m:mPr>
                            <m:mcs>
                              <m:mc>
                                <m:mcPr>
                                  <m:count m:val="1"/>
                                  <m:mcJc m:val="center"/>
                                </m:mcPr>
                              </m:mc>
                            </m:mcs>
                            <m:ctrlP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ctrlPr>
                          </m:mPr>
                          <m:mr>
                            <m:e>
                              <m:r>
                                <m:rPr>
                                  <m:brk m:alnAt="7"/>
                                </m:rP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t>|</m:t>
                              </m:r>
                            </m:e>
                          </m:mr>
                          <m:mr>
                            <m:e>
                              <m:sSub>
                                <m:sSubPr>
                                  <m:ctrlP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t>𝒒</m:t>
                                  </m:r>
                                </m:e>
                                <m:sub>
                                  <m:r>
                                    <a:rPr kumimoji="1" lang="en-US" altLang="ja-JP" sz="14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𝟑</m:t>
                                  </m:r>
                                </m:sub>
                              </m:sSub>
                            </m:e>
                          </m:mr>
                          <m:mr>
                            <m:e>
                              <m: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t>|</m:t>
                              </m:r>
                            </m:e>
                          </m:mr>
                        </m:m>
                      </m:e>
                    </m:d>
                    <m:d>
                      <m:dPr>
                        <m:begChr m:val="["/>
                        <m:endChr m:val="]"/>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eqArr>
                          <m:eqArr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eqArrPr>
                          <m:e>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𝜆</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e>
                          <m:e/>
                          <m:e/>
                        </m:eqArr>
                        <m:eqArr>
                          <m:eqArr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eqArrPr>
                          <m:e/>
                          <m:e>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𝜆</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b>
                            </m:sSub>
                          </m:e>
                          <m:e/>
                        </m:eqArr>
                        <m:eqArr>
                          <m:eqArr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eqArrPr>
                          <m:e/>
                          <m:e/>
                          <m:e>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𝜆</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3</m:t>
                                </m:r>
                              </m:sub>
                            </m:sSub>
                          </m:e>
                        </m:eqArr>
                      </m:e>
                    </m:d>
                    <m:d>
                      <m:dPr>
                        <m:begChr m:val="["/>
                        <m:endChr m:val="]"/>
                        <m:ctrlP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ctrlPr>
                      </m:dPr>
                      <m:e>
                        <m:eqArr>
                          <m:eqArrPr>
                            <m:ctrlP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ctrlPr>
                          </m:eqArrPr>
                          <m:e>
                            <m:sSubSup>
                              <m:sSubSupPr>
                                <m:ctrlPr>
                                  <a:rPr kumimoji="1" lang="en-US" altLang="ja-JP" sz="1400" b="0" i="1" u="none" strike="noStrike" kern="1200" cap="none" spc="0" normalizeH="0" baseline="0" noProof="0">
                                    <a:ln>
                                      <a:noFill/>
                                    </a:ln>
                                    <a:solidFill>
                                      <a:prstClr val="black"/>
                                    </a:solidFill>
                                    <a:effectLst/>
                                    <a:uLnTx/>
                                    <a:uFillTx/>
                                    <a:latin typeface="Cambria Math" panose="02040503050406030204" pitchFamily="18" charset="0"/>
                                    <a:cs typeface="+mn-cs"/>
                                  </a:rPr>
                                </m:ctrlPr>
                              </m:sSubSupPr>
                              <m:e>
                                <m: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1" lang="en-US" altLang="ja-JP" sz="14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𝒒</m:t>
                                </m:r>
                              </m:e>
                              <m:sub>
                                <m:r>
                                  <a:rPr kumimoji="1" lang="en-US" altLang="ja-JP" sz="14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up>
                                <m:r>
                                  <m:rPr>
                                    <m:sty m:val="p"/>
                                  </m:rPr>
                                  <a:rPr kumimoji="1" lang="en-US" altLang="ja-JP" sz="1400" b="0" i="0" u="none" strike="noStrike" kern="1200" cap="none" spc="0" normalizeH="0" baseline="0" noProof="0" smtClean="0">
                                    <a:ln>
                                      <a:noFill/>
                                    </a:ln>
                                    <a:solidFill>
                                      <a:prstClr val="black"/>
                                    </a:solidFill>
                                    <a:effectLst/>
                                    <a:uLnTx/>
                                    <a:uFillTx/>
                                    <a:latin typeface="Cambria Math" panose="02040503050406030204" pitchFamily="18" charset="0"/>
                                    <a:cs typeface="+mn-cs"/>
                                  </a:rPr>
                                  <m:t>T</m:t>
                                </m:r>
                              </m:sup>
                            </m:sSubSup>
                            <m:r>
                              <a:rPr kumimoji="1" lang="en-US" altLang="ja-JP" sz="1400" b="0" i="1" u="none" strike="noStrike" kern="1200" cap="none" spc="0" normalizeH="0" baseline="0" noProof="0">
                                <a:ln>
                                  <a:noFill/>
                                </a:ln>
                                <a:solidFill>
                                  <a:prstClr val="black"/>
                                </a:solidFill>
                                <a:effectLst/>
                                <a:uLnTx/>
                                <a:uFillTx/>
                                <a:latin typeface="Cambria Math" panose="02040503050406030204" pitchFamily="18" charset="0"/>
                                <a:cs typeface="+mn-cs"/>
                              </a:rPr>
                              <m:t>−</m:t>
                            </m:r>
                          </m:e>
                          <m:e>
                            <m:sSubSup>
                              <m:sSubSupPr>
                                <m:ctrlPr>
                                  <a:rPr kumimoji="1" lang="en-US" altLang="ja-JP" sz="1400" b="0" i="1" u="none" strike="noStrike" kern="1200" cap="none" spc="0" normalizeH="0" baseline="0" noProof="0">
                                    <a:ln>
                                      <a:noFill/>
                                    </a:ln>
                                    <a:solidFill>
                                      <a:prstClr val="black"/>
                                    </a:solidFill>
                                    <a:effectLst/>
                                    <a:uLnTx/>
                                    <a:uFillTx/>
                                    <a:latin typeface="Cambria Math" panose="02040503050406030204" pitchFamily="18" charset="0"/>
                                    <a:cs typeface="+mn-cs"/>
                                  </a:rPr>
                                </m:ctrlPr>
                              </m:sSubSupPr>
                              <m:e>
                                <m: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1" lang="en-US" altLang="ja-JP" sz="14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𝒒</m:t>
                                </m:r>
                              </m:e>
                              <m:sub>
                                <m:r>
                                  <a:rPr kumimoji="1" lang="en-US" altLang="ja-JP" sz="1400" b="0" i="1" u="none" strike="noStrike" kern="1200" cap="none" spc="0" normalizeH="0" baseline="0" noProof="0">
                                    <a:ln>
                                      <a:noFill/>
                                    </a:ln>
                                    <a:solidFill>
                                      <a:prstClr val="black"/>
                                    </a:solidFill>
                                    <a:effectLst/>
                                    <a:uLnTx/>
                                    <a:uFillTx/>
                                    <a:latin typeface="Cambria Math" panose="02040503050406030204" pitchFamily="18" charset="0"/>
                                    <a:cs typeface="+mn-cs"/>
                                  </a:rPr>
                                  <m:t>2</m:t>
                                </m:r>
                              </m:sub>
                              <m:sup>
                                <m:r>
                                  <m:rPr>
                                    <m:sty m:val="p"/>
                                  </m:rPr>
                                  <a:rPr kumimoji="1" lang="en-US" altLang="ja-JP" sz="1400" b="0" i="0" u="none" strike="noStrike" kern="1200" cap="none" spc="0" normalizeH="0" baseline="0" noProof="0" smtClean="0">
                                    <a:ln>
                                      <a:noFill/>
                                    </a:ln>
                                    <a:solidFill>
                                      <a:prstClr val="black"/>
                                    </a:solidFill>
                                    <a:effectLst/>
                                    <a:uLnTx/>
                                    <a:uFillTx/>
                                    <a:latin typeface="Cambria Math" panose="02040503050406030204" pitchFamily="18" charset="0"/>
                                    <a:cs typeface="+mn-cs"/>
                                  </a:rPr>
                                  <m:t>T</m:t>
                                </m:r>
                              </m:sup>
                            </m:sSubSup>
                            <m:r>
                              <a:rPr kumimoji="1" lang="en-US" altLang="ja-JP" sz="1400" b="0" i="1" u="none" strike="noStrike" kern="1200" cap="none" spc="0" normalizeH="0" baseline="0" noProof="0">
                                <a:ln>
                                  <a:noFill/>
                                </a:ln>
                                <a:solidFill>
                                  <a:prstClr val="black"/>
                                </a:solidFill>
                                <a:effectLst/>
                                <a:uLnTx/>
                                <a:uFillTx/>
                                <a:latin typeface="Cambria Math" panose="02040503050406030204" pitchFamily="18" charset="0"/>
                                <a:cs typeface="+mn-cs"/>
                              </a:rPr>
                              <m:t>−</m:t>
                            </m:r>
                          </m:e>
                          <m:e>
                            <m:r>
                              <a:rPr kumimoji="1" lang="en-US" altLang="ja-JP" sz="1400" b="0" i="1" u="none" strike="noStrike" kern="1200" cap="none" spc="0" normalizeH="0" baseline="0" noProof="0">
                                <a:ln>
                                  <a:noFill/>
                                </a:ln>
                                <a:solidFill>
                                  <a:prstClr val="black"/>
                                </a:solidFill>
                                <a:effectLst/>
                                <a:uLnTx/>
                                <a:uFillTx/>
                                <a:latin typeface="Cambria Math" panose="02040503050406030204" pitchFamily="18" charset="0"/>
                                <a:cs typeface="+mn-cs"/>
                              </a:rPr>
                              <m:t>−</m:t>
                            </m:r>
                            <m:sSubSup>
                              <m:sSubSupPr>
                                <m:ctrlPr>
                                  <a:rPr kumimoji="1" lang="en-US" altLang="ja-JP" sz="1400" b="0" i="1" u="none" strike="noStrike" kern="1200" cap="none" spc="0" normalizeH="0" baseline="0" noProof="0">
                                    <a:ln>
                                      <a:noFill/>
                                    </a:ln>
                                    <a:solidFill>
                                      <a:prstClr val="black"/>
                                    </a:solidFill>
                                    <a:effectLst/>
                                    <a:uLnTx/>
                                    <a:uFillTx/>
                                    <a:latin typeface="Cambria Math" panose="02040503050406030204" pitchFamily="18" charset="0"/>
                                    <a:cs typeface="+mn-cs"/>
                                  </a:rPr>
                                </m:ctrlPr>
                              </m:sSubSupPr>
                              <m:e>
                                <m:r>
                                  <a:rPr kumimoji="1" lang="en-US" altLang="ja-JP" sz="14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𝒒</m:t>
                                </m:r>
                              </m:e>
                              <m:sub>
                                <m:r>
                                  <a:rPr kumimoji="1" lang="en-US" altLang="ja-JP" sz="1400" b="0" i="1" u="none" strike="noStrike" kern="1200" cap="none" spc="0" normalizeH="0" baseline="0" noProof="0">
                                    <a:ln>
                                      <a:noFill/>
                                    </a:ln>
                                    <a:solidFill>
                                      <a:prstClr val="black"/>
                                    </a:solidFill>
                                    <a:effectLst/>
                                    <a:uLnTx/>
                                    <a:uFillTx/>
                                    <a:latin typeface="Cambria Math" panose="02040503050406030204" pitchFamily="18" charset="0"/>
                                    <a:cs typeface="+mn-cs"/>
                                  </a:rPr>
                                  <m:t>3</m:t>
                                </m:r>
                              </m:sub>
                              <m:sup>
                                <m:r>
                                  <m:rPr>
                                    <m:sty m:val="p"/>
                                  </m:rPr>
                                  <a:rPr kumimoji="1" lang="en-US" altLang="ja-JP" sz="1400" b="0" i="0" u="none" strike="noStrike" kern="1200" cap="none" spc="0" normalizeH="0" baseline="0" noProof="0" smtClean="0">
                                    <a:ln>
                                      <a:noFill/>
                                    </a:ln>
                                    <a:solidFill>
                                      <a:prstClr val="black"/>
                                    </a:solidFill>
                                    <a:effectLst/>
                                    <a:uLnTx/>
                                    <a:uFillTx/>
                                    <a:latin typeface="Cambria Math" panose="02040503050406030204" pitchFamily="18" charset="0"/>
                                    <a:cs typeface="+mn-cs"/>
                                  </a:rPr>
                                  <m:t>T</m:t>
                                </m:r>
                              </m:sup>
                            </m:sSubSup>
                            <m:r>
                              <a:rPr kumimoji="1" lang="en-US" altLang="ja-JP" sz="1400" b="0" i="1" u="none" strike="noStrike" kern="1200" cap="none" spc="0" normalizeH="0" baseline="0" noProof="0">
                                <a:ln>
                                  <a:noFill/>
                                </a:ln>
                                <a:solidFill>
                                  <a:prstClr val="black"/>
                                </a:solidFill>
                                <a:effectLst/>
                                <a:uLnTx/>
                                <a:uFillTx/>
                                <a:latin typeface="Cambria Math" panose="02040503050406030204" pitchFamily="18" charset="0"/>
                                <a:cs typeface="+mn-cs"/>
                              </a:rPr>
                              <m:t>−</m:t>
                            </m:r>
                          </m:e>
                        </m:eqArr>
                      </m:e>
                    </m:d>
                    <m:r>
                      <m:rPr>
                        <m:nor/>
                      </m:rPr>
                      <a:rPr kumimoji="0" lang="en-US" sz="14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Sub>
                      <m:sSubPr>
                        <m:ctrlP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𝜆</m:t>
                        </m:r>
                      </m:e>
                      <m: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m:t>
                        </m:r>
                      </m:sub>
                    </m:sSub>
                  </m:oMath>
                </a14:m>
                <a:r>
                  <a:rPr kumimoji="1" lang="en-US" altLang="ja-JP"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rPr>
                  <a:t> </a:t>
                </a:r>
                <a14:m>
                  <m:oMath xmlns:m="http://schemas.openxmlformats.org/officeDocument/2006/math">
                    <m:d>
                      <m:dPr>
                        <m:begChr m:val="["/>
                        <m:endChr m:val="]"/>
                        <m:ctrlP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ctrlPr>
                      </m:dPr>
                      <m:e>
                        <m:m>
                          <m:mPr>
                            <m:mcs>
                              <m:mc>
                                <m:mcPr>
                                  <m:count m:val="1"/>
                                  <m:mcJc m:val="center"/>
                                </m:mcPr>
                              </m:mc>
                            </m:mcs>
                            <m:ctrlP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ctrlPr>
                          </m:mPr>
                          <m:mr>
                            <m:e>
                              <m:r>
                                <m:rPr>
                                  <m:brk m:alnAt="7"/>
                                </m:rP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t>|</m:t>
                              </m:r>
                            </m:e>
                          </m:mr>
                          <m:mr>
                            <m:e>
                              <m:sSub>
                                <m:sSubPr>
                                  <m:ctrlP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4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𝒒</m:t>
                                  </m:r>
                                </m:e>
                                <m:sub>
                                  <m: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t>𝟏</m:t>
                                  </m:r>
                                </m:sub>
                              </m:sSub>
                            </m:e>
                          </m:mr>
                          <m:mr>
                            <m:e>
                              <m: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t>|</m:t>
                              </m:r>
                            </m:e>
                          </m:mr>
                        </m:m>
                      </m:e>
                    </m:d>
                    <m:d>
                      <m:dPr>
                        <m:begChr m:val="["/>
                        <m:endChr m:val="]"/>
                        <m:ctrlP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ctrlPr>
                      </m:dPr>
                      <m:e>
                        <m:eqArr>
                          <m:eqArrPr>
                            <m:ctrlP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ctrlPr>
                          </m:eqArrPr>
                          <m:e>
                            <m:sSubSup>
                              <m:sSubSupPr>
                                <m:ctrlPr>
                                  <a:rPr kumimoji="1" lang="en-US" altLang="ja-JP" sz="1400" b="0" i="1" u="none" strike="noStrike" kern="1200" cap="none" spc="0" normalizeH="0" baseline="0" noProof="0">
                                    <a:ln>
                                      <a:noFill/>
                                    </a:ln>
                                    <a:solidFill>
                                      <a:prstClr val="black"/>
                                    </a:solidFill>
                                    <a:effectLst/>
                                    <a:uLnTx/>
                                    <a:uFillTx/>
                                    <a:latin typeface="Cambria Math" panose="02040503050406030204" pitchFamily="18" charset="0"/>
                                    <a:cs typeface="+mn-cs"/>
                                  </a:rPr>
                                </m:ctrlPr>
                              </m:sSubSupPr>
                              <m:e>
                                <m: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1" lang="en-US" altLang="ja-JP" sz="1400" b="1" i="1" u="none" strike="noStrike" kern="1200" cap="none" spc="0" normalizeH="0" baseline="0" noProof="0" smtClean="0">
                                    <a:ln>
                                      <a:noFill/>
                                    </a:ln>
                                    <a:solidFill>
                                      <a:prstClr val="black"/>
                                    </a:solidFill>
                                    <a:effectLst/>
                                    <a:uLnTx/>
                                    <a:uFillTx/>
                                    <a:latin typeface="Cambria Math" panose="02040503050406030204" pitchFamily="18" charset="0"/>
                                    <a:cs typeface="+mn-cs"/>
                                  </a:rPr>
                                  <m:t> </m:t>
                                </m:r>
                                <m:r>
                                  <a:rPr kumimoji="1" lang="en-US" altLang="ja-JP" sz="14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𝒒</m:t>
                                </m:r>
                              </m:e>
                              <m:sub>
                                <m:r>
                                  <a:rPr kumimoji="1" lang="en-US" altLang="ja-JP" sz="14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up>
                                <m:r>
                                  <m:rPr>
                                    <m:sty m:val="p"/>
                                  </m:rPr>
                                  <a:rPr kumimoji="1" lang="en-US" altLang="ja-JP" sz="1400" b="0" i="0" u="none" strike="noStrike" kern="1200" cap="none" spc="0" normalizeH="0" baseline="0" noProof="0" smtClean="0">
                                    <a:ln>
                                      <a:noFill/>
                                    </a:ln>
                                    <a:solidFill>
                                      <a:prstClr val="black"/>
                                    </a:solidFill>
                                    <a:effectLst/>
                                    <a:uLnTx/>
                                    <a:uFillTx/>
                                    <a:latin typeface="Cambria Math" panose="02040503050406030204" pitchFamily="18" charset="0"/>
                                    <a:cs typeface="+mn-cs"/>
                                  </a:rPr>
                                  <m:t>T</m:t>
                                </m:r>
                              </m:sup>
                            </m:sSubSup>
                            <m:r>
                              <a:rPr kumimoji="1" lang="en-US" altLang="ja-JP" sz="1400" b="0" i="1" u="none" strike="noStrike" kern="1200" cap="none" spc="0" normalizeH="0" baseline="0" noProof="0">
                                <a:ln>
                                  <a:noFill/>
                                </a:ln>
                                <a:solidFill>
                                  <a:prstClr val="black"/>
                                </a:solidFill>
                                <a:effectLst/>
                                <a:uLnTx/>
                                <a:uFillTx/>
                                <a:latin typeface="Cambria Math" panose="02040503050406030204" pitchFamily="18" charset="0"/>
                                <a:cs typeface="+mn-cs"/>
                              </a:rPr>
                              <m:t>−</m:t>
                            </m:r>
                          </m:e>
                        </m:eqArr>
                      </m:e>
                    </m:d>
                    <m:r>
                      <a:rPr kumimoji="1"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𝜆</m:t>
                        </m:r>
                      </m:e>
                      <m: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sub>
                    </m:sSub>
                    <m:r>
                      <m:rPr>
                        <m:nor/>
                      </m:rPr>
                      <a:rPr kumimoji="1" lang="en-US" altLang="ja-JP"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rPr>
                      <m:t> </m:t>
                    </m:r>
                    <m:d>
                      <m:dPr>
                        <m:begChr m:val="["/>
                        <m:endChr m:val="]"/>
                        <m:ctrlP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ctrlPr>
                      </m:dPr>
                      <m:e>
                        <m:m>
                          <m:mPr>
                            <m:mcs>
                              <m:mc>
                                <m:mcPr>
                                  <m:count m:val="1"/>
                                  <m:mcJc m:val="center"/>
                                </m:mcPr>
                              </m:mc>
                            </m:mcs>
                            <m:ctrlP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ctrlPr>
                          </m:mPr>
                          <m:mr>
                            <m:e>
                              <m:r>
                                <m:rPr>
                                  <m:brk m:alnAt="7"/>
                                </m:rP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t>|</m:t>
                              </m:r>
                            </m:e>
                          </m:mr>
                          <m:mr>
                            <m:e>
                              <m:sSub>
                                <m:sSubPr>
                                  <m:ctrlP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t>𝒒</m:t>
                                  </m:r>
                                </m:e>
                                <m:sub>
                                  <m:r>
                                    <a:rPr kumimoji="1" lang="en-US" altLang="ja-JP" sz="14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𝟐</m:t>
                                  </m:r>
                                </m:sub>
                              </m:sSub>
                            </m:e>
                          </m:mr>
                          <m:mr>
                            <m:e>
                              <m: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t>|</m:t>
                              </m:r>
                            </m:e>
                          </m:mr>
                        </m:m>
                      </m:e>
                    </m:d>
                    <m:d>
                      <m:dPr>
                        <m:begChr m:val="["/>
                        <m:endChr m:val="]"/>
                        <m:ctrlP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ctrlPr>
                      </m:dPr>
                      <m:e>
                        <m:eqArr>
                          <m:eqArrPr>
                            <m:ctrlP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ctrlPr>
                          </m:eqArrPr>
                          <m:e>
                            <m:sSubSup>
                              <m:sSubSupPr>
                                <m:ctrlPr>
                                  <a:rPr kumimoji="1" lang="en-US" altLang="ja-JP" sz="1400" b="0" i="1" u="none" strike="noStrike" kern="1200" cap="none" spc="0" normalizeH="0" baseline="0" noProof="0">
                                    <a:ln>
                                      <a:noFill/>
                                    </a:ln>
                                    <a:solidFill>
                                      <a:prstClr val="black"/>
                                    </a:solidFill>
                                    <a:effectLst/>
                                    <a:uLnTx/>
                                    <a:uFillTx/>
                                    <a:latin typeface="Cambria Math" panose="02040503050406030204" pitchFamily="18" charset="0"/>
                                    <a:cs typeface="+mn-cs"/>
                                  </a:rPr>
                                </m:ctrlPr>
                              </m:sSubSupPr>
                              <m:e>
                                <m: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1" lang="en-US" altLang="ja-JP" sz="1400" b="1" i="1" u="none" strike="noStrike" kern="1200" cap="none" spc="0" normalizeH="0" baseline="0" noProof="0" smtClean="0">
                                    <a:ln>
                                      <a:noFill/>
                                    </a:ln>
                                    <a:solidFill>
                                      <a:prstClr val="black"/>
                                    </a:solidFill>
                                    <a:effectLst/>
                                    <a:uLnTx/>
                                    <a:uFillTx/>
                                    <a:latin typeface="Cambria Math" panose="02040503050406030204" pitchFamily="18" charset="0"/>
                                    <a:cs typeface="+mn-cs"/>
                                  </a:rPr>
                                  <m:t> </m:t>
                                </m:r>
                                <m: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t>𝒒</m:t>
                                </m:r>
                              </m:e>
                              <m:sub>
                                <m:r>
                                  <a:rPr kumimoji="1"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cs typeface="+mn-cs"/>
                                  </a:rPr>
                                  <m:t>2</m:t>
                                </m:r>
                              </m:sub>
                              <m:sup>
                                <m:r>
                                  <m:rPr>
                                    <m:sty m:val="p"/>
                                  </m:rPr>
                                  <a:rPr kumimoji="1" lang="en-US" altLang="ja-JP" sz="1400" b="0" i="0" u="none" strike="noStrike" kern="1200" cap="none" spc="0" normalizeH="0" baseline="0" noProof="0">
                                    <a:ln>
                                      <a:noFill/>
                                    </a:ln>
                                    <a:solidFill>
                                      <a:prstClr val="black"/>
                                    </a:solidFill>
                                    <a:effectLst/>
                                    <a:uLnTx/>
                                    <a:uFillTx/>
                                    <a:latin typeface="Cambria Math" panose="02040503050406030204" pitchFamily="18" charset="0"/>
                                    <a:cs typeface="+mn-cs"/>
                                  </a:rPr>
                                  <m:t>T</m:t>
                                </m:r>
                              </m:sup>
                            </m:sSubSup>
                            <m:r>
                              <a:rPr kumimoji="1" lang="en-US" altLang="ja-JP" sz="1400" b="0" i="1" u="none" strike="noStrike" kern="1200" cap="none" spc="0" normalizeH="0" baseline="0" noProof="0">
                                <a:ln>
                                  <a:noFill/>
                                </a:ln>
                                <a:solidFill>
                                  <a:prstClr val="black"/>
                                </a:solidFill>
                                <a:effectLst/>
                                <a:uLnTx/>
                                <a:uFillTx/>
                                <a:latin typeface="Cambria Math" panose="02040503050406030204" pitchFamily="18" charset="0"/>
                                <a:cs typeface="+mn-cs"/>
                              </a:rPr>
                              <m:t>−</m:t>
                            </m:r>
                          </m:e>
                        </m:eqArr>
                      </m:e>
                    </m:d>
                    <m:r>
                      <a:rPr kumimoji="1"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𝜆</m:t>
                        </m:r>
                      </m:e>
                      <m: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3</m:t>
                        </m:r>
                      </m:sub>
                    </m:sSub>
                  </m:oMath>
                </a14:m>
                <a:r>
                  <a:rPr kumimoji="1" lang="en-US" altLang="ja-JP"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rPr>
                  <a:t> </a:t>
                </a:r>
                <a14:m>
                  <m:oMath xmlns:m="http://schemas.openxmlformats.org/officeDocument/2006/math">
                    <m:d>
                      <m:dPr>
                        <m:begChr m:val="["/>
                        <m:endChr m:val="]"/>
                        <m:ctrlP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ctrlPr>
                      </m:dPr>
                      <m:e>
                        <m:m>
                          <m:mPr>
                            <m:mcs>
                              <m:mc>
                                <m:mcPr>
                                  <m:count m:val="1"/>
                                  <m:mcJc m:val="center"/>
                                </m:mcPr>
                              </m:mc>
                            </m:mcs>
                            <m:ctrlP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ctrlPr>
                          </m:mPr>
                          <m:mr>
                            <m:e>
                              <m:r>
                                <m:rPr>
                                  <m:brk m:alnAt="7"/>
                                </m:rP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t>|</m:t>
                              </m:r>
                            </m:e>
                          </m:mr>
                          <m:mr>
                            <m:e>
                              <m:sSub>
                                <m:sSubPr>
                                  <m:ctrlP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t>𝒒</m:t>
                                  </m:r>
                                </m:e>
                                <m:sub>
                                  <m:r>
                                    <a:rPr kumimoji="1" lang="en-US" altLang="ja-JP" sz="14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𝟑</m:t>
                                  </m:r>
                                </m:sub>
                              </m:sSub>
                            </m:e>
                          </m:mr>
                          <m:mr>
                            <m:e>
                              <m: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t>|</m:t>
                              </m:r>
                            </m:e>
                          </m:mr>
                        </m:m>
                      </m:e>
                    </m:d>
                    <m:d>
                      <m:dPr>
                        <m:begChr m:val="["/>
                        <m:endChr m:val="]"/>
                        <m:ctrlP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ctrlPr>
                      </m:dPr>
                      <m:e>
                        <m:eqArr>
                          <m:eqArrPr>
                            <m:ctrlP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ctrlPr>
                          </m:eqArrPr>
                          <m:e>
                            <m:sSubSup>
                              <m:sSubSupPr>
                                <m:ctrlPr>
                                  <a:rPr kumimoji="1" lang="en-US" altLang="ja-JP" sz="1400" b="0" i="1" u="none" strike="noStrike" kern="1200" cap="none" spc="0" normalizeH="0" baseline="0" noProof="0">
                                    <a:ln>
                                      <a:noFill/>
                                    </a:ln>
                                    <a:solidFill>
                                      <a:prstClr val="black"/>
                                    </a:solidFill>
                                    <a:effectLst/>
                                    <a:uLnTx/>
                                    <a:uFillTx/>
                                    <a:latin typeface="Cambria Math" panose="02040503050406030204" pitchFamily="18" charset="0"/>
                                    <a:cs typeface="+mn-cs"/>
                                  </a:rPr>
                                </m:ctrlPr>
                              </m:sSubSupPr>
                              <m:e>
                                <m: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1" lang="en-US" altLang="ja-JP" sz="1400" b="1" i="1" u="none" strike="noStrike" kern="1200" cap="none" spc="0" normalizeH="0" baseline="0" noProof="0" smtClean="0">
                                    <a:ln>
                                      <a:noFill/>
                                    </a:ln>
                                    <a:solidFill>
                                      <a:prstClr val="black"/>
                                    </a:solidFill>
                                    <a:effectLst/>
                                    <a:uLnTx/>
                                    <a:uFillTx/>
                                    <a:latin typeface="Cambria Math" panose="02040503050406030204" pitchFamily="18" charset="0"/>
                                    <a:cs typeface="+mn-cs"/>
                                  </a:rPr>
                                  <m:t> </m:t>
                                </m:r>
                                <m: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t>𝒒</m:t>
                                </m:r>
                              </m:e>
                              <m:sub>
                                <m:r>
                                  <a:rPr kumimoji="1"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cs typeface="+mn-cs"/>
                                  </a:rPr>
                                  <m:t>3</m:t>
                                </m:r>
                              </m:sub>
                              <m:sup>
                                <m:r>
                                  <m:rPr>
                                    <m:sty m:val="p"/>
                                  </m:rPr>
                                  <a:rPr kumimoji="1" lang="en-US" altLang="ja-JP" sz="1400" b="0" i="0" u="none" strike="noStrike" kern="1200" cap="none" spc="0" normalizeH="0" baseline="0" noProof="0">
                                    <a:ln>
                                      <a:noFill/>
                                    </a:ln>
                                    <a:solidFill>
                                      <a:prstClr val="black"/>
                                    </a:solidFill>
                                    <a:effectLst/>
                                    <a:uLnTx/>
                                    <a:uFillTx/>
                                    <a:latin typeface="Cambria Math" panose="02040503050406030204" pitchFamily="18" charset="0"/>
                                    <a:cs typeface="+mn-cs"/>
                                  </a:rPr>
                                  <m:t>T</m:t>
                                </m:r>
                              </m:sup>
                            </m:sSubSup>
                            <m:r>
                              <a:rPr kumimoji="1" lang="en-US" altLang="ja-JP" sz="1400" b="0" i="1" u="none" strike="noStrike" kern="1200" cap="none" spc="0" normalizeH="0" baseline="0" noProof="0">
                                <a:ln>
                                  <a:noFill/>
                                </a:ln>
                                <a:solidFill>
                                  <a:prstClr val="black"/>
                                </a:solidFill>
                                <a:effectLst/>
                                <a:uLnTx/>
                                <a:uFillTx/>
                                <a:latin typeface="Cambria Math" panose="02040503050406030204" pitchFamily="18" charset="0"/>
                                <a:cs typeface="+mn-cs"/>
                              </a:rPr>
                              <m:t>−</m:t>
                            </m:r>
                          </m:e>
                        </m:eqArr>
                      </m:e>
                    </m:d>
                  </m:oMath>
                </a14:m>
                <a:endParaRPr kumimoji="0" lang="ja-TH"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TH"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TH"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endParaRPr>
              </a:p>
            </p:txBody>
          </p:sp>
        </mc:Choice>
        <mc:Fallback xmlns="">
          <p:sp>
            <p:nvSpPr>
              <p:cNvPr id="2" name="テキスト ボックス 1">
                <a:extLst>
                  <a:ext uri="{FF2B5EF4-FFF2-40B4-BE49-F238E27FC236}">
                    <a16:creationId xmlns:a16="http://schemas.microsoft.com/office/drawing/2014/main" id="{D5A0D178-DCBD-250B-AC04-E220BDC43873}"/>
                  </a:ext>
                </a:extLst>
              </p:cNvPr>
              <p:cNvSpPr txBox="1">
                <a:spLocks noRot="1" noChangeAspect="1" noMove="1" noResize="1" noEditPoints="1" noAdjustHandles="1" noChangeArrowheads="1" noChangeShapeType="1" noTextEdit="1"/>
              </p:cNvSpPr>
              <p:nvPr/>
            </p:nvSpPr>
            <p:spPr>
              <a:xfrm>
                <a:off x="672577" y="3475623"/>
                <a:ext cx="7466018" cy="1161728"/>
              </a:xfrm>
              <a:prstGeom prst="rect">
                <a:avLst/>
              </a:prstGeom>
              <a:blipFill>
                <a:blip r:embed="rId19"/>
                <a:stretch>
                  <a:fillRect l="-67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正方形/長方形 5">
                <a:extLst>
                  <a:ext uri="{FF2B5EF4-FFF2-40B4-BE49-F238E27FC236}">
                    <a16:creationId xmlns:a16="http://schemas.microsoft.com/office/drawing/2014/main" id="{70080ECF-3C6F-5495-1C2A-464985C6B828}"/>
                  </a:ext>
                </a:extLst>
              </p:cNvPr>
              <p:cNvSpPr/>
              <p:nvPr/>
            </p:nvSpPr>
            <p:spPr>
              <a:xfrm>
                <a:off x="735626" y="4377378"/>
                <a:ext cx="2008826" cy="307777"/>
              </a:xfrm>
              <a:prstGeom prst="rect">
                <a:avLst/>
              </a:prstGeom>
            </p:spPr>
            <p:txBody>
              <a:bodyPr wrap="square">
                <a:spAutoFit/>
              </a:bodyPr>
              <a:lstStyle/>
              <a:p>
                <a:pPr lvl="0"/>
                <a14:m>
                  <m:oMathPara xmlns:m="http://schemas.openxmlformats.org/officeDocument/2006/math">
                    <m:oMathParaPr>
                      <m:jc m:val="centerGroup"/>
                    </m:oMathParaPr>
                    <m:oMath xmlns:m="http://schemas.openxmlformats.org/officeDocument/2006/math">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sSub>
                        <m:sSubPr>
                          <m:ctrlPr>
                            <a:rPr lang="en-US" altLang="ja-JP" sz="1400" i="1">
                              <a:solidFill>
                                <a:prstClr val="black"/>
                              </a:solidFill>
                              <a:latin typeface="Cambria Math" panose="02040503050406030204" pitchFamily="18" charset="0"/>
                              <a:ea typeface="Cambria Math" panose="02040503050406030204" pitchFamily="18" charset="0"/>
                            </a:rPr>
                          </m:ctrlPr>
                        </m:sSubPr>
                        <m:e>
                          <m:r>
                            <a:rPr lang="en-US" altLang="ja-JP" sz="1400" b="0" i="1">
                              <a:solidFill>
                                <a:prstClr val="black"/>
                              </a:solidFill>
                              <a:latin typeface="Cambria Math" panose="02040503050406030204" pitchFamily="18" charset="0"/>
                              <a:ea typeface="Cambria Math" panose="02040503050406030204" pitchFamily="18" charset="0"/>
                            </a:rPr>
                            <m:t>𝜆</m:t>
                          </m:r>
                        </m:e>
                        <m:sub>
                          <m:r>
                            <a:rPr lang="en-US" altLang="ja-JP" sz="1400" b="0" i="1">
                              <a:solidFill>
                                <a:prstClr val="black"/>
                              </a:solidFill>
                              <a:latin typeface="Cambria Math" panose="02040503050406030204" pitchFamily="18" charset="0"/>
                              <a:ea typeface="Cambria Math" panose="02040503050406030204" pitchFamily="18" charset="0"/>
                            </a:rPr>
                            <m:t>1</m:t>
                          </m:r>
                        </m:sub>
                      </m:sSub>
                      <m:sSub>
                        <m:sSubPr>
                          <m:ctrlPr>
                            <a:rPr lang="en-US" altLang="ja-JP" sz="1400" i="1">
                              <a:solidFill>
                                <a:prstClr val="black"/>
                              </a:solidFill>
                              <a:latin typeface="Cambria Math" panose="02040503050406030204" pitchFamily="18" charset="0"/>
                              <a:ea typeface="Cambria Math" panose="02040503050406030204" pitchFamily="18" charset="0"/>
                            </a:rPr>
                          </m:ctrlPr>
                        </m:sSubPr>
                        <m:e>
                          <m:r>
                            <a:rPr lang="en-US" altLang="ja-JP" sz="1400" b="0" i="1">
                              <a:solidFill>
                                <a:prstClr val="black"/>
                              </a:solidFill>
                              <a:latin typeface="Cambria Math" panose="02040503050406030204" pitchFamily="18" charset="0"/>
                              <a:ea typeface="Cambria Math" panose="02040503050406030204" pitchFamily="18" charset="0"/>
                            </a:rPr>
                            <m:t>𝑃</m:t>
                          </m:r>
                        </m:e>
                        <m:sub>
                          <m:r>
                            <a:rPr lang="en-US" altLang="ja-JP" sz="1400" b="0" i="1">
                              <a:solidFill>
                                <a:prstClr val="black"/>
                              </a:solidFill>
                              <a:latin typeface="Cambria Math" panose="02040503050406030204" pitchFamily="18" charset="0"/>
                              <a:ea typeface="Cambria Math" panose="02040503050406030204" pitchFamily="18" charset="0"/>
                            </a:rPr>
                            <m:t>1</m:t>
                          </m:r>
                        </m:sub>
                      </m:sSub>
                      <m:r>
                        <a:rPr lang="en-US" altLang="ja-JP" sz="1400" b="0" i="1">
                          <a:solidFill>
                            <a:prstClr val="black"/>
                          </a:solidFill>
                          <a:latin typeface="Cambria Math" panose="02040503050406030204" pitchFamily="18" charset="0"/>
                          <a:ea typeface="Cambria Math" panose="02040503050406030204" pitchFamily="18" charset="0"/>
                        </a:rPr>
                        <m:t>+</m:t>
                      </m:r>
                      <m:r>
                        <m:rPr>
                          <m:nor/>
                        </m:rPr>
                        <a:rPr lang="en-US" altLang="ja-JP" sz="1400" dirty="0">
                          <a:solidFill>
                            <a:prstClr val="black"/>
                          </a:solidFill>
                          <a:ea typeface="Cambria Math" panose="02040503050406030204" pitchFamily="18" charset="0"/>
                        </a:rPr>
                        <m:t> </m:t>
                      </m:r>
                      <m:sSub>
                        <m:sSubPr>
                          <m:ctrlPr>
                            <a:rPr lang="en-US" altLang="ja-JP" sz="1400" i="1">
                              <a:solidFill>
                                <a:prstClr val="black"/>
                              </a:solidFill>
                              <a:latin typeface="Cambria Math" panose="02040503050406030204" pitchFamily="18" charset="0"/>
                              <a:ea typeface="Cambria Math" panose="02040503050406030204" pitchFamily="18" charset="0"/>
                            </a:rPr>
                          </m:ctrlPr>
                        </m:sSubPr>
                        <m:e>
                          <m:r>
                            <a:rPr lang="en-US" altLang="ja-JP" sz="1400" b="0" i="1">
                              <a:solidFill>
                                <a:prstClr val="black"/>
                              </a:solidFill>
                              <a:latin typeface="Cambria Math" panose="02040503050406030204" pitchFamily="18" charset="0"/>
                              <a:ea typeface="Cambria Math" panose="02040503050406030204" pitchFamily="18" charset="0"/>
                            </a:rPr>
                            <m:t>𝜆</m:t>
                          </m:r>
                        </m:e>
                        <m:sub>
                          <m:r>
                            <a:rPr lang="en-US" altLang="ja-JP" sz="1400" b="0" i="1">
                              <a:solidFill>
                                <a:prstClr val="black"/>
                              </a:solidFill>
                              <a:latin typeface="Cambria Math" panose="02040503050406030204" pitchFamily="18" charset="0"/>
                              <a:ea typeface="Cambria Math" panose="02040503050406030204" pitchFamily="18" charset="0"/>
                            </a:rPr>
                            <m:t>2</m:t>
                          </m:r>
                        </m:sub>
                      </m:sSub>
                      <m:sSub>
                        <m:sSubPr>
                          <m:ctrlPr>
                            <a:rPr lang="en-US" altLang="ja-JP" sz="1400" i="1">
                              <a:solidFill>
                                <a:prstClr val="black"/>
                              </a:solidFill>
                              <a:latin typeface="Cambria Math" panose="02040503050406030204" pitchFamily="18" charset="0"/>
                              <a:ea typeface="Cambria Math" panose="02040503050406030204" pitchFamily="18" charset="0"/>
                            </a:rPr>
                          </m:ctrlPr>
                        </m:sSubPr>
                        <m:e>
                          <m:r>
                            <a:rPr lang="en-US" altLang="ja-JP" sz="1400" b="0" i="1">
                              <a:solidFill>
                                <a:prstClr val="black"/>
                              </a:solidFill>
                              <a:latin typeface="Cambria Math" panose="02040503050406030204" pitchFamily="18" charset="0"/>
                              <a:ea typeface="Cambria Math" panose="02040503050406030204" pitchFamily="18" charset="0"/>
                            </a:rPr>
                            <m:t>𝑃</m:t>
                          </m:r>
                        </m:e>
                        <m:sub>
                          <m:r>
                            <a:rPr lang="en-US" altLang="ja-JP" sz="1400" b="0" i="1">
                              <a:solidFill>
                                <a:prstClr val="black"/>
                              </a:solidFill>
                              <a:latin typeface="Cambria Math" panose="02040503050406030204" pitchFamily="18" charset="0"/>
                              <a:ea typeface="Cambria Math" panose="02040503050406030204" pitchFamily="18" charset="0"/>
                            </a:rPr>
                            <m:t>2</m:t>
                          </m:r>
                        </m:sub>
                      </m:sSub>
                      <m:r>
                        <a:rPr lang="en-US" altLang="ja-JP" sz="1400" b="0" i="1">
                          <a:solidFill>
                            <a:prstClr val="black"/>
                          </a:solidFill>
                          <a:latin typeface="Cambria Math" panose="02040503050406030204" pitchFamily="18" charset="0"/>
                          <a:ea typeface="Cambria Math" panose="02040503050406030204" pitchFamily="18" charset="0"/>
                        </a:rPr>
                        <m:t>+</m:t>
                      </m:r>
                      <m:r>
                        <m:rPr>
                          <m:nor/>
                        </m:rPr>
                        <a:rPr lang="en-US" altLang="ja-JP" sz="1400" dirty="0">
                          <a:solidFill>
                            <a:prstClr val="black"/>
                          </a:solidFill>
                          <a:ea typeface="Cambria Math" panose="02040503050406030204" pitchFamily="18" charset="0"/>
                        </a:rPr>
                        <m:t> </m:t>
                      </m:r>
                      <m:sSub>
                        <m:sSubPr>
                          <m:ctrlPr>
                            <a:rPr lang="en-US" altLang="ja-JP" sz="1400" i="1">
                              <a:solidFill>
                                <a:prstClr val="black"/>
                              </a:solidFill>
                              <a:latin typeface="Cambria Math" panose="02040503050406030204" pitchFamily="18" charset="0"/>
                              <a:ea typeface="Cambria Math" panose="02040503050406030204" pitchFamily="18" charset="0"/>
                            </a:rPr>
                          </m:ctrlPr>
                        </m:sSubPr>
                        <m:e>
                          <m:r>
                            <a:rPr lang="en-US" altLang="ja-JP" sz="1400" b="0" i="1">
                              <a:solidFill>
                                <a:prstClr val="black"/>
                              </a:solidFill>
                              <a:latin typeface="Cambria Math" panose="02040503050406030204" pitchFamily="18" charset="0"/>
                              <a:ea typeface="Cambria Math" panose="02040503050406030204" pitchFamily="18" charset="0"/>
                            </a:rPr>
                            <m:t>𝜆</m:t>
                          </m:r>
                        </m:e>
                        <m:sub>
                          <m:r>
                            <a:rPr lang="en-US" altLang="ja-JP" sz="1400" b="0" i="1">
                              <a:solidFill>
                                <a:prstClr val="black"/>
                              </a:solidFill>
                              <a:latin typeface="Cambria Math" panose="02040503050406030204" pitchFamily="18" charset="0"/>
                              <a:ea typeface="Cambria Math" panose="02040503050406030204" pitchFamily="18" charset="0"/>
                            </a:rPr>
                            <m:t>3</m:t>
                          </m:r>
                        </m:sub>
                      </m:sSub>
                      <m:sSub>
                        <m:sSubPr>
                          <m:ctrlPr>
                            <a:rPr lang="en-US" altLang="ja-JP" sz="1400" i="1">
                              <a:solidFill>
                                <a:prstClr val="black"/>
                              </a:solidFill>
                              <a:latin typeface="Cambria Math" panose="02040503050406030204" pitchFamily="18" charset="0"/>
                              <a:ea typeface="Cambria Math" panose="02040503050406030204" pitchFamily="18" charset="0"/>
                            </a:rPr>
                          </m:ctrlPr>
                        </m:sSubPr>
                        <m:e>
                          <m:r>
                            <a:rPr lang="en-US" altLang="ja-JP" sz="1400" b="0" i="1">
                              <a:solidFill>
                                <a:prstClr val="black"/>
                              </a:solidFill>
                              <a:latin typeface="Cambria Math" panose="02040503050406030204" pitchFamily="18" charset="0"/>
                              <a:ea typeface="Cambria Math" panose="02040503050406030204" pitchFamily="18" charset="0"/>
                            </a:rPr>
                            <m:t>𝑃</m:t>
                          </m:r>
                        </m:e>
                        <m:sub>
                          <m:r>
                            <a:rPr lang="en-US" altLang="ja-JP" sz="1400" b="0" i="1">
                              <a:solidFill>
                                <a:prstClr val="black"/>
                              </a:solidFill>
                              <a:latin typeface="Cambria Math" panose="02040503050406030204" pitchFamily="18" charset="0"/>
                              <a:ea typeface="Cambria Math" panose="02040503050406030204" pitchFamily="18" charset="0"/>
                            </a:rPr>
                            <m:t>3</m:t>
                          </m:r>
                        </m:sub>
                      </m:sSub>
                    </m:oMath>
                  </m:oMathPara>
                </a14:m>
                <a:endParaRPr kumimoji="0" lang="ja-TH" sz="140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endParaRPr>
              </a:p>
            </p:txBody>
          </p:sp>
        </mc:Choice>
        <mc:Fallback xmlns="">
          <p:sp>
            <p:nvSpPr>
              <p:cNvPr id="6" name="正方形/長方形 5">
                <a:extLst>
                  <a:ext uri="{FF2B5EF4-FFF2-40B4-BE49-F238E27FC236}">
                    <a16:creationId xmlns:a16="http://schemas.microsoft.com/office/drawing/2014/main" id="{70080ECF-3C6F-5495-1C2A-464985C6B828}"/>
                  </a:ext>
                </a:extLst>
              </p:cNvPr>
              <p:cNvSpPr>
                <a:spLocks noRot="1" noChangeAspect="1" noMove="1" noResize="1" noEditPoints="1" noAdjustHandles="1" noChangeArrowheads="1" noChangeShapeType="1" noTextEdit="1"/>
              </p:cNvSpPr>
              <p:nvPr/>
            </p:nvSpPr>
            <p:spPr>
              <a:xfrm>
                <a:off x="735626" y="4377378"/>
                <a:ext cx="2008826" cy="307777"/>
              </a:xfrm>
              <a:prstGeom prst="rect">
                <a:avLst/>
              </a:prstGeom>
              <a:blipFill>
                <a:blip r:embed="rId20"/>
                <a:stretch>
                  <a:fillRect b="-1153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3DCF4A7F-178C-F3CC-CA69-332AAD795AE5}"/>
                  </a:ext>
                </a:extLst>
              </p:cNvPr>
              <p:cNvSpPr txBox="1"/>
              <p:nvPr/>
            </p:nvSpPr>
            <p:spPr>
              <a:xfrm>
                <a:off x="4049879" y="4404924"/>
                <a:ext cx="3479520" cy="65492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rPr>
                        <m:t>𝑆</m:t>
                      </m:r>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rPr>
                        <m:t>=</m:t>
                      </m:r>
                      <m:sSup>
                        <m:sSupPr>
                          <m:ctrlPr>
                            <a:rPr kumimoji="0" lang="el-GR" sz="140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m:ctrlPr>
                        </m:sSup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𝑆</m:t>
                          </m:r>
                        </m:e>
                        <m:sup>
                          <m:r>
                            <m:rPr>
                              <m:sty m:val="p"/>
                            </m:rPr>
                            <a:rPr kumimoji="0" lang="en-US" sz="14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m:t>T</m:t>
                          </m:r>
                        </m:sup>
                      </m:sSup>
                    </m:oMath>
                  </m:oMathPara>
                </a14:m>
                <a:endParaRPr kumimoji="0" lang="en-US" altLang="ja-JP" sz="140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endParaRPr>
              </a:p>
              <a:p>
                <a:pPr lvl="0">
                  <a:defRPr/>
                </a:pPr>
                <a14:m>
                  <m:oMathPara xmlns:m="http://schemas.openxmlformats.org/officeDocument/2006/math">
                    <m:oMathParaPr>
                      <m:jc m:val="centerGroup"/>
                    </m:oMathParaPr>
                    <m:oMath xmlns:m="http://schemas.openxmlformats.org/officeDocument/2006/math">
                      <m:r>
                        <a:rPr kumimoji="0"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 </m:t>
                      </m:r>
                      <m:sSup>
                        <m:sSupPr>
                          <m:ctrlPr>
                            <a:rPr lang="el-GR" altLang="ja-JP" sz="1400" i="1" smtClean="0">
                              <a:solidFill>
                                <a:prstClr val="black"/>
                              </a:solidFill>
                              <a:latin typeface="Cambria Math" panose="02040503050406030204" pitchFamily="18" charset="0"/>
                              <a:ea typeface="Cambria Math" panose="02040503050406030204" pitchFamily="18" charset="0"/>
                            </a:rPr>
                          </m:ctrlPr>
                        </m:sSupPr>
                        <m:e>
                          <m:r>
                            <a:rPr lang="en-US" altLang="ja-JP" sz="1400" b="0" i="1">
                              <a:solidFill>
                                <a:prstClr val="black"/>
                              </a:solidFill>
                              <a:latin typeface="Cambria Math" panose="02040503050406030204" pitchFamily="18" charset="0"/>
                              <a:ea typeface="Cambria Math" panose="02040503050406030204" pitchFamily="18" charset="0"/>
                            </a:rPr>
                            <m:t>𝑄</m:t>
                          </m:r>
                        </m:e>
                        <m:sup>
                          <m:r>
                            <m:rPr>
                              <m:sty m:val="p"/>
                            </m:rPr>
                            <a:rPr lang="en-US" altLang="ja-JP" sz="1400" b="0" i="0">
                              <a:solidFill>
                                <a:prstClr val="black"/>
                              </a:solidFill>
                              <a:latin typeface="Cambria Math" panose="02040503050406030204" pitchFamily="18" charset="0"/>
                              <a:ea typeface="Cambria Math" panose="02040503050406030204" pitchFamily="18" charset="0"/>
                            </a:rPr>
                            <m:t>T</m:t>
                          </m:r>
                        </m:sup>
                      </m:sSup>
                      <m:r>
                        <a:rPr lang="en-US" altLang="ja-JP" sz="1400" b="0" i="1" smtClean="0">
                          <a:solidFill>
                            <a:prstClr val="black"/>
                          </a:solidFill>
                          <a:latin typeface="Cambria Math" panose="02040503050406030204" pitchFamily="18" charset="0"/>
                          <a:ea typeface="Cambria Math" panose="02040503050406030204" pitchFamily="18" charset="0"/>
                        </a:rPr>
                        <m:t>𝑄</m:t>
                      </m:r>
                      <m:sSub>
                        <m:sSubPr>
                          <m:ctrlPr>
                            <a:rPr lang="en-US" altLang="ja-JP" sz="1400" i="1">
                              <a:solidFill>
                                <a:prstClr val="black"/>
                              </a:solidFill>
                              <a:latin typeface="Cambria Math" panose="02040503050406030204" pitchFamily="18" charset="0"/>
                              <a:ea typeface="Cambria Math" panose="02040503050406030204" pitchFamily="18" charset="0"/>
                            </a:rPr>
                          </m:ctrlPr>
                        </m:sSubPr>
                        <m:e>
                          <m:r>
                            <a:rPr lang="en-US" altLang="ja-JP" sz="1400" b="0" i="1" smtClean="0">
                              <a:solidFill>
                                <a:prstClr val="black"/>
                              </a:solidFill>
                              <a:latin typeface="Cambria Math" panose="02040503050406030204" pitchFamily="18" charset="0"/>
                              <a:ea typeface="Cambria Math" panose="02040503050406030204" pitchFamily="18" charset="0"/>
                            </a:rPr>
                            <m:t>=</m:t>
                          </m:r>
                          <m:r>
                            <a:rPr lang="en-US" altLang="ja-JP" sz="1400" b="0" i="1">
                              <a:solidFill>
                                <a:prstClr val="black"/>
                              </a:solidFill>
                              <a:latin typeface="Cambria Math" panose="02040503050406030204" pitchFamily="18" charset="0"/>
                              <a:ea typeface="Cambria Math" panose="02040503050406030204" pitchFamily="18" charset="0"/>
                            </a:rPr>
                            <m:t>𝑃</m:t>
                          </m:r>
                        </m:e>
                        <m:sub>
                          <m:r>
                            <a:rPr lang="en-US" altLang="ja-JP" sz="1400" b="0" i="1">
                              <a:solidFill>
                                <a:prstClr val="black"/>
                              </a:solidFill>
                              <a:latin typeface="Cambria Math" panose="02040503050406030204" pitchFamily="18" charset="0"/>
                              <a:ea typeface="Cambria Math" panose="02040503050406030204" pitchFamily="18" charset="0"/>
                            </a:rPr>
                            <m:t>1</m:t>
                          </m:r>
                        </m:sub>
                      </m:sSub>
                      <m:r>
                        <a:rPr lang="en-US" altLang="ja-JP" sz="1400" b="0" i="1" smtClean="0">
                          <a:solidFill>
                            <a:prstClr val="black"/>
                          </a:solidFill>
                          <a:latin typeface="Cambria Math" panose="02040503050406030204" pitchFamily="18" charset="0"/>
                          <a:ea typeface="Cambria Math" panose="02040503050406030204" pitchFamily="18" charset="0"/>
                        </a:rPr>
                        <m:t>+</m:t>
                      </m:r>
                      <m:sSub>
                        <m:sSubPr>
                          <m:ctrlPr>
                            <a:rPr lang="en-US" altLang="ja-JP" sz="1400" i="1">
                              <a:solidFill>
                                <a:prstClr val="black"/>
                              </a:solidFill>
                              <a:latin typeface="Cambria Math" panose="02040503050406030204" pitchFamily="18" charset="0"/>
                              <a:ea typeface="Cambria Math" panose="02040503050406030204" pitchFamily="18" charset="0"/>
                            </a:rPr>
                          </m:ctrlPr>
                        </m:sSubPr>
                        <m:e>
                          <m:r>
                            <a:rPr lang="en-US" altLang="ja-JP" sz="1400" b="0" i="1">
                              <a:solidFill>
                                <a:prstClr val="black"/>
                              </a:solidFill>
                              <a:latin typeface="Cambria Math" panose="02040503050406030204" pitchFamily="18" charset="0"/>
                              <a:ea typeface="Cambria Math" panose="02040503050406030204" pitchFamily="18" charset="0"/>
                            </a:rPr>
                            <m:t>𝑃</m:t>
                          </m:r>
                        </m:e>
                        <m:sub>
                          <m:r>
                            <a:rPr lang="en-US" altLang="ja-JP" sz="1400" b="0" i="1" smtClean="0">
                              <a:solidFill>
                                <a:prstClr val="black"/>
                              </a:solidFill>
                              <a:latin typeface="Cambria Math" panose="02040503050406030204" pitchFamily="18" charset="0"/>
                              <a:ea typeface="Cambria Math" panose="02040503050406030204" pitchFamily="18" charset="0"/>
                            </a:rPr>
                            <m:t>2</m:t>
                          </m:r>
                        </m:sub>
                      </m:sSub>
                      <m:r>
                        <a:rPr lang="en-US" altLang="ja-JP" sz="1400" b="0" i="1" smtClean="0">
                          <a:solidFill>
                            <a:prstClr val="black"/>
                          </a:solidFill>
                          <a:latin typeface="Cambria Math" panose="02040503050406030204" pitchFamily="18" charset="0"/>
                          <a:ea typeface="Cambria Math" panose="02040503050406030204" pitchFamily="18" charset="0"/>
                        </a:rPr>
                        <m:t>+</m:t>
                      </m:r>
                      <m:sSub>
                        <m:sSubPr>
                          <m:ctrlPr>
                            <a:rPr lang="en-US" altLang="ja-JP" sz="1400" i="1">
                              <a:solidFill>
                                <a:prstClr val="black"/>
                              </a:solidFill>
                              <a:latin typeface="Cambria Math" panose="02040503050406030204" pitchFamily="18" charset="0"/>
                              <a:ea typeface="Cambria Math" panose="02040503050406030204" pitchFamily="18" charset="0"/>
                            </a:rPr>
                          </m:ctrlPr>
                        </m:sSubPr>
                        <m:e>
                          <m:r>
                            <a:rPr lang="en-US" altLang="ja-JP" sz="1400" b="0" i="1">
                              <a:solidFill>
                                <a:prstClr val="black"/>
                              </a:solidFill>
                              <a:latin typeface="Cambria Math" panose="02040503050406030204" pitchFamily="18" charset="0"/>
                              <a:ea typeface="Cambria Math" panose="02040503050406030204" pitchFamily="18" charset="0"/>
                            </a:rPr>
                            <m:t>𝑃</m:t>
                          </m:r>
                        </m:e>
                        <m:sub>
                          <m:r>
                            <a:rPr lang="en-US" altLang="ja-JP" sz="1400" b="0" i="1" smtClean="0">
                              <a:solidFill>
                                <a:prstClr val="black"/>
                              </a:solidFill>
                              <a:latin typeface="Cambria Math" panose="02040503050406030204" pitchFamily="18" charset="0"/>
                              <a:ea typeface="Cambria Math" panose="02040503050406030204" pitchFamily="18" charset="0"/>
                            </a:rPr>
                            <m:t>3</m:t>
                          </m:r>
                        </m:sub>
                      </m:sSub>
                      <m:r>
                        <a:rPr lang="en-US" altLang="ja-JP" sz="1400" b="0" i="1" smtClean="0">
                          <a:solidFill>
                            <a:prstClr val="black"/>
                          </a:solidFill>
                          <a:latin typeface="Cambria Math" panose="02040503050406030204" pitchFamily="18" charset="0"/>
                          <a:ea typeface="Cambria Math" panose="02040503050406030204" pitchFamily="18" charset="0"/>
                        </a:rPr>
                        <m:t>=</m:t>
                      </m:r>
                      <m:r>
                        <a:rPr kumimoji="0" lang="en-US" altLang="ja-JP" sz="1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m:t>𝐼</m:t>
                      </m:r>
                    </m:oMath>
                  </m:oMathPara>
                </a14:m>
                <a:endParaRPr kumimoji="0" lang="en-US" altLang="ja-JP" sz="140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ja-JP" sz="140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Pr>
                        <m:e>
                          <m:r>
                            <a:rPr kumimoji="0"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𝑃</m:t>
                          </m:r>
                        </m:e>
                        <m:sub>
                          <m:r>
                            <a:rPr kumimoji="0"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1</m:t>
                          </m:r>
                        </m:sub>
                      </m:sSub>
                      <m:sSub>
                        <m:sSubPr>
                          <m:ctrlPr>
                            <a:rPr kumimoji="0" lang="en-US" altLang="ja-JP" sz="140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m:ctrlPr>
                        </m:sSubPr>
                        <m:e>
                          <m:r>
                            <a:rPr kumimoji="0" lang="en-US" altLang="ja-JP" sz="1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m:t>𝑃</m:t>
                          </m:r>
                        </m:e>
                        <m:sub>
                          <m:r>
                            <a:rPr kumimoji="0"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2</m:t>
                          </m:r>
                        </m:sub>
                      </m:sSub>
                      <m:r>
                        <a:rPr kumimoji="0"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sSub>
                        <m:sSubPr>
                          <m:ctrlPr>
                            <a:rPr kumimoji="0" lang="en-US" altLang="ja-JP" sz="140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m:ctrlPr>
                        </m:sSubPr>
                        <m:e>
                          <m:r>
                            <a:rPr kumimoji="0" lang="en-US" altLang="ja-JP" sz="1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m:t>𝑃</m:t>
                          </m:r>
                        </m:e>
                        <m:sub>
                          <m:r>
                            <a:rPr kumimoji="0"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2</m:t>
                          </m:r>
                        </m:sub>
                      </m:sSub>
                      <m:sSub>
                        <m:sSubPr>
                          <m:ctrlPr>
                            <a:rPr kumimoji="0" lang="en-US" altLang="ja-JP" sz="140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m:ctrlPr>
                        </m:sSubPr>
                        <m:e>
                          <m:r>
                            <a:rPr kumimoji="0" lang="en-US" altLang="ja-JP" sz="1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m:t>𝑃</m:t>
                          </m:r>
                        </m:e>
                        <m:sub>
                          <m:r>
                            <a:rPr kumimoji="0"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3</m:t>
                          </m:r>
                        </m:sub>
                      </m:sSub>
                      <m:r>
                        <a:rPr kumimoji="0"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sSub>
                        <m:sSubPr>
                          <m:ctrlPr>
                            <a:rPr kumimoji="0" lang="en-US" altLang="ja-JP" sz="140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m:ctrlPr>
                        </m:sSubPr>
                        <m:e>
                          <m:r>
                            <a:rPr kumimoji="0" lang="en-US" altLang="ja-JP" sz="1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m:t>𝑃</m:t>
                          </m:r>
                        </m:e>
                        <m:sub>
                          <m:r>
                            <a:rPr kumimoji="0"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3</m:t>
                          </m:r>
                        </m:sub>
                      </m:sSub>
                      <m:sSub>
                        <m:sSubPr>
                          <m:ctrlPr>
                            <a:rPr kumimoji="0" lang="en-US" altLang="ja-JP" sz="140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m:ctrlPr>
                        </m:sSubPr>
                        <m:e>
                          <m:r>
                            <a:rPr kumimoji="0" lang="en-US" altLang="ja-JP" sz="1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m:t>𝑃</m:t>
                          </m:r>
                        </m:e>
                        <m:sub>
                          <m:r>
                            <a:rPr kumimoji="0"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1</m:t>
                          </m:r>
                        </m:sub>
                      </m:sSub>
                      <m:r>
                        <a:rPr kumimoji="0"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r>
                        <a:rPr kumimoji="0"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𝑂</m:t>
                      </m:r>
                    </m:oMath>
                  </m:oMathPara>
                </a14:m>
                <a:endParaRPr kumimoji="0" lang="ja-TH" sz="1400" i="1"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endParaRPr>
              </a:p>
            </p:txBody>
          </p:sp>
        </mc:Choice>
        <mc:Fallback xmlns="">
          <p:sp>
            <p:nvSpPr>
              <p:cNvPr id="7" name="テキスト ボックス 6">
                <a:extLst>
                  <a:ext uri="{FF2B5EF4-FFF2-40B4-BE49-F238E27FC236}">
                    <a16:creationId xmlns:a16="http://schemas.microsoft.com/office/drawing/2014/main" id="{3DCF4A7F-178C-F3CC-CA69-332AAD795AE5}"/>
                  </a:ext>
                </a:extLst>
              </p:cNvPr>
              <p:cNvSpPr txBox="1">
                <a:spLocks noRot="1" noChangeAspect="1" noMove="1" noResize="1" noEditPoints="1" noAdjustHandles="1" noChangeArrowheads="1" noChangeShapeType="1" noTextEdit="1"/>
              </p:cNvSpPr>
              <p:nvPr/>
            </p:nvSpPr>
            <p:spPr>
              <a:xfrm>
                <a:off x="4049879" y="4404924"/>
                <a:ext cx="3479520" cy="654923"/>
              </a:xfrm>
              <a:prstGeom prst="rect">
                <a:avLst/>
              </a:prstGeom>
              <a:blipFill>
                <a:blip r:embed="rId21"/>
                <a:stretch>
                  <a:fillRect t="-3846" b="-192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410149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98475"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タイトル 1">
            <a:extLst>
              <a:ext uri="{FF2B5EF4-FFF2-40B4-BE49-F238E27FC236}">
                <a16:creationId xmlns:a16="http://schemas.microsoft.com/office/drawing/2014/main" id="{2CFF7A5B-6806-D845-BC3F-16B478EED89A}"/>
              </a:ext>
            </a:extLst>
          </p:cNvPr>
          <p:cNvSpPr>
            <a:spLocks noGrp="1"/>
          </p:cNvSpPr>
          <p:nvPr>
            <p:ph type="title"/>
          </p:nvPr>
        </p:nvSpPr>
        <p:spPr>
          <a:xfrm>
            <a:off x="234543" y="2861469"/>
            <a:ext cx="2397759" cy="649827"/>
          </a:xfrm>
        </p:spPr>
        <p:txBody>
          <a:bodyPr anchor="t">
            <a:normAutofit/>
          </a:bodyPr>
          <a:lstStyle/>
          <a:p>
            <a:pPr algn="ctr"/>
            <a:r>
              <a:rPr lang="ja-JP" altLang="en-US" sz="3800">
                <a:solidFill>
                  <a:schemeClr val="bg1"/>
                </a:solidFill>
              </a:rPr>
              <a:t>これは何</a:t>
            </a:r>
            <a:r>
              <a:rPr lang="en-US" altLang="ja-JP" sz="3800" dirty="0">
                <a:solidFill>
                  <a:schemeClr val="bg1"/>
                </a:solidFill>
              </a:rPr>
              <a:t>?</a:t>
            </a:r>
            <a:endParaRPr lang="ja-TH" sz="3800">
              <a:solidFill>
                <a:schemeClr val="bg1"/>
              </a:solidFill>
              <a:latin typeface="Meiryo" panose="020B0604030504040204" pitchFamily="34" charset="-128"/>
              <a:ea typeface="Meiryo" panose="020B0604030504040204" pitchFamily="34" charset="-128"/>
            </a:endParaRPr>
          </a:p>
        </p:txBody>
      </p:sp>
      <p:sp>
        <p:nvSpPr>
          <p:cNvPr id="3" name="コンテンツ プレースホルダー 2">
            <a:extLst>
              <a:ext uri="{FF2B5EF4-FFF2-40B4-BE49-F238E27FC236}">
                <a16:creationId xmlns:a16="http://schemas.microsoft.com/office/drawing/2014/main" id="{82F1CA7F-DFF7-4A4B-AED5-3D5955E7CF9E}"/>
              </a:ext>
            </a:extLst>
          </p:cNvPr>
          <p:cNvSpPr>
            <a:spLocks noGrp="1"/>
          </p:cNvSpPr>
          <p:nvPr>
            <p:ph idx="1"/>
          </p:nvPr>
        </p:nvSpPr>
        <p:spPr>
          <a:xfrm>
            <a:off x="3248039" y="534679"/>
            <a:ext cx="5467349" cy="4611246"/>
          </a:xfrm>
        </p:spPr>
        <p:txBody>
          <a:bodyPr anchor="ctr">
            <a:normAutofit fontScale="92500"/>
          </a:bodyPr>
          <a:lstStyle/>
          <a:p>
            <a:pPr>
              <a:lnSpc>
                <a:spcPct val="120000"/>
              </a:lnSpc>
            </a:pPr>
            <a:r>
              <a:rPr lang="ja-TH" altLang="ja-JP" sz="1800"/>
              <a:t>Gilbert Strang</a:t>
            </a:r>
            <a:r>
              <a:rPr lang="en-US" altLang="ja-JP" sz="1800" dirty="0"/>
              <a:t> </a:t>
            </a:r>
            <a:r>
              <a:rPr lang="en-US" altLang="ja-JP" sz="1800" dirty="0" err="1"/>
              <a:t>著</a:t>
            </a:r>
            <a:r>
              <a:rPr lang="ja-TH" altLang="ja-JP" sz="1800"/>
              <a:t> </a:t>
            </a:r>
            <a:br>
              <a:rPr lang="en-US" altLang="ja-JP" sz="1800" dirty="0"/>
            </a:br>
            <a:r>
              <a:rPr lang="en-US" altLang="ja-JP" sz="1800" dirty="0"/>
              <a:t>『</a:t>
            </a:r>
            <a:r>
              <a:rPr lang="ja-TH" altLang="ja-JP" sz="1800"/>
              <a:t>Linear Algebra for Everyone</a:t>
            </a:r>
            <a:r>
              <a:rPr lang="en-US" altLang="ja-JP" sz="1800" dirty="0"/>
              <a:t>』</a:t>
            </a:r>
            <a:r>
              <a:rPr lang="ja-TH" altLang="ja-JP" sz="1800"/>
              <a:t> </a:t>
            </a:r>
            <a:br>
              <a:rPr lang="en-US" altLang="ja-JP" sz="1800" dirty="0"/>
            </a:br>
            <a:r>
              <a:rPr lang="ja-JP" altLang="en-US" sz="1800"/>
              <a:t>は線形代数を直感理解するのに</a:t>
            </a:r>
            <a:br>
              <a:rPr lang="en-US" altLang="ja-JP" sz="1800" dirty="0"/>
            </a:br>
            <a:r>
              <a:rPr lang="ja-JP" altLang="en-US" sz="1800"/>
              <a:t>とてもいい本です。</a:t>
            </a:r>
            <a:endParaRPr lang="ja-TH" altLang="ja-JP" sz="1800"/>
          </a:p>
          <a:p>
            <a:pPr>
              <a:lnSpc>
                <a:spcPct val="120000"/>
              </a:lnSpc>
            </a:pPr>
            <a:r>
              <a:rPr lang="ja-JP" altLang="en-US" sz="1200"/>
              <a:t>定理と証明の連鎖ではなく、マトリックス語法と例示で直感的な理解と実用的な応用法を得ることができます。</a:t>
            </a:r>
            <a:endParaRPr lang="ja-TH" altLang="ja-JP" sz="1200"/>
          </a:p>
          <a:p>
            <a:pPr>
              <a:lnSpc>
                <a:spcPct val="120000"/>
              </a:lnSpc>
            </a:pPr>
            <a:r>
              <a:rPr lang="en-US" altLang="ja-JP" sz="1200" dirty="0"/>
              <a:t>YouTube </a:t>
            </a:r>
            <a:r>
              <a:rPr lang="en-US" altLang="ja-JP" sz="1200" dirty="0" err="1"/>
              <a:t>の</a:t>
            </a:r>
            <a:r>
              <a:rPr lang="en-US" altLang="ja-JP" sz="1200" dirty="0"/>
              <a:t> MIT Open Courseware、 </a:t>
            </a:r>
            <a:r>
              <a:rPr lang="en-US" altLang="ja-JP" sz="1200" dirty="0" err="1"/>
              <a:t>先生の講義プレイリストである</a:t>
            </a:r>
            <a:r>
              <a:rPr lang="ja-TH" altLang="ja-JP" sz="1200"/>
              <a:t> 18.06 </a:t>
            </a:r>
            <a:r>
              <a:rPr lang="ja-JP" altLang="en-US" sz="1200"/>
              <a:t>と</a:t>
            </a:r>
            <a:r>
              <a:rPr lang="ja-TH" altLang="ja-JP" sz="1200"/>
              <a:t> 18.065 </a:t>
            </a:r>
            <a:r>
              <a:rPr lang="ja-JP" altLang="en-US" sz="1200"/>
              <a:t>には、</a:t>
            </a:r>
            <a:r>
              <a:rPr lang="en-US" altLang="ja-JP" sz="1200" dirty="0"/>
              <a:t>200</a:t>
            </a:r>
            <a:r>
              <a:rPr lang="ja-JP" altLang="en-US" sz="1200"/>
              <a:t>万人の購読者がいます。（ぼくもその一人です）</a:t>
            </a:r>
            <a:endParaRPr lang="ja-TH" altLang="ja-JP" sz="1200"/>
          </a:p>
          <a:p>
            <a:pPr>
              <a:lnSpc>
                <a:spcPct val="120000"/>
              </a:lnSpc>
            </a:pPr>
            <a:r>
              <a:rPr lang="ja-JP" altLang="en-US" sz="1200"/>
              <a:t>この本のハイライトは、</a:t>
            </a:r>
            <a:endParaRPr lang="ja-TH" altLang="ja-JP" sz="1200"/>
          </a:p>
          <a:p>
            <a:pPr lvl="1">
              <a:lnSpc>
                <a:spcPct val="120000"/>
              </a:lnSpc>
            </a:pPr>
            <a:r>
              <a:rPr lang="ja-TH" altLang="ja-JP" sz="1600" b="1"/>
              <a:t>AB=C</a:t>
            </a:r>
            <a:r>
              <a:rPr lang="en-US" altLang="ja-JP" sz="1600" b="1" dirty="0"/>
              <a:t> の4つの見方</a:t>
            </a:r>
            <a:endParaRPr lang="ja-TH" altLang="ja-JP" sz="1600" b="1"/>
          </a:p>
          <a:p>
            <a:pPr lvl="1">
              <a:lnSpc>
                <a:spcPct val="120000"/>
              </a:lnSpc>
            </a:pPr>
            <a:r>
              <a:rPr lang="ja-JP" altLang="en-US" sz="1200"/>
              <a:t>基本的な</a:t>
            </a:r>
            <a:r>
              <a:rPr lang="en-US" altLang="ja-JP" sz="1200" dirty="0"/>
              <a:t>4</a:t>
            </a:r>
            <a:r>
              <a:rPr lang="ja-JP" altLang="en-US" sz="1200"/>
              <a:t>つの部分空間</a:t>
            </a:r>
            <a:endParaRPr lang="en-US" altLang="ja-JP" sz="1200" dirty="0"/>
          </a:p>
          <a:p>
            <a:pPr lvl="1">
              <a:lnSpc>
                <a:spcPct val="120000"/>
              </a:lnSpc>
            </a:pPr>
            <a:r>
              <a:rPr lang="en-US" altLang="ja-JP" sz="1600" b="1" dirty="0"/>
              <a:t>5</a:t>
            </a:r>
            <a:r>
              <a:rPr lang="ja-JP" altLang="en-US" sz="1600" b="1"/>
              <a:t>つのマトリックス分解</a:t>
            </a:r>
            <a:endParaRPr lang="ja-TH" altLang="ja-JP" sz="1600" b="1"/>
          </a:p>
          <a:p>
            <a:pPr lvl="1">
              <a:lnSpc>
                <a:spcPct val="120000"/>
              </a:lnSpc>
            </a:pPr>
            <a:r>
              <a:rPr lang="ja-JP" altLang="en-US" sz="1200"/>
              <a:t>通常の線形代数の教科書はジョルダン標準形がクライマックスですが、この本では、</a:t>
            </a:r>
            <a:r>
              <a:rPr lang="ja-TH" altLang="ja-JP" sz="1200"/>
              <a:t>SVD </a:t>
            </a:r>
            <a:r>
              <a:rPr lang="ja-JP" altLang="en-US" sz="1200"/>
              <a:t>です。そして、</a:t>
            </a:r>
            <a:endParaRPr lang="ja-TH" altLang="ja-JP" sz="1200"/>
          </a:p>
          <a:p>
            <a:pPr lvl="1">
              <a:lnSpc>
                <a:spcPct val="120000"/>
              </a:lnSpc>
            </a:pPr>
            <a:r>
              <a:rPr lang="ja-JP" altLang="en-US" sz="1200"/>
              <a:t>機械学習を含むデータサイエンスへの入門につながっています。</a:t>
            </a:r>
            <a:endParaRPr lang="en-US" altLang="ja-JP" sz="1200" dirty="0"/>
          </a:p>
          <a:p>
            <a:pPr>
              <a:lnSpc>
                <a:spcPct val="120000"/>
              </a:lnSpc>
            </a:pPr>
            <a:r>
              <a:rPr lang="ja-JP" altLang="en-US" sz="1200"/>
              <a:t>この</a:t>
            </a:r>
            <a:r>
              <a:rPr lang="en-US" altLang="ja-JP" sz="1200" dirty="0"/>
              <a:t>1</a:t>
            </a:r>
            <a:r>
              <a:rPr lang="ja-JP" altLang="en-US" sz="1200"/>
              <a:t>と</a:t>
            </a:r>
            <a:r>
              <a:rPr lang="en-US" altLang="ja-JP" sz="1200" dirty="0"/>
              <a:t>2</a:t>
            </a:r>
            <a:r>
              <a:rPr lang="ja-JP" altLang="en-US" sz="1200"/>
              <a:t>のコンセプトをグラフィック表現できないか、というアイディアです。</a:t>
            </a:r>
            <a:endParaRPr lang="ja-TH" dirty="0">
              <a:latin typeface="Meiryo" panose="020B0604030504040204" pitchFamily="34" charset="-128"/>
              <a:ea typeface="Meiryo" panose="020B0604030504040204" pitchFamily="34" charset="-128"/>
            </a:endParaRPr>
          </a:p>
        </p:txBody>
      </p:sp>
      <p:sp>
        <p:nvSpPr>
          <p:cNvPr id="4" name="フッター プレースホルダー 3">
            <a:extLst>
              <a:ext uri="{FF2B5EF4-FFF2-40B4-BE49-F238E27FC236}">
                <a16:creationId xmlns:a16="http://schemas.microsoft.com/office/drawing/2014/main" id="{EC555B20-B5A5-5D44-BFA9-246048927AE8}"/>
              </a:ext>
            </a:extLst>
          </p:cNvPr>
          <p:cNvSpPr>
            <a:spLocks noGrp="1"/>
          </p:cNvSpPr>
          <p:nvPr>
            <p:ph type="ftr" sz="quarter" idx="11"/>
          </p:nvPr>
        </p:nvSpPr>
        <p:spPr>
          <a:xfrm>
            <a:off x="3694043" y="5410129"/>
            <a:ext cx="3067050" cy="304271"/>
          </a:xfrm>
        </p:spPr>
        <p:txBody>
          <a:bodyPr>
            <a:normAutofit/>
          </a:bodyPr>
          <a:lstStyle/>
          <a:p>
            <a:pPr marL="0" marR="0" lvl="0" indent="0" algn="l" defTabSz="457200" rtl="0" eaLnBrk="1" fontAlgn="auto" latinLnBrk="0" hangingPunct="1">
              <a:spcBef>
                <a:spcPts val="0"/>
              </a:spcBef>
              <a:spcAft>
                <a:spcPts val="600"/>
              </a:spcAft>
              <a:buClrTx/>
              <a:buSzTx/>
              <a:buFontTx/>
              <a:buNone/>
              <a:tabLst/>
              <a:defRPr/>
            </a:pPr>
            <a:r>
              <a:rPr kumimoji="1" lang="en" altLang="ja-JP" b="0" i="0" u="none" strike="noStrike" kern="1200" cap="none" spc="0" normalizeH="0" baseline="0" noProof="0" dirty="0">
                <a:ln>
                  <a:noFill/>
                </a:ln>
                <a:effectLst/>
                <a:uLnTx/>
                <a:uFillTx/>
                <a:latin typeface="Calibri" panose="020F0502020204030204"/>
                <a:ea typeface="游ゴシック" panose="020B0400000000000000" pitchFamily="34" charset="-128"/>
                <a:cs typeface="+mn-cs"/>
              </a:rPr>
              <a:t>By Kenji Hiranabe with the kindest help of Prof. Gilbert Strang</a:t>
            </a:r>
            <a:endParaRPr kumimoji="1" lang="ja-JP" altLang="en-US" b="0" i="0" u="none" strike="noStrike" kern="1200" cap="none" spc="0" normalizeH="0" baseline="0" noProof="0">
              <a:ln>
                <a:noFill/>
              </a:ln>
              <a:effectLst/>
              <a:uLnTx/>
              <a:uFillTx/>
              <a:latin typeface="Calibri" panose="020F0502020204030204"/>
              <a:ea typeface="游ゴシック" panose="020B0400000000000000" pitchFamily="34" charset="-128"/>
              <a:cs typeface="+mn-cs"/>
            </a:endParaRPr>
          </a:p>
        </p:txBody>
      </p:sp>
      <p:sp>
        <p:nvSpPr>
          <p:cNvPr id="5" name="スライド番号プレースホルダー 4">
            <a:extLst>
              <a:ext uri="{FF2B5EF4-FFF2-40B4-BE49-F238E27FC236}">
                <a16:creationId xmlns:a16="http://schemas.microsoft.com/office/drawing/2014/main" id="{77F831F3-374E-1D4B-9D43-7CB6AED53F72}"/>
              </a:ext>
            </a:extLst>
          </p:cNvPr>
          <p:cNvSpPr>
            <a:spLocks noGrp="1"/>
          </p:cNvSpPr>
          <p:nvPr>
            <p:ph type="sldNum" sz="quarter" idx="12"/>
          </p:nvPr>
        </p:nvSpPr>
        <p:spPr>
          <a:xfrm>
            <a:off x="6905211" y="5410130"/>
            <a:ext cx="2057400" cy="304271"/>
          </a:xfrm>
        </p:spPr>
        <p:txBody>
          <a:bodyPr>
            <a:normAutofit/>
          </a:bodyPr>
          <a:lstStyle/>
          <a:p>
            <a:pPr marL="0" marR="0" lvl="0" indent="0" defTabSz="457200" rtl="0" eaLnBrk="1" fontAlgn="auto" latinLnBrk="0" hangingPunct="1">
              <a:spcBef>
                <a:spcPts val="0"/>
              </a:spcBef>
              <a:spcAft>
                <a:spcPts val="600"/>
              </a:spcAft>
              <a:buClrTx/>
              <a:buSzTx/>
              <a:buFontTx/>
              <a:buNone/>
              <a:tabLst/>
              <a:defRPr/>
            </a:pPr>
            <a:fld id="{C29EF6B4-709F-0C4F-8D57-4E0D583B55F6}" type="slidenum">
              <a:rPr kumimoji="1" lang="ja-JP" altLang="en-US" b="0" i="0" u="none" strike="noStrike" kern="1200" cap="none" spc="0" normalizeH="0" baseline="0" noProof="0" smtClean="0">
                <a:ln>
                  <a:noFill/>
                </a:ln>
                <a:effectLst/>
                <a:uLnTx/>
                <a:uFillTx/>
                <a:latin typeface="Calibri" panose="020F0502020204030204"/>
                <a:ea typeface="游ゴシック" panose="020B0400000000000000" pitchFamily="34" charset="-128"/>
                <a:cs typeface="+mn-cs"/>
              </a:rPr>
              <a:pPr marL="0" marR="0" lvl="0" indent="0" defTabSz="457200" rtl="0" eaLnBrk="1" fontAlgn="auto" latinLnBrk="0" hangingPunct="1">
                <a:spcBef>
                  <a:spcPts val="0"/>
                </a:spcBef>
                <a:spcAft>
                  <a:spcPts val="600"/>
                </a:spcAft>
                <a:buClrTx/>
                <a:buSzTx/>
                <a:buFontTx/>
                <a:buNone/>
                <a:tabLst/>
                <a:defRPr/>
              </a:pPr>
              <a:t>2</a:t>
            </a:fld>
            <a:endParaRPr kumimoji="1" lang="ja-JP" altLang="en-US" b="0" i="0" u="none" strike="noStrike" kern="1200" cap="none" spc="0" normalizeH="0" baseline="0" noProof="0">
              <a:ln>
                <a:noFill/>
              </a:ln>
              <a:effectLst/>
              <a:uLnTx/>
              <a:uFillTx/>
              <a:latin typeface="Calibri" panose="020F0502020204030204"/>
              <a:ea typeface="游ゴシック" panose="020B0400000000000000" pitchFamily="34" charset="-128"/>
              <a:cs typeface="+mn-cs"/>
            </a:endParaRPr>
          </a:p>
        </p:txBody>
      </p:sp>
      <p:sp>
        <p:nvSpPr>
          <p:cNvPr id="7" name="円/楕円 6">
            <a:extLst>
              <a:ext uri="{FF2B5EF4-FFF2-40B4-BE49-F238E27FC236}">
                <a16:creationId xmlns:a16="http://schemas.microsoft.com/office/drawing/2014/main" id="{BEFF0AE1-6E9E-6B4C-A7E0-4F69DBDFA7F5}"/>
              </a:ext>
            </a:extLst>
          </p:cNvPr>
          <p:cNvSpPr/>
          <p:nvPr/>
        </p:nvSpPr>
        <p:spPr>
          <a:xfrm>
            <a:off x="6132576" y="3171670"/>
            <a:ext cx="347472" cy="3474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t>1</a:t>
            </a:r>
            <a:endParaRPr kumimoji="1" lang="ja-JP" altLang="en-US" sz="2800"/>
          </a:p>
        </p:txBody>
      </p:sp>
      <p:sp>
        <p:nvSpPr>
          <p:cNvPr id="9" name="円/楕円 8">
            <a:extLst>
              <a:ext uri="{FF2B5EF4-FFF2-40B4-BE49-F238E27FC236}">
                <a16:creationId xmlns:a16="http://schemas.microsoft.com/office/drawing/2014/main" id="{1B5F6679-F8ED-E741-9ECA-CF27743CE8ED}"/>
              </a:ext>
            </a:extLst>
          </p:cNvPr>
          <p:cNvSpPr/>
          <p:nvPr/>
        </p:nvSpPr>
        <p:spPr>
          <a:xfrm>
            <a:off x="6132576" y="3712992"/>
            <a:ext cx="347472" cy="3474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t>2</a:t>
            </a:r>
            <a:endParaRPr kumimoji="1" lang="ja-JP" altLang="en-US" sz="2800"/>
          </a:p>
        </p:txBody>
      </p:sp>
      <p:pic>
        <p:nvPicPr>
          <p:cNvPr id="10" name="Picture 2">
            <a:extLst>
              <a:ext uri="{FF2B5EF4-FFF2-40B4-BE49-F238E27FC236}">
                <a16:creationId xmlns:a16="http://schemas.microsoft.com/office/drawing/2014/main" id="{B1BB9C92-4F58-A64B-9BE7-BD16526806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50" r="7112" b="4"/>
          <a:stretch/>
        </p:blipFill>
        <p:spPr bwMode="auto">
          <a:xfrm>
            <a:off x="7347227" y="569075"/>
            <a:ext cx="853123" cy="1289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382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0" name="テキスト ボックス 169">
                <a:extLst>
                  <a:ext uri="{FF2B5EF4-FFF2-40B4-BE49-F238E27FC236}">
                    <a16:creationId xmlns:a16="http://schemas.microsoft.com/office/drawing/2014/main" id="{47591B3A-C296-C842-9081-A697ECDFFA51}"/>
                  </a:ext>
                </a:extLst>
              </p:cNvPr>
              <p:cNvSpPr txBox="1"/>
              <p:nvPr/>
            </p:nvSpPr>
            <p:spPr>
              <a:xfrm>
                <a:off x="3391708" y="313654"/>
                <a:ext cx="1634294"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sz="2400">
                          <a:latin typeface="Cambria Math" panose="02040503050406030204" pitchFamily="18" charset="0"/>
                        </a:rPr>
                        <m:t>𝐴</m:t>
                      </m:r>
                      <m:r>
                        <a:rPr lang="en-US" altLang="ja-JP" sz="2400">
                          <a:latin typeface="Cambria Math" panose="02040503050406030204" pitchFamily="18" charset="0"/>
                        </a:rPr>
                        <m:t>=</m:t>
                      </m:r>
                      <m:r>
                        <a:rPr lang="en-US" altLang="ja-JP" sz="2400">
                          <a:latin typeface="Cambria Math" panose="02040503050406030204" pitchFamily="18" charset="0"/>
                        </a:rPr>
                        <m:t>𝑈</m:t>
                      </m:r>
                      <m:r>
                        <m:rPr>
                          <m:sty m:val="p"/>
                        </m:rPr>
                        <a:rPr lang="el-GR" altLang="ja-JP" sz="2400">
                          <a:latin typeface="Cambria Math" panose="02040503050406030204" pitchFamily="18" charset="0"/>
                        </a:rPr>
                        <m:t>Σ</m:t>
                      </m:r>
                      <m:sSup>
                        <m:sSupPr>
                          <m:ctrlPr>
                            <a:rPr lang="en-US" altLang="ja-JP" sz="2400" i="1">
                              <a:latin typeface="Cambria Math" panose="02040503050406030204" pitchFamily="18" charset="0"/>
                            </a:rPr>
                          </m:ctrlPr>
                        </m:sSupPr>
                        <m:e>
                          <m:r>
                            <a:rPr lang="en-US" altLang="ja-JP" sz="2400">
                              <a:latin typeface="Cambria Math" panose="02040503050406030204" pitchFamily="18" charset="0"/>
                            </a:rPr>
                            <m:t>𝑉</m:t>
                          </m:r>
                        </m:e>
                        <m:sup>
                          <m:r>
                            <a:rPr lang="en-US" altLang="ja-JP" sz="2400" i="1">
                              <a:latin typeface="Cambria Math" panose="02040503050406030204" pitchFamily="18" charset="0"/>
                            </a:rPr>
                            <m:t>𝑇</m:t>
                          </m:r>
                        </m:sup>
                      </m:sSup>
                    </m:oMath>
                  </m:oMathPara>
                </a14:m>
                <a:endParaRPr kumimoji="1" lang="ja-JP" altLang="en-US" sz="2400">
                  <a:latin typeface="Meiryo" panose="020B0604030504040204" pitchFamily="34" charset="-128"/>
                  <a:ea typeface="Meiryo" panose="020B0604030504040204" pitchFamily="34" charset="-128"/>
                </a:endParaRPr>
              </a:p>
            </p:txBody>
          </p:sp>
        </mc:Choice>
        <mc:Fallback xmlns="">
          <p:sp>
            <p:nvSpPr>
              <p:cNvPr id="170" name="テキスト ボックス 169">
                <a:extLst>
                  <a:ext uri="{FF2B5EF4-FFF2-40B4-BE49-F238E27FC236}">
                    <a16:creationId xmlns:a16="http://schemas.microsoft.com/office/drawing/2014/main" id="{47591B3A-C296-C842-9081-A697ECDFFA51}"/>
                  </a:ext>
                </a:extLst>
              </p:cNvPr>
              <p:cNvSpPr txBox="1">
                <a:spLocks noRot="1" noChangeAspect="1" noMove="1" noResize="1" noEditPoints="1" noAdjustHandles="1" noChangeArrowheads="1" noChangeShapeType="1" noTextEdit="1"/>
              </p:cNvSpPr>
              <p:nvPr/>
            </p:nvSpPr>
            <p:spPr>
              <a:xfrm>
                <a:off x="3391708" y="313654"/>
                <a:ext cx="1634294" cy="461665"/>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0" name="テキスト ボックス 229">
                <a:extLst>
                  <a:ext uri="{FF2B5EF4-FFF2-40B4-BE49-F238E27FC236}">
                    <a16:creationId xmlns:a16="http://schemas.microsoft.com/office/drawing/2014/main" id="{4854E80F-4558-1748-8A15-91567C0CBC00}"/>
                  </a:ext>
                </a:extLst>
              </p:cNvPr>
              <p:cNvSpPr txBox="1"/>
              <p:nvPr/>
            </p:nvSpPr>
            <p:spPr>
              <a:xfrm>
                <a:off x="327254" y="2683366"/>
                <a:ext cx="7278891" cy="461665"/>
              </a:xfrm>
              <a:prstGeom prst="rect">
                <a:avLst/>
              </a:prstGeom>
              <a:noFill/>
            </p:spPr>
            <p:txBody>
              <a:bodyPr wrap="square" rtlCol="0">
                <a:spAutoFit/>
              </a:bodyPr>
              <a:lstStyle/>
              <a:p>
                <a14:m>
                  <m:oMath xmlns:m="http://schemas.openxmlformats.org/officeDocument/2006/math">
                    <m:r>
                      <a:rPr kumimoji="1" lang="en-US" altLang="ja-JP" sz="1200" i="1" smtClean="0">
                        <a:latin typeface="Cambria Math" panose="02040503050406030204" pitchFamily="18" charset="0"/>
                      </a:rPr>
                      <m:t>𝐴</m:t>
                    </m:r>
                  </m:oMath>
                </a14:m>
                <a:r>
                  <a:rPr kumimoji="1" lang="ja-JP" altLang="en-US" sz="1200">
                    <a:latin typeface="Meiryo" panose="020B0604030504040204" pitchFamily="34" charset="-128"/>
                    <a:ea typeface="Meiryo" panose="020B0604030504040204" pitchFamily="34" charset="-128"/>
                  </a:rPr>
                  <a:t>の行空間</a:t>
                </a:r>
                <a14:m>
                  <m:oMath xmlns:m="http://schemas.openxmlformats.org/officeDocument/2006/math">
                    <m:sSup>
                      <m:sSupPr>
                        <m:ctrlPr>
                          <a:rPr kumimoji="1" lang="en-US" altLang="ja-JP" sz="1200" i="1">
                            <a:latin typeface="Cambria Math" panose="02040503050406030204" pitchFamily="18" charset="0"/>
                            <a:ea typeface="Cambria Math" panose="02040503050406030204" pitchFamily="18" charset="0"/>
                          </a:rPr>
                        </m:ctrlPr>
                      </m:sSupPr>
                      <m:e>
                        <m:r>
                          <a:rPr kumimoji="1" lang="en-US" altLang="ja-JP" sz="1200" i="1">
                            <a:latin typeface="Cambria Math" panose="02040503050406030204" pitchFamily="18" charset="0"/>
                            <a:ea typeface="Cambria Math" panose="02040503050406030204" pitchFamily="18" charset="0"/>
                          </a:rPr>
                          <m:t>ℝ</m:t>
                        </m:r>
                      </m:e>
                      <m:sup>
                        <m:r>
                          <a:rPr kumimoji="1" lang="en-US" altLang="ja-JP" sz="1200" i="1">
                            <a:latin typeface="Cambria Math" panose="02040503050406030204" pitchFamily="18" charset="0"/>
                            <a:ea typeface="Cambria Math" panose="02040503050406030204" pitchFamily="18" charset="0"/>
                          </a:rPr>
                          <m:t>𝑛</m:t>
                        </m:r>
                      </m:sup>
                    </m:sSup>
                  </m:oMath>
                </a14:m>
                <a:r>
                  <a:rPr kumimoji="1" lang="ja-JP" altLang="en-US" sz="1200">
                    <a:latin typeface="Meiryo" panose="020B0604030504040204" pitchFamily="34" charset="-128"/>
                    <a:ea typeface="Meiryo" panose="020B0604030504040204" pitchFamily="34" charset="-128"/>
                  </a:rPr>
                  <a:t>の正規直交基底として</a:t>
                </a:r>
                <a14:m>
                  <m:oMath xmlns:m="http://schemas.openxmlformats.org/officeDocument/2006/math">
                    <m:r>
                      <a:rPr kumimoji="1" lang="en-US" altLang="ja-JP" sz="1200" b="0" i="1" smtClean="0">
                        <a:latin typeface="Cambria Math" panose="02040503050406030204" pitchFamily="18" charset="0"/>
                      </a:rPr>
                      <m:t>𝑉</m:t>
                    </m:r>
                  </m:oMath>
                </a14:m>
                <a:r>
                  <a:rPr kumimoji="1" lang="ja-JP" altLang="en-US" sz="1200">
                    <a:latin typeface="Meiryo" panose="020B0604030504040204" pitchFamily="34" charset="-128"/>
                    <a:ea typeface="Meiryo" panose="020B0604030504040204" pitchFamily="34" charset="-128"/>
                  </a:rPr>
                  <a:t>、列空間</a:t>
                </a:r>
                <a:r>
                  <a:rPr kumimoji="1" lang="en-US" altLang="ja-JP" sz="1200" dirty="0">
                    <a:latin typeface="Meiryo" panose="020B0604030504040204" pitchFamily="34" charset="-128"/>
                    <a:ea typeface="Meiryo" panose="020B0604030504040204" pitchFamily="34" charset="-128"/>
                  </a:rPr>
                  <a:t> </a:t>
                </a:r>
                <a14:m>
                  <m:oMath xmlns:m="http://schemas.openxmlformats.org/officeDocument/2006/math">
                    <m:sSup>
                      <m:sSupPr>
                        <m:ctrlPr>
                          <a:rPr kumimoji="1" lang="en-US" altLang="ja-JP" sz="1200" i="1">
                            <a:latin typeface="Cambria Math" panose="02040503050406030204" pitchFamily="18" charset="0"/>
                            <a:ea typeface="Cambria Math" panose="02040503050406030204" pitchFamily="18" charset="0"/>
                          </a:rPr>
                        </m:ctrlPr>
                      </m:sSupPr>
                      <m:e>
                        <m:r>
                          <a:rPr kumimoji="1" lang="en-US" altLang="ja-JP" sz="1200" i="1">
                            <a:latin typeface="Cambria Math" panose="02040503050406030204" pitchFamily="18" charset="0"/>
                            <a:ea typeface="Cambria Math" panose="02040503050406030204" pitchFamily="18" charset="0"/>
                          </a:rPr>
                          <m:t>ℝ</m:t>
                        </m:r>
                      </m:e>
                      <m:sup>
                        <m:r>
                          <a:rPr kumimoji="1" lang="en-US" altLang="ja-JP" sz="1200" i="1">
                            <a:latin typeface="Cambria Math" panose="02040503050406030204" pitchFamily="18" charset="0"/>
                            <a:ea typeface="Cambria Math" panose="02040503050406030204" pitchFamily="18" charset="0"/>
                          </a:rPr>
                          <m:t>𝑚</m:t>
                        </m:r>
                      </m:sup>
                    </m:sSup>
                  </m:oMath>
                </a14:m>
                <a:r>
                  <a:rPr kumimoji="1" lang="ja-JP" altLang="en-US" sz="1200">
                    <a:latin typeface="Meiryo" panose="020B0604030504040204" pitchFamily="34" charset="-128"/>
                    <a:ea typeface="Meiryo" panose="020B0604030504040204" pitchFamily="34" charset="-128"/>
                  </a:rPr>
                  <a:t>の正規直交規定として</a:t>
                </a:r>
                <a14:m>
                  <m:oMath xmlns:m="http://schemas.openxmlformats.org/officeDocument/2006/math">
                    <m:r>
                      <a:rPr kumimoji="1" lang="en-US" altLang="ja-JP" sz="1200" b="0" i="1" smtClean="0">
                        <a:latin typeface="Cambria Math" panose="02040503050406030204" pitchFamily="18" charset="0"/>
                      </a:rPr>
                      <m:t>𝑈</m:t>
                    </m:r>
                  </m:oMath>
                </a14:m>
                <a:r>
                  <a:rPr kumimoji="1" lang="ja-JP" altLang="en-US" sz="1200">
                    <a:latin typeface="Meiryo" panose="020B0604030504040204" pitchFamily="34" charset="-128"/>
                    <a:ea typeface="Meiryo" panose="020B0604030504040204" pitchFamily="34" charset="-128"/>
                  </a:rPr>
                  <a:t>をそれぞれうまく取ると、対角化される。これを特異値分解という。さらに、これを</a:t>
                </a:r>
                <a:r>
                  <a:rPr kumimoji="1" lang="en-US" altLang="ja-JP" sz="1200" dirty="0">
                    <a:latin typeface="Meiryo" panose="020B0604030504040204" pitchFamily="34" charset="-128"/>
                    <a:ea typeface="Meiryo" panose="020B0604030504040204" pitchFamily="34" charset="-128"/>
                  </a:rPr>
                  <a:t>Rank1</a:t>
                </a:r>
                <a:r>
                  <a:rPr kumimoji="1" lang="ja-JP" altLang="en-US" sz="1200">
                    <a:latin typeface="Meiryo" panose="020B0604030504040204" pitchFamily="34" charset="-128"/>
                    <a:ea typeface="Meiryo" panose="020B0604030504040204" pitchFamily="34" charset="-128"/>
                  </a:rPr>
                  <a:t>行列の和に分解できる。</a:t>
                </a:r>
                <a:endParaRPr kumimoji="1" lang="en-US" altLang="ja-JP" sz="1200" dirty="0">
                  <a:latin typeface="Meiryo" panose="020B0604030504040204" pitchFamily="34" charset="-128"/>
                  <a:ea typeface="Meiryo" panose="020B0604030504040204" pitchFamily="34" charset="-128"/>
                </a:endParaRPr>
              </a:p>
            </p:txBody>
          </p:sp>
        </mc:Choice>
        <mc:Fallback xmlns="">
          <p:sp>
            <p:nvSpPr>
              <p:cNvPr id="230" name="テキスト ボックス 229">
                <a:extLst>
                  <a:ext uri="{FF2B5EF4-FFF2-40B4-BE49-F238E27FC236}">
                    <a16:creationId xmlns:a16="http://schemas.microsoft.com/office/drawing/2014/main" id="{4854E80F-4558-1748-8A15-91567C0CBC00}"/>
                  </a:ext>
                </a:extLst>
              </p:cNvPr>
              <p:cNvSpPr txBox="1">
                <a:spLocks noRot="1" noChangeAspect="1" noMove="1" noResize="1" noEditPoints="1" noAdjustHandles="1" noChangeArrowheads="1" noChangeShapeType="1" noTextEdit="1"/>
              </p:cNvSpPr>
              <p:nvPr/>
            </p:nvSpPr>
            <p:spPr>
              <a:xfrm>
                <a:off x="327254" y="2683366"/>
                <a:ext cx="7278891" cy="461665"/>
              </a:xfrm>
              <a:prstGeom prst="rect">
                <a:avLst/>
              </a:prstGeom>
              <a:blipFill>
                <a:blip r:embed="rId4"/>
                <a:stretch>
                  <a:fillRect b="-1081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4" name="テキスト ボックス 113">
                <a:extLst>
                  <a:ext uri="{FF2B5EF4-FFF2-40B4-BE49-F238E27FC236}">
                    <a16:creationId xmlns:a16="http://schemas.microsoft.com/office/drawing/2014/main" id="{15CCFD2A-FB62-384E-B3ED-D2DA34604EE7}"/>
                  </a:ext>
                </a:extLst>
              </p:cNvPr>
              <p:cNvSpPr txBox="1"/>
              <p:nvPr/>
            </p:nvSpPr>
            <p:spPr>
              <a:xfrm>
                <a:off x="584827" y="878179"/>
                <a:ext cx="7445250" cy="276999"/>
              </a:xfrm>
              <a:prstGeom prst="rect">
                <a:avLst/>
              </a:prstGeom>
              <a:noFill/>
            </p:spPr>
            <p:txBody>
              <a:bodyPr wrap="square" rtlCol="0">
                <a:spAutoFit/>
              </a:bodyPr>
              <a:lstStyle/>
              <a:p>
                <a:r>
                  <a:rPr kumimoji="1" lang="en-US" altLang="ja-JP" sz="1200" dirty="0">
                    <a:latin typeface="Meiryo" panose="020B0604030504040204" pitchFamily="34" charset="-128"/>
                    <a:ea typeface="Meiryo" panose="020B0604030504040204" pitchFamily="34" charset="-128"/>
                  </a:rPr>
                  <a:t>A</a:t>
                </a:r>
                <a14:m>
                  <m:oMath xmlns:m="http://schemas.openxmlformats.org/officeDocument/2006/math">
                    <m:r>
                      <a:rPr kumimoji="1" lang="en-US" altLang="ja-JP" sz="1200" i="1">
                        <a:latin typeface="Cambria Math" panose="02040503050406030204" pitchFamily="18" charset="0"/>
                      </a:rPr>
                      <m:t>𝐴</m:t>
                    </m:r>
                  </m:oMath>
                </a14:m>
                <a:r>
                  <a:rPr kumimoji="1" lang="ja-JP" altLang="en-US" sz="1200">
                    <a:latin typeface="Meiryo" panose="020B0604030504040204" pitchFamily="34" charset="-128"/>
                    <a:ea typeface="Meiryo" panose="020B0604030504040204" pitchFamily="34" charset="-128"/>
                  </a:rPr>
                  <a:t>が一般の長方行列の場合でも、特異値分解は必ず可能。</a:t>
                </a:r>
                <a:endParaRPr kumimoji="1" lang="en-US" altLang="ja-JP" sz="1200" dirty="0">
                  <a:latin typeface="Meiryo" panose="020B0604030504040204" pitchFamily="34" charset="-128"/>
                  <a:ea typeface="Meiryo" panose="020B0604030504040204" pitchFamily="34" charset="-128"/>
                </a:endParaRPr>
              </a:p>
            </p:txBody>
          </p:sp>
        </mc:Choice>
        <mc:Fallback xmlns="">
          <p:sp>
            <p:nvSpPr>
              <p:cNvPr id="114" name="テキスト ボックス 113">
                <a:extLst>
                  <a:ext uri="{FF2B5EF4-FFF2-40B4-BE49-F238E27FC236}">
                    <a16:creationId xmlns:a16="http://schemas.microsoft.com/office/drawing/2014/main" id="{15CCFD2A-FB62-384E-B3ED-D2DA34604EE7}"/>
                  </a:ext>
                </a:extLst>
              </p:cNvPr>
              <p:cNvSpPr txBox="1">
                <a:spLocks noRot="1" noChangeAspect="1" noMove="1" noResize="1" noEditPoints="1" noAdjustHandles="1" noChangeArrowheads="1" noChangeShapeType="1" noTextEdit="1"/>
              </p:cNvSpPr>
              <p:nvPr/>
            </p:nvSpPr>
            <p:spPr>
              <a:xfrm>
                <a:off x="584827" y="878179"/>
                <a:ext cx="7445250" cy="276999"/>
              </a:xfrm>
              <a:prstGeom prst="rect">
                <a:avLst/>
              </a:prstGeom>
              <a:blipFill>
                <a:blip r:embed="rId6"/>
                <a:stretch>
                  <a:fillRect b="-2272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5" name="テキスト ボックス 124">
                <a:extLst>
                  <a:ext uri="{FF2B5EF4-FFF2-40B4-BE49-F238E27FC236}">
                    <a16:creationId xmlns:a16="http://schemas.microsoft.com/office/drawing/2014/main" id="{B4A8C67C-A460-2E4E-A04F-AC58A77FF993}"/>
                  </a:ext>
                </a:extLst>
              </p:cNvPr>
              <p:cNvSpPr txBox="1"/>
              <p:nvPr/>
            </p:nvSpPr>
            <p:spPr>
              <a:xfrm>
                <a:off x="4089407" y="1614922"/>
                <a:ext cx="42213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m:t>
                      </m:r>
                    </m:oMath>
                  </m:oMathPara>
                </a14:m>
                <a:endParaRPr kumimoji="1" lang="ja-JP" altLang="en-US">
                  <a:latin typeface="Meiryo" panose="020B0604030504040204" pitchFamily="34" charset="-128"/>
                  <a:ea typeface="Meiryo" panose="020B0604030504040204" pitchFamily="34" charset="-128"/>
                </a:endParaRPr>
              </a:p>
            </p:txBody>
          </p:sp>
        </mc:Choice>
        <mc:Fallback xmlns="">
          <p:sp>
            <p:nvSpPr>
              <p:cNvPr id="125" name="テキスト ボックス 124">
                <a:extLst>
                  <a:ext uri="{FF2B5EF4-FFF2-40B4-BE49-F238E27FC236}">
                    <a16:creationId xmlns:a16="http://schemas.microsoft.com/office/drawing/2014/main" id="{B4A8C67C-A460-2E4E-A04F-AC58A77FF993}"/>
                  </a:ext>
                </a:extLst>
              </p:cNvPr>
              <p:cNvSpPr txBox="1">
                <a:spLocks noRot="1" noChangeAspect="1" noMove="1" noResize="1" noEditPoints="1" noAdjustHandles="1" noChangeArrowheads="1" noChangeShapeType="1" noTextEdit="1"/>
              </p:cNvSpPr>
              <p:nvPr/>
            </p:nvSpPr>
            <p:spPr>
              <a:xfrm>
                <a:off x="4089407" y="1614922"/>
                <a:ext cx="422134" cy="276999"/>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8" name="テキスト ボックス 127">
                <a:extLst>
                  <a:ext uri="{FF2B5EF4-FFF2-40B4-BE49-F238E27FC236}">
                    <a16:creationId xmlns:a16="http://schemas.microsoft.com/office/drawing/2014/main" id="{981D71CC-071A-2348-9212-8AF562B0A2DA}"/>
                  </a:ext>
                </a:extLst>
              </p:cNvPr>
              <p:cNvSpPr txBox="1"/>
              <p:nvPr/>
            </p:nvSpPr>
            <p:spPr>
              <a:xfrm>
                <a:off x="5222240" y="1611217"/>
                <a:ext cx="42213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m:t>
                      </m:r>
                    </m:oMath>
                  </m:oMathPara>
                </a14:m>
                <a:endParaRPr kumimoji="1" lang="ja-JP" altLang="en-US">
                  <a:latin typeface="Meiryo" panose="020B0604030504040204" pitchFamily="34" charset="-128"/>
                  <a:ea typeface="Meiryo" panose="020B0604030504040204" pitchFamily="34" charset="-128"/>
                </a:endParaRPr>
              </a:p>
            </p:txBody>
          </p:sp>
        </mc:Choice>
        <mc:Fallback xmlns="">
          <p:sp>
            <p:nvSpPr>
              <p:cNvPr id="128" name="テキスト ボックス 127">
                <a:extLst>
                  <a:ext uri="{FF2B5EF4-FFF2-40B4-BE49-F238E27FC236}">
                    <a16:creationId xmlns:a16="http://schemas.microsoft.com/office/drawing/2014/main" id="{981D71CC-071A-2348-9212-8AF562B0A2DA}"/>
                  </a:ext>
                </a:extLst>
              </p:cNvPr>
              <p:cNvSpPr txBox="1">
                <a:spLocks noRot="1" noChangeAspect="1" noMove="1" noResize="1" noEditPoints="1" noAdjustHandles="1" noChangeArrowheads="1" noChangeShapeType="1" noTextEdit="1"/>
              </p:cNvSpPr>
              <p:nvPr/>
            </p:nvSpPr>
            <p:spPr>
              <a:xfrm>
                <a:off x="5222240" y="1611217"/>
                <a:ext cx="422134" cy="276999"/>
              </a:xfrm>
              <a:prstGeom prst="rect">
                <a:avLst/>
              </a:prstGeom>
              <a:blipFill>
                <a:blip r:embed="rId8"/>
                <a:stretch>
                  <a:fillRect/>
                </a:stretch>
              </a:blipFill>
            </p:spPr>
            <p:txBody>
              <a:bodyPr/>
              <a:lstStyle/>
              <a:p>
                <a:r>
                  <a:rPr lang="ja-JP" altLang="en-US">
                    <a:noFill/>
                  </a:rPr>
                  <a:t> </a:t>
                </a:r>
              </a:p>
            </p:txBody>
          </p:sp>
        </mc:Fallback>
      </mc:AlternateContent>
      <p:grpSp>
        <p:nvGrpSpPr>
          <p:cNvPr id="130" name="グループ化 129">
            <a:extLst>
              <a:ext uri="{FF2B5EF4-FFF2-40B4-BE49-F238E27FC236}">
                <a16:creationId xmlns:a16="http://schemas.microsoft.com/office/drawing/2014/main" id="{EA0DF343-E380-E946-8B10-5CA4FAC0A603}"/>
              </a:ext>
            </a:extLst>
          </p:cNvPr>
          <p:cNvGrpSpPr/>
          <p:nvPr/>
        </p:nvGrpSpPr>
        <p:grpSpPr>
          <a:xfrm>
            <a:off x="1357109" y="1626899"/>
            <a:ext cx="450004" cy="666573"/>
            <a:chOff x="972452" y="2663064"/>
            <a:chExt cx="450004" cy="666573"/>
          </a:xfrm>
        </p:grpSpPr>
        <p:sp>
          <p:nvSpPr>
            <p:cNvPr id="131" name="正方形/長方形 130">
              <a:extLst>
                <a:ext uri="{FF2B5EF4-FFF2-40B4-BE49-F238E27FC236}">
                  <a16:creationId xmlns:a16="http://schemas.microsoft.com/office/drawing/2014/main" id="{AB4F04CA-85A6-C94B-925E-79BDA5B3178A}"/>
                </a:ext>
              </a:extLst>
            </p:cNvPr>
            <p:cNvSpPr/>
            <p:nvPr/>
          </p:nvSpPr>
          <p:spPr>
            <a:xfrm>
              <a:off x="1005300" y="2715683"/>
              <a:ext cx="379693" cy="58849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nvGrpSpPr>
            <p:cNvPr id="132" name="グループ化 131">
              <a:extLst>
                <a:ext uri="{FF2B5EF4-FFF2-40B4-BE49-F238E27FC236}">
                  <a16:creationId xmlns:a16="http://schemas.microsoft.com/office/drawing/2014/main" id="{6B58E19F-BD2E-B047-B61B-D9E8A771DED0}"/>
                </a:ext>
              </a:extLst>
            </p:cNvPr>
            <p:cNvGrpSpPr/>
            <p:nvPr/>
          </p:nvGrpSpPr>
          <p:grpSpPr>
            <a:xfrm>
              <a:off x="972452" y="2663064"/>
              <a:ext cx="450004" cy="666573"/>
              <a:chOff x="1462419" y="107793"/>
              <a:chExt cx="240948" cy="356903"/>
            </a:xfrm>
          </p:grpSpPr>
          <p:sp>
            <p:nvSpPr>
              <p:cNvPr id="133" name="左大かっこ 132">
                <a:extLst>
                  <a:ext uri="{FF2B5EF4-FFF2-40B4-BE49-F238E27FC236}">
                    <a16:creationId xmlns:a16="http://schemas.microsoft.com/office/drawing/2014/main" id="{97925387-735E-9442-8FA5-6F937F0C8717}"/>
                  </a:ext>
                </a:extLst>
              </p:cNvPr>
              <p:cNvSpPr/>
              <p:nvPr/>
            </p:nvSpPr>
            <p:spPr>
              <a:xfrm>
                <a:off x="1462419" y="107793"/>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34" name="左大かっこ 133">
                <a:extLst>
                  <a:ext uri="{FF2B5EF4-FFF2-40B4-BE49-F238E27FC236}">
                    <a16:creationId xmlns:a16="http://schemas.microsoft.com/office/drawing/2014/main" id="{108D0E51-BD25-374A-83D4-DA423DCA2067}"/>
                  </a:ext>
                </a:extLst>
              </p:cNvPr>
              <p:cNvSpPr/>
              <p:nvPr/>
            </p:nvSpPr>
            <p:spPr>
              <a:xfrm flipH="1">
                <a:off x="1657648" y="107794"/>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grpSp>
      <mc:AlternateContent xmlns:mc="http://schemas.openxmlformats.org/markup-compatibility/2006" xmlns:a14="http://schemas.microsoft.com/office/drawing/2010/main">
        <mc:Choice Requires="a14">
          <p:sp>
            <p:nvSpPr>
              <p:cNvPr id="135" name="テキスト ボックス 134">
                <a:extLst>
                  <a:ext uri="{FF2B5EF4-FFF2-40B4-BE49-F238E27FC236}">
                    <a16:creationId xmlns:a16="http://schemas.microsoft.com/office/drawing/2014/main" id="{00DC0F71-109A-CD4B-828A-FE4BC9ABA9AB}"/>
                  </a:ext>
                </a:extLst>
              </p:cNvPr>
              <p:cNvSpPr txBox="1"/>
              <p:nvPr/>
            </p:nvSpPr>
            <p:spPr>
              <a:xfrm>
                <a:off x="1766066" y="1619596"/>
                <a:ext cx="42213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m:t>
                      </m:r>
                    </m:oMath>
                  </m:oMathPara>
                </a14:m>
                <a:endParaRPr kumimoji="1" lang="ja-JP" altLang="en-US">
                  <a:latin typeface="Meiryo" panose="020B0604030504040204" pitchFamily="34" charset="-128"/>
                  <a:ea typeface="Meiryo" panose="020B0604030504040204" pitchFamily="34" charset="-128"/>
                </a:endParaRPr>
              </a:p>
            </p:txBody>
          </p:sp>
        </mc:Choice>
        <mc:Fallback xmlns="">
          <p:sp>
            <p:nvSpPr>
              <p:cNvPr id="135" name="テキスト ボックス 134">
                <a:extLst>
                  <a:ext uri="{FF2B5EF4-FFF2-40B4-BE49-F238E27FC236}">
                    <a16:creationId xmlns:a16="http://schemas.microsoft.com/office/drawing/2014/main" id="{00DC0F71-109A-CD4B-828A-FE4BC9ABA9AB}"/>
                  </a:ext>
                </a:extLst>
              </p:cNvPr>
              <p:cNvSpPr txBox="1">
                <a:spLocks noRot="1" noChangeAspect="1" noMove="1" noResize="1" noEditPoints="1" noAdjustHandles="1" noChangeArrowheads="1" noChangeShapeType="1" noTextEdit="1"/>
              </p:cNvSpPr>
              <p:nvPr/>
            </p:nvSpPr>
            <p:spPr>
              <a:xfrm>
                <a:off x="1766066" y="1619596"/>
                <a:ext cx="422134" cy="276999"/>
              </a:xfrm>
              <a:prstGeom prst="rect">
                <a:avLst/>
              </a:prstGeom>
              <a:blipFill>
                <a:blip r:embed="rId9"/>
                <a:stretch>
                  <a:fillRect/>
                </a:stretch>
              </a:blipFill>
            </p:spPr>
            <p:txBody>
              <a:bodyPr/>
              <a:lstStyle/>
              <a:p>
                <a:r>
                  <a:rPr lang="ja-JP" altLang="en-US">
                    <a:noFill/>
                  </a:rPr>
                  <a:t> </a:t>
                </a:r>
              </a:p>
            </p:txBody>
          </p:sp>
        </mc:Fallback>
      </mc:AlternateContent>
      <p:grpSp>
        <p:nvGrpSpPr>
          <p:cNvPr id="138" name="グループ化 137">
            <a:extLst>
              <a:ext uri="{FF2B5EF4-FFF2-40B4-BE49-F238E27FC236}">
                <a16:creationId xmlns:a16="http://schemas.microsoft.com/office/drawing/2014/main" id="{0F8F3A01-F016-6F4C-9C85-E128C237764D}"/>
              </a:ext>
            </a:extLst>
          </p:cNvPr>
          <p:cNvGrpSpPr/>
          <p:nvPr/>
        </p:nvGrpSpPr>
        <p:grpSpPr>
          <a:xfrm>
            <a:off x="4641655" y="1576444"/>
            <a:ext cx="538479" cy="666573"/>
            <a:chOff x="4609280" y="1673723"/>
            <a:chExt cx="538479" cy="666573"/>
          </a:xfrm>
        </p:grpSpPr>
        <p:sp>
          <p:nvSpPr>
            <p:cNvPr id="139" name="正方形/長方形 138">
              <a:extLst>
                <a:ext uri="{FF2B5EF4-FFF2-40B4-BE49-F238E27FC236}">
                  <a16:creationId xmlns:a16="http://schemas.microsoft.com/office/drawing/2014/main" id="{E20B875A-58AA-394C-A2DF-AFDF5985FA0F}"/>
                </a:ext>
              </a:extLst>
            </p:cNvPr>
            <p:cNvSpPr/>
            <p:nvPr/>
          </p:nvSpPr>
          <p:spPr>
            <a:xfrm>
              <a:off x="4730603" y="1726342"/>
              <a:ext cx="370025" cy="58849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nvGrpSpPr>
            <p:cNvPr id="140" name="グループ化 139">
              <a:extLst>
                <a:ext uri="{FF2B5EF4-FFF2-40B4-BE49-F238E27FC236}">
                  <a16:creationId xmlns:a16="http://schemas.microsoft.com/office/drawing/2014/main" id="{22166494-0675-C649-A006-1CEAD2E60875}"/>
                </a:ext>
              </a:extLst>
            </p:cNvPr>
            <p:cNvGrpSpPr/>
            <p:nvPr/>
          </p:nvGrpSpPr>
          <p:grpSpPr>
            <a:xfrm>
              <a:off x="4697755" y="1673723"/>
              <a:ext cx="450004" cy="666573"/>
              <a:chOff x="1462419" y="107793"/>
              <a:chExt cx="240948" cy="356903"/>
            </a:xfrm>
          </p:grpSpPr>
          <p:sp>
            <p:nvSpPr>
              <p:cNvPr id="144" name="左大かっこ 143">
                <a:extLst>
                  <a:ext uri="{FF2B5EF4-FFF2-40B4-BE49-F238E27FC236}">
                    <a16:creationId xmlns:a16="http://schemas.microsoft.com/office/drawing/2014/main" id="{033C838F-C67E-6242-BCA5-A88A9A81759F}"/>
                  </a:ext>
                </a:extLst>
              </p:cNvPr>
              <p:cNvSpPr/>
              <p:nvPr/>
            </p:nvSpPr>
            <p:spPr>
              <a:xfrm>
                <a:off x="1462419" y="107793"/>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45" name="左大かっこ 144">
                <a:extLst>
                  <a:ext uri="{FF2B5EF4-FFF2-40B4-BE49-F238E27FC236}">
                    <a16:creationId xmlns:a16="http://schemas.microsoft.com/office/drawing/2014/main" id="{1C2F5CDA-5522-6F4E-A20F-04F618C31614}"/>
                  </a:ext>
                </a:extLst>
              </p:cNvPr>
              <p:cNvSpPr/>
              <p:nvPr/>
            </p:nvSpPr>
            <p:spPr>
              <a:xfrm flipH="1">
                <a:off x="1657648" y="107794"/>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sp>
          <p:nvSpPr>
            <p:cNvPr id="141" name="円/楕円 140">
              <a:extLst>
                <a:ext uri="{FF2B5EF4-FFF2-40B4-BE49-F238E27FC236}">
                  <a16:creationId xmlns:a16="http://schemas.microsoft.com/office/drawing/2014/main" id="{4EDADC8D-5801-384B-8A49-E1E8EFB357F9}"/>
                </a:ext>
              </a:extLst>
            </p:cNvPr>
            <p:cNvSpPr/>
            <p:nvPr/>
          </p:nvSpPr>
          <p:spPr>
            <a:xfrm>
              <a:off x="4609280" y="1814315"/>
              <a:ext cx="90249" cy="853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43" name="正方形/長方形 142">
              <a:extLst>
                <a:ext uri="{FF2B5EF4-FFF2-40B4-BE49-F238E27FC236}">
                  <a16:creationId xmlns:a16="http://schemas.microsoft.com/office/drawing/2014/main" id="{79306B38-4A05-F141-A116-4E355DBA7944}"/>
                </a:ext>
              </a:extLst>
            </p:cNvPr>
            <p:cNvSpPr/>
            <p:nvPr/>
          </p:nvSpPr>
          <p:spPr>
            <a:xfrm>
              <a:off x="4739934" y="1733134"/>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Meiryo" panose="020B0604030504040204" pitchFamily="34" charset="-128"/>
                  <a:ea typeface="Meiryo" panose="020B0604030504040204" pitchFamily="34" charset="-128"/>
                </a:rPr>
                <a:t>1</a:t>
              </a:r>
              <a:endParaRPr kumimoji="1" lang="ja-JP" altLang="en-US" sz="1400">
                <a:solidFill>
                  <a:schemeClr val="tx1"/>
                </a:solidFill>
                <a:latin typeface="Meiryo" panose="020B0604030504040204" pitchFamily="34" charset="-128"/>
                <a:ea typeface="Meiryo" panose="020B0604030504040204" pitchFamily="34" charset="-128"/>
              </a:endParaRPr>
            </a:p>
          </p:txBody>
        </p:sp>
      </p:grpSp>
      <p:sp>
        <p:nvSpPr>
          <p:cNvPr id="162" name="正方形/長方形 161">
            <a:extLst>
              <a:ext uri="{FF2B5EF4-FFF2-40B4-BE49-F238E27FC236}">
                <a16:creationId xmlns:a16="http://schemas.microsoft.com/office/drawing/2014/main" id="{3314796D-BB6E-9A44-8A96-CF28A8FFB57F}"/>
              </a:ext>
            </a:extLst>
          </p:cNvPr>
          <p:cNvSpPr/>
          <p:nvPr/>
        </p:nvSpPr>
        <p:spPr>
          <a:xfrm>
            <a:off x="4761711" y="1636982"/>
            <a:ext cx="371313" cy="133200"/>
          </a:xfrm>
          <a:prstGeom prst="rect">
            <a:avLst/>
          </a:prstGeom>
          <a:solidFill>
            <a:srgbClr val="E11F5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Meiryo" panose="020B0604030504040204" pitchFamily="34" charset="-128"/>
                <a:ea typeface="Meiryo" panose="020B0604030504040204" pitchFamily="34" charset="-128"/>
              </a:rPr>
              <a:t>1</a:t>
            </a:r>
            <a:endParaRPr kumimoji="1" lang="ja-JP" altLang="en-US" sz="1400">
              <a:solidFill>
                <a:schemeClr val="tx1"/>
              </a:solidFill>
              <a:latin typeface="Meiryo" panose="020B0604030504040204" pitchFamily="34" charset="-128"/>
              <a:ea typeface="Meiryo" panose="020B0604030504040204" pitchFamily="34" charset="-128"/>
            </a:endParaRPr>
          </a:p>
        </p:txBody>
      </p:sp>
      <p:grpSp>
        <p:nvGrpSpPr>
          <p:cNvPr id="163" name="グループ化 162">
            <a:extLst>
              <a:ext uri="{FF2B5EF4-FFF2-40B4-BE49-F238E27FC236}">
                <a16:creationId xmlns:a16="http://schemas.microsoft.com/office/drawing/2014/main" id="{E450594E-5147-E749-BBA8-A6341A4226B0}"/>
              </a:ext>
            </a:extLst>
          </p:cNvPr>
          <p:cNvGrpSpPr/>
          <p:nvPr/>
        </p:nvGrpSpPr>
        <p:grpSpPr>
          <a:xfrm>
            <a:off x="5667087" y="1576442"/>
            <a:ext cx="538479" cy="666573"/>
            <a:chOff x="4609280" y="1673723"/>
            <a:chExt cx="538479" cy="666573"/>
          </a:xfrm>
        </p:grpSpPr>
        <p:sp>
          <p:nvSpPr>
            <p:cNvPr id="164" name="正方形/長方形 163">
              <a:extLst>
                <a:ext uri="{FF2B5EF4-FFF2-40B4-BE49-F238E27FC236}">
                  <a16:creationId xmlns:a16="http://schemas.microsoft.com/office/drawing/2014/main" id="{9BFA2F7E-B793-4F42-9875-2B8E28814952}"/>
                </a:ext>
              </a:extLst>
            </p:cNvPr>
            <p:cNvSpPr/>
            <p:nvPr/>
          </p:nvSpPr>
          <p:spPr>
            <a:xfrm>
              <a:off x="4730603" y="1726342"/>
              <a:ext cx="370025" cy="58849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nvGrpSpPr>
            <p:cNvPr id="165" name="グループ化 164">
              <a:extLst>
                <a:ext uri="{FF2B5EF4-FFF2-40B4-BE49-F238E27FC236}">
                  <a16:creationId xmlns:a16="http://schemas.microsoft.com/office/drawing/2014/main" id="{0A4D5906-F38A-DB4D-8E7B-9446BE3A6FEC}"/>
                </a:ext>
              </a:extLst>
            </p:cNvPr>
            <p:cNvGrpSpPr/>
            <p:nvPr/>
          </p:nvGrpSpPr>
          <p:grpSpPr>
            <a:xfrm>
              <a:off x="4697755" y="1673723"/>
              <a:ext cx="450004" cy="666573"/>
              <a:chOff x="1462419" y="107793"/>
              <a:chExt cx="240948" cy="356903"/>
            </a:xfrm>
          </p:grpSpPr>
          <p:sp>
            <p:nvSpPr>
              <p:cNvPr id="168" name="左大かっこ 167">
                <a:extLst>
                  <a:ext uri="{FF2B5EF4-FFF2-40B4-BE49-F238E27FC236}">
                    <a16:creationId xmlns:a16="http://schemas.microsoft.com/office/drawing/2014/main" id="{030A7B21-105A-A94C-97D0-849210547E1F}"/>
                  </a:ext>
                </a:extLst>
              </p:cNvPr>
              <p:cNvSpPr/>
              <p:nvPr/>
            </p:nvSpPr>
            <p:spPr>
              <a:xfrm>
                <a:off x="1462419" y="107793"/>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69" name="左大かっこ 168">
                <a:extLst>
                  <a:ext uri="{FF2B5EF4-FFF2-40B4-BE49-F238E27FC236}">
                    <a16:creationId xmlns:a16="http://schemas.microsoft.com/office/drawing/2014/main" id="{80160C49-DADB-ED46-A293-0E0684EEB03D}"/>
                  </a:ext>
                </a:extLst>
              </p:cNvPr>
              <p:cNvSpPr/>
              <p:nvPr/>
            </p:nvSpPr>
            <p:spPr>
              <a:xfrm flipH="1">
                <a:off x="1657648" y="107794"/>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sp>
          <p:nvSpPr>
            <p:cNvPr id="166" name="円/楕円 165">
              <a:extLst>
                <a:ext uri="{FF2B5EF4-FFF2-40B4-BE49-F238E27FC236}">
                  <a16:creationId xmlns:a16="http://schemas.microsoft.com/office/drawing/2014/main" id="{AB4ACD19-FE26-A74D-8860-6B54973582E2}"/>
                </a:ext>
              </a:extLst>
            </p:cNvPr>
            <p:cNvSpPr/>
            <p:nvPr/>
          </p:nvSpPr>
          <p:spPr>
            <a:xfrm>
              <a:off x="4609280" y="1814315"/>
              <a:ext cx="90249" cy="853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67" name="正方形/長方形 166">
              <a:extLst>
                <a:ext uri="{FF2B5EF4-FFF2-40B4-BE49-F238E27FC236}">
                  <a16:creationId xmlns:a16="http://schemas.microsoft.com/office/drawing/2014/main" id="{40E1CB77-CBD6-0347-97F4-CE8B756EFEFE}"/>
                </a:ext>
              </a:extLst>
            </p:cNvPr>
            <p:cNvSpPr/>
            <p:nvPr/>
          </p:nvSpPr>
          <p:spPr>
            <a:xfrm>
              <a:off x="4739934" y="1733134"/>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Meiryo" panose="020B0604030504040204" pitchFamily="34" charset="-128"/>
                  <a:ea typeface="Meiryo" panose="020B0604030504040204" pitchFamily="34" charset="-128"/>
                </a:rPr>
                <a:t>2</a:t>
              </a:r>
              <a:endParaRPr kumimoji="1" lang="ja-JP" altLang="en-US" sz="1400">
                <a:solidFill>
                  <a:schemeClr val="tx1"/>
                </a:solidFill>
                <a:latin typeface="Meiryo" panose="020B0604030504040204" pitchFamily="34" charset="-128"/>
                <a:ea typeface="Meiryo" panose="020B0604030504040204" pitchFamily="34" charset="-128"/>
              </a:endParaRPr>
            </a:p>
          </p:txBody>
        </p:sp>
      </p:grpSp>
      <p:sp>
        <p:nvSpPr>
          <p:cNvPr id="171" name="正方形/長方形 170">
            <a:extLst>
              <a:ext uri="{FF2B5EF4-FFF2-40B4-BE49-F238E27FC236}">
                <a16:creationId xmlns:a16="http://schemas.microsoft.com/office/drawing/2014/main" id="{AD500871-AEC1-3940-99EC-C753EB23280B}"/>
              </a:ext>
            </a:extLst>
          </p:cNvPr>
          <p:cNvSpPr/>
          <p:nvPr/>
        </p:nvSpPr>
        <p:spPr>
          <a:xfrm>
            <a:off x="5778282" y="1638822"/>
            <a:ext cx="371313" cy="133200"/>
          </a:xfrm>
          <a:prstGeom prst="rect">
            <a:avLst/>
          </a:prstGeom>
          <a:solidFill>
            <a:srgbClr val="E11F5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Meiryo" panose="020B0604030504040204" pitchFamily="34" charset="-128"/>
                <a:ea typeface="Meiryo" panose="020B0604030504040204" pitchFamily="34" charset="-128"/>
              </a:rPr>
              <a:t>2</a:t>
            </a:r>
            <a:endParaRPr kumimoji="1" lang="ja-JP" altLang="en-US" sz="1400">
              <a:solidFill>
                <a:schemeClr val="tx1"/>
              </a:solidFill>
              <a:latin typeface="Meiryo" panose="020B0604030504040204" pitchFamily="34" charset="-128"/>
              <a:ea typeface="Meiryo" panose="020B0604030504040204" pitchFamily="34" charset="-128"/>
            </a:endParaRPr>
          </a:p>
        </p:txBody>
      </p:sp>
      <p:grpSp>
        <p:nvGrpSpPr>
          <p:cNvPr id="3" name="グループ化 2">
            <a:extLst>
              <a:ext uri="{FF2B5EF4-FFF2-40B4-BE49-F238E27FC236}">
                <a16:creationId xmlns:a16="http://schemas.microsoft.com/office/drawing/2014/main" id="{6389FE0A-147E-BC46-8927-59C134161CF4}"/>
              </a:ext>
            </a:extLst>
          </p:cNvPr>
          <p:cNvGrpSpPr/>
          <p:nvPr/>
        </p:nvGrpSpPr>
        <p:grpSpPr>
          <a:xfrm>
            <a:off x="2218520" y="1615969"/>
            <a:ext cx="1771584" cy="677505"/>
            <a:chOff x="2218520" y="1615969"/>
            <a:chExt cx="1771584" cy="677505"/>
          </a:xfrm>
        </p:grpSpPr>
        <p:sp>
          <p:nvSpPr>
            <p:cNvPr id="115" name="円/楕円 114">
              <a:extLst>
                <a:ext uri="{FF2B5EF4-FFF2-40B4-BE49-F238E27FC236}">
                  <a16:creationId xmlns:a16="http://schemas.microsoft.com/office/drawing/2014/main" id="{687D55E5-A047-764B-899D-F8FF4D8F819C}"/>
                </a:ext>
              </a:extLst>
            </p:cNvPr>
            <p:cNvSpPr/>
            <p:nvPr/>
          </p:nvSpPr>
          <p:spPr>
            <a:xfrm>
              <a:off x="3060050" y="1724799"/>
              <a:ext cx="90249" cy="853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18" name="円/楕円 117">
              <a:extLst>
                <a:ext uri="{FF2B5EF4-FFF2-40B4-BE49-F238E27FC236}">
                  <a16:creationId xmlns:a16="http://schemas.microsoft.com/office/drawing/2014/main" id="{1763E761-0D71-A945-8A41-BB312E5F4A10}"/>
                </a:ext>
              </a:extLst>
            </p:cNvPr>
            <p:cNvSpPr/>
            <p:nvPr/>
          </p:nvSpPr>
          <p:spPr>
            <a:xfrm>
              <a:off x="3260171" y="1917640"/>
              <a:ext cx="90249" cy="853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nvGrpSpPr>
            <p:cNvPr id="119" name="グループ化 118">
              <a:extLst>
                <a:ext uri="{FF2B5EF4-FFF2-40B4-BE49-F238E27FC236}">
                  <a16:creationId xmlns:a16="http://schemas.microsoft.com/office/drawing/2014/main" id="{815A4631-68F4-1146-A1DF-62B0BA1F4F3F}"/>
                </a:ext>
              </a:extLst>
            </p:cNvPr>
            <p:cNvGrpSpPr/>
            <p:nvPr/>
          </p:nvGrpSpPr>
          <p:grpSpPr>
            <a:xfrm>
              <a:off x="2218520" y="1626901"/>
              <a:ext cx="647132" cy="666573"/>
              <a:chOff x="1000256" y="3453676"/>
              <a:chExt cx="647132" cy="666573"/>
            </a:xfrm>
          </p:grpSpPr>
          <p:sp>
            <p:nvSpPr>
              <p:cNvPr id="120" name="正方形/長方形 119">
                <a:extLst>
                  <a:ext uri="{FF2B5EF4-FFF2-40B4-BE49-F238E27FC236}">
                    <a16:creationId xmlns:a16="http://schemas.microsoft.com/office/drawing/2014/main" id="{64ED9635-F54A-A841-A3C2-67D98949CDDA}"/>
                  </a:ext>
                </a:extLst>
              </p:cNvPr>
              <p:cNvSpPr/>
              <p:nvPr/>
            </p:nvSpPr>
            <p:spPr>
              <a:xfrm>
                <a:off x="1250118" y="3492017"/>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Meiryo" panose="020B0604030504040204" pitchFamily="34" charset="-128"/>
                    <a:ea typeface="Meiryo" panose="020B0604030504040204" pitchFamily="34" charset="-128"/>
                  </a:rPr>
                  <a:t>2</a:t>
                </a:r>
                <a:endParaRPr kumimoji="1" lang="ja-JP" altLang="en-US" sz="1400">
                  <a:solidFill>
                    <a:schemeClr val="tx1"/>
                  </a:solidFill>
                  <a:latin typeface="Meiryo" panose="020B0604030504040204" pitchFamily="34" charset="-128"/>
                  <a:ea typeface="Meiryo" panose="020B0604030504040204" pitchFamily="34" charset="-128"/>
                </a:endParaRPr>
              </a:p>
            </p:txBody>
          </p:sp>
          <p:sp>
            <p:nvSpPr>
              <p:cNvPr id="121" name="正方形/長方形 120">
                <a:extLst>
                  <a:ext uri="{FF2B5EF4-FFF2-40B4-BE49-F238E27FC236}">
                    <a16:creationId xmlns:a16="http://schemas.microsoft.com/office/drawing/2014/main" id="{F8F6A2D7-3A9A-3E49-B12A-DFC8E6D13E8D}"/>
                  </a:ext>
                </a:extLst>
              </p:cNvPr>
              <p:cNvSpPr/>
              <p:nvPr/>
            </p:nvSpPr>
            <p:spPr>
              <a:xfrm>
                <a:off x="1438122" y="3492017"/>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Meiryo" panose="020B0604030504040204" pitchFamily="34" charset="-128"/>
                    <a:ea typeface="Meiryo" panose="020B0604030504040204" pitchFamily="34" charset="-128"/>
                  </a:rPr>
                  <a:t>3</a:t>
                </a:r>
                <a:endParaRPr kumimoji="1" lang="ja-JP" altLang="en-US" sz="1400">
                  <a:solidFill>
                    <a:schemeClr val="tx1"/>
                  </a:solidFill>
                  <a:latin typeface="Meiryo" panose="020B0604030504040204" pitchFamily="34" charset="-128"/>
                  <a:ea typeface="Meiryo" panose="020B0604030504040204" pitchFamily="34" charset="-128"/>
                </a:endParaRPr>
              </a:p>
            </p:txBody>
          </p:sp>
          <p:sp>
            <p:nvSpPr>
              <p:cNvPr id="122" name="左大かっこ 121">
                <a:extLst>
                  <a:ext uri="{FF2B5EF4-FFF2-40B4-BE49-F238E27FC236}">
                    <a16:creationId xmlns:a16="http://schemas.microsoft.com/office/drawing/2014/main" id="{BC12100E-537D-5248-8214-08B39FA01190}"/>
                  </a:ext>
                </a:extLst>
              </p:cNvPr>
              <p:cNvSpPr/>
              <p:nvPr/>
            </p:nvSpPr>
            <p:spPr>
              <a:xfrm>
                <a:off x="1000256" y="3453676"/>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23" name="左大かっこ 122">
                <a:extLst>
                  <a:ext uri="{FF2B5EF4-FFF2-40B4-BE49-F238E27FC236}">
                    <a16:creationId xmlns:a16="http://schemas.microsoft.com/office/drawing/2014/main" id="{C46B95E6-7B6D-6049-820B-FCF729A7D119}"/>
                  </a:ext>
                </a:extLst>
              </p:cNvPr>
              <p:cNvSpPr/>
              <p:nvPr/>
            </p:nvSpPr>
            <p:spPr>
              <a:xfrm flipH="1">
                <a:off x="1562000" y="3453678"/>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24" name="正方形/長方形 123">
                <a:extLst>
                  <a:ext uri="{FF2B5EF4-FFF2-40B4-BE49-F238E27FC236}">
                    <a16:creationId xmlns:a16="http://schemas.microsoft.com/office/drawing/2014/main" id="{B0CB8ABD-5E08-7F4D-BB42-00F0BEC80E3E}"/>
                  </a:ext>
                </a:extLst>
              </p:cNvPr>
              <p:cNvSpPr/>
              <p:nvPr/>
            </p:nvSpPr>
            <p:spPr>
              <a:xfrm>
                <a:off x="1060106" y="3492017"/>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Meiryo" panose="020B0604030504040204" pitchFamily="34" charset="-128"/>
                    <a:ea typeface="Meiryo" panose="020B0604030504040204" pitchFamily="34" charset="-128"/>
                  </a:rPr>
                  <a:t>1</a:t>
                </a:r>
                <a:endParaRPr kumimoji="1" lang="ja-JP" altLang="en-US" sz="1400">
                  <a:solidFill>
                    <a:schemeClr val="tx1"/>
                  </a:solidFill>
                  <a:latin typeface="Meiryo" panose="020B0604030504040204" pitchFamily="34" charset="-128"/>
                  <a:ea typeface="Meiryo" panose="020B0604030504040204" pitchFamily="34" charset="-128"/>
                </a:endParaRPr>
              </a:p>
            </p:txBody>
          </p:sp>
        </p:grpSp>
        <p:sp>
          <p:nvSpPr>
            <p:cNvPr id="126" name="左大かっこ 125">
              <a:extLst>
                <a:ext uri="{FF2B5EF4-FFF2-40B4-BE49-F238E27FC236}">
                  <a16:creationId xmlns:a16="http://schemas.microsoft.com/office/drawing/2014/main" id="{A7FB9363-28D1-9941-8F1D-5DE20AC2BB0E}"/>
                </a:ext>
              </a:extLst>
            </p:cNvPr>
            <p:cNvSpPr/>
            <p:nvPr/>
          </p:nvSpPr>
          <p:spPr>
            <a:xfrm>
              <a:off x="3545252" y="1618508"/>
              <a:ext cx="85388" cy="461666"/>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27" name="左大かっこ 126">
              <a:extLst>
                <a:ext uri="{FF2B5EF4-FFF2-40B4-BE49-F238E27FC236}">
                  <a16:creationId xmlns:a16="http://schemas.microsoft.com/office/drawing/2014/main" id="{3FD69CCA-89F4-534A-A36A-B6BB0CD996C9}"/>
                </a:ext>
              </a:extLst>
            </p:cNvPr>
            <p:cNvSpPr/>
            <p:nvPr/>
          </p:nvSpPr>
          <p:spPr>
            <a:xfrm flipH="1">
              <a:off x="3904716" y="1618510"/>
              <a:ext cx="85388" cy="461666"/>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36" name="正方形/長方形 135">
              <a:extLst>
                <a:ext uri="{FF2B5EF4-FFF2-40B4-BE49-F238E27FC236}">
                  <a16:creationId xmlns:a16="http://schemas.microsoft.com/office/drawing/2014/main" id="{E6139835-7314-DC4A-AAE9-59C0CEC11FF1}"/>
                </a:ext>
              </a:extLst>
            </p:cNvPr>
            <p:cNvSpPr/>
            <p:nvPr/>
          </p:nvSpPr>
          <p:spPr>
            <a:xfrm>
              <a:off x="3579012" y="1694138"/>
              <a:ext cx="371313" cy="133200"/>
            </a:xfrm>
            <a:prstGeom prst="rect">
              <a:avLst/>
            </a:prstGeom>
            <a:solidFill>
              <a:srgbClr val="E11F5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Meiryo" panose="020B0604030504040204" pitchFamily="34" charset="-128"/>
                  <a:ea typeface="Meiryo" panose="020B0604030504040204" pitchFamily="34" charset="-128"/>
                </a:rPr>
                <a:t>1</a:t>
              </a:r>
              <a:endParaRPr kumimoji="1" lang="ja-JP" altLang="en-US" sz="1400">
                <a:solidFill>
                  <a:schemeClr val="tx1"/>
                </a:solidFill>
                <a:latin typeface="Meiryo" panose="020B0604030504040204" pitchFamily="34" charset="-128"/>
                <a:ea typeface="Meiryo" panose="020B0604030504040204" pitchFamily="34" charset="-128"/>
              </a:endParaRPr>
            </a:p>
          </p:txBody>
        </p:sp>
        <p:sp>
          <p:nvSpPr>
            <p:cNvPr id="137" name="正方形/長方形 136">
              <a:extLst>
                <a:ext uri="{FF2B5EF4-FFF2-40B4-BE49-F238E27FC236}">
                  <a16:creationId xmlns:a16="http://schemas.microsoft.com/office/drawing/2014/main" id="{F9977EB3-C3F5-1144-9A66-8BABB922B506}"/>
                </a:ext>
              </a:extLst>
            </p:cNvPr>
            <p:cNvSpPr/>
            <p:nvPr/>
          </p:nvSpPr>
          <p:spPr>
            <a:xfrm>
              <a:off x="3582116" y="1893193"/>
              <a:ext cx="368209" cy="133200"/>
            </a:xfrm>
            <a:prstGeom prst="rect">
              <a:avLst/>
            </a:prstGeom>
            <a:solidFill>
              <a:srgbClr val="E11F5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latin typeface="Meiryo" panose="020B0604030504040204" pitchFamily="34" charset="-128"/>
                  <a:ea typeface="Meiryo" panose="020B0604030504040204" pitchFamily="34" charset="-128"/>
                </a:rPr>
                <a:t>2</a:t>
              </a:r>
              <a:endParaRPr kumimoji="1" lang="ja-JP" altLang="en-US" sz="1400">
                <a:solidFill>
                  <a:schemeClr val="tx1"/>
                </a:solidFill>
                <a:latin typeface="Meiryo" panose="020B0604030504040204" pitchFamily="34" charset="-128"/>
                <a:ea typeface="Meiryo" panose="020B0604030504040204" pitchFamily="34" charset="-128"/>
              </a:endParaRPr>
            </a:p>
          </p:txBody>
        </p:sp>
        <p:sp>
          <p:nvSpPr>
            <p:cNvPr id="172" name="左大かっこ 171">
              <a:extLst>
                <a:ext uri="{FF2B5EF4-FFF2-40B4-BE49-F238E27FC236}">
                  <a16:creationId xmlns:a16="http://schemas.microsoft.com/office/drawing/2014/main" id="{BC102288-C249-8544-AE3F-CCA76F08A1C6}"/>
                </a:ext>
              </a:extLst>
            </p:cNvPr>
            <p:cNvSpPr/>
            <p:nvPr/>
          </p:nvSpPr>
          <p:spPr>
            <a:xfrm>
              <a:off x="2995945" y="1615969"/>
              <a:ext cx="85387"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73" name="左大かっこ 172">
              <a:extLst>
                <a:ext uri="{FF2B5EF4-FFF2-40B4-BE49-F238E27FC236}">
                  <a16:creationId xmlns:a16="http://schemas.microsoft.com/office/drawing/2014/main" id="{89B4B327-74C5-8842-AB78-523DACE59890}"/>
                </a:ext>
              </a:extLst>
            </p:cNvPr>
            <p:cNvSpPr/>
            <p:nvPr/>
          </p:nvSpPr>
          <p:spPr>
            <a:xfrm flipH="1">
              <a:off x="3360562" y="1615971"/>
              <a:ext cx="85387"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sp>
        <p:nvSpPr>
          <p:cNvPr id="175" name="円/楕円 174">
            <a:extLst>
              <a:ext uri="{FF2B5EF4-FFF2-40B4-BE49-F238E27FC236}">
                <a16:creationId xmlns:a16="http://schemas.microsoft.com/office/drawing/2014/main" id="{59444590-F788-C74D-8A99-4E007F9F58B5}"/>
              </a:ext>
            </a:extLst>
          </p:cNvPr>
          <p:cNvSpPr/>
          <p:nvPr/>
        </p:nvSpPr>
        <p:spPr>
          <a:xfrm>
            <a:off x="6935809" y="1506262"/>
            <a:ext cx="360000" cy="3600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100" dirty="0">
                <a:solidFill>
                  <a:schemeClr val="tx1"/>
                </a:solidFill>
                <a:latin typeface="Meiryo" panose="020B0604030504040204" pitchFamily="34" charset="-128"/>
                <a:ea typeface="Meiryo" panose="020B0604030504040204" pitchFamily="34" charset="-128"/>
              </a:rPr>
              <a:t>P4</a:t>
            </a:r>
            <a:endParaRPr kumimoji="1" lang="ja-JP" altLang="en-US" sz="1100">
              <a:solidFill>
                <a:schemeClr val="tx1"/>
              </a:solidFill>
              <a:latin typeface="Meiryo" panose="020B0604030504040204" pitchFamily="34" charset="-128"/>
              <a:ea typeface="Meiryo" panose="020B0604030504040204" pitchFamily="34" charset="-128"/>
            </a:endParaRPr>
          </a:p>
        </p:txBody>
      </p:sp>
      <p:sp>
        <p:nvSpPr>
          <p:cNvPr id="176" name="テキスト ボックス 175">
            <a:extLst>
              <a:ext uri="{FF2B5EF4-FFF2-40B4-BE49-F238E27FC236}">
                <a16:creationId xmlns:a16="http://schemas.microsoft.com/office/drawing/2014/main" id="{811F174C-6566-154D-9E74-A1FA9C07BBA0}"/>
              </a:ext>
            </a:extLst>
          </p:cNvPr>
          <p:cNvSpPr txBox="1"/>
          <p:nvPr/>
        </p:nvSpPr>
        <p:spPr>
          <a:xfrm>
            <a:off x="6851284" y="1356728"/>
            <a:ext cx="649537" cy="307777"/>
          </a:xfrm>
          <a:prstGeom prst="rect">
            <a:avLst/>
          </a:prstGeom>
          <a:noFill/>
        </p:spPr>
        <p:txBody>
          <a:bodyPr wrap="none" rtlCol="0">
            <a:spAutoFit/>
          </a:bodyPr>
          <a:lstStyle/>
          <a:p>
            <a:r>
              <a:rPr kumimoji="1" lang="en-US" altLang="ja-JP" sz="1400" dirty="0">
                <a:latin typeface="Meiryo" panose="020B0604030504040204" pitchFamily="34" charset="-128"/>
                <a:ea typeface="Meiryo" panose="020B0604030504040204" pitchFamily="34" charset="-128"/>
              </a:rPr>
              <a:t>using</a:t>
            </a:r>
            <a:endParaRPr kumimoji="1" lang="ja-JP" altLang="en-US" sz="1400">
              <a:latin typeface="Meiryo" panose="020B0604030504040204" pitchFamily="34" charset="-128"/>
              <a:ea typeface="Meiryo" panose="020B0604030504040204" pitchFamily="34" charset="-128"/>
            </a:endParaRPr>
          </a:p>
        </p:txBody>
      </p:sp>
      <p:sp>
        <p:nvSpPr>
          <p:cNvPr id="5" name="フッター プレースホルダー 4">
            <a:extLst>
              <a:ext uri="{FF2B5EF4-FFF2-40B4-BE49-F238E27FC236}">
                <a16:creationId xmlns:a16="http://schemas.microsoft.com/office/drawing/2014/main" id="{B92AF12C-2EFA-B64F-8C26-8388E9022693}"/>
              </a:ext>
            </a:extLst>
          </p:cNvPr>
          <p:cNvSpPr>
            <a:spLocks noGrp="1"/>
          </p:cNvSpPr>
          <p:nvPr>
            <p:ph type="ftr" sz="quarter" idx="11"/>
          </p:nvPr>
        </p:nvSpPr>
        <p:spPr/>
        <p:txBody>
          <a:bodyPr/>
          <a:lstStyle/>
          <a:p>
            <a:r>
              <a:rPr kumimoji="1" lang="en" altLang="ja-JP"/>
              <a:t>By Kenji Hiranabe with the kindest help of Prof. Gilbert Strang</a:t>
            </a:r>
            <a:endParaRPr kumimoji="1" lang="ja-JP" altLang="en-US"/>
          </a:p>
        </p:txBody>
      </p:sp>
      <p:sp>
        <p:nvSpPr>
          <p:cNvPr id="6" name="スライド番号プレースホルダー 5">
            <a:extLst>
              <a:ext uri="{FF2B5EF4-FFF2-40B4-BE49-F238E27FC236}">
                <a16:creationId xmlns:a16="http://schemas.microsoft.com/office/drawing/2014/main" id="{25303BA7-4E16-EF4C-B909-65A21A433033}"/>
              </a:ext>
            </a:extLst>
          </p:cNvPr>
          <p:cNvSpPr>
            <a:spLocks noGrp="1"/>
          </p:cNvSpPr>
          <p:nvPr>
            <p:ph type="sldNum" sz="quarter" idx="12"/>
          </p:nvPr>
        </p:nvSpPr>
        <p:spPr/>
        <p:txBody>
          <a:bodyPr/>
          <a:lstStyle/>
          <a:p>
            <a:fld id="{C29EF6B4-709F-0C4F-8D57-4E0D583B55F6}" type="slidenum">
              <a:rPr kumimoji="1" lang="ja-JP" altLang="en-US" smtClean="0"/>
              <a:t>20</a:t>
            </a:fld>
            <a:endParaRPr kumimoji="1" lang="ja-JP" altLang="en-US"/>
          </a:p>
        </p:txBody>
      </p:sp>
      <mc:AlternateContent xmlns:mc="http://schemas.openxmlformats.org/markup-compatibility/2006" xmlns:a14="http://schemas.microsoft.com/office/drawing/2010/main">
        <mc:Choice Requires="a14">
          <p:sp>
            <p:nvSpPr>
              <p:cNvPr id="177" name="テキスト ボックス 176">
                <a:extLst>
                  <a:ext uri="{FF2B5EF4-FFF2-40B4-BE49-F238E27FC236}">
                    <a16:creationId xmlns:a16="http://schemas.microsoft.com/office/drawing/2014/main" id="{D8C5FD53-D6A5-EF42-8393-E698528B5438}"/>
                  </a:ext>
                </a:extLst>
              </p:cNvPr>
              <p:cNvSpPr txBox="1"/>
              <p:nvPr/>
            </p:nvSpPr>
            <p:spPr>
              <a:xfrm>
                <a:off x="2366498" y="1338049"/>
                <a:ext cx="372538"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rPr>
                        <m:t>𝑈</m:t>
                      </m:r>
                    </m:oMath>
                  </m:oMathPara>
                </a14:m>
                <a:endParaRPr kumimoji="1" lang="ja-JP" altLang="en-US" sz="1400" b="0"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endParaRPr>
              </a:p>
            </p:txBody>
          </p:sp>
        </mc:Choice>
        <mc:Fallback xmlns="">
          <p:sp>
            <p:nvSpPr>
              <p:cNvPr id="177" name="テキスト ボックス 176">
                <a:extLst>
                  <a:ext uri="{FF2B5EF4-FFF2-40B4-BE49-F238E27FC236}">
                    <a16:creationId xmlns:a16="http://schemas.microsoft.com/office/drawing/2014/main" id="{D8C5FD53-D6A5-EF42-8393-E698528B5438}"/>
                  </a:ext>
                </a:extLst>
              </p:cNvPr>
              <p:cNvSpPr txBox="1">
                <a:spLocks noRot="1" noChangeAspect="1" noMove="1" noResize="1" noEditPoints="1" noAdjustHandles="1" noChangeArrowheads="1" noChangeShapeType="1" noTextEdit="1"/>
              </p:cNvSpPr>
              <p:nvPr/>
            </p:nvSpPr>
            <p:spPr>
              <a:xfrm>
                <a:off x="2366498" y="1338049"/>
                <a:ext cx="372538" cy="307777"/>
              </a:xfrm>
              <a:prstGeom prst="rect">
                <a:avLst/>
              </a:prstGeom>
              <a:blipFill>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8" name="テキスト ボックス 177">
                <a:extLst>
                  <a:ext uri="{FF2B5EF4-FFF2-40B4-BE49-F238E27FC236}">
                    <a16:creationId xmlns:a16="http://schemas.microsoft.com/office/drawing/2014/main" id="{0DC0E335-B734-0043-A133-BE7E4C4EDB1E}"/>
                  </a:ext>
                </a:extLst>
              </p:cNvPr>
              <p:cNvSpPr txBox="1"/>
              <p:nvPr/>
            </p:nvSpPr>
            <p:spPr>
              <a:xfrm>
                <a:off x="3026615" y="1334577"/>
                <a:ext cx="343363" cy="307777"/>
              </a:xfrm>
              <a:prstGeom prst="rect">
                <a:avLst/>
              </a:prstGeom>
              <a:noFill/>
            </p:spPr>
            <p:txBody>
              <a:bodyPr wrap="none" rtlCol="0">
                <a:spAutoFit/>
              </a:bodyPr>
              <a:lstStyle/>
              <a:p>
                <a:pPr lvl="0"/>
                <a14:m>
                  <m:oMathPara xmlns:m="http://schemas.openxmlformats.org/officeDocument/2006/math">
                    <m:oMathParaPr>
                      <m:jc m:val="centerGroup"/>
                    </m:oMathParaPr>
                    <m:oMath xmlns:m="http://schemas.openxmlformats.org/officeDocument/2006/math">
                      <m:r>
                        <m:rPr>
                          <m:sty m:val="p"/>
                        </m:rPr>
                        <a:rPr lang="el-GR" altLang="ja-JP" sz="1400">
                          <a:latin typeface="Cambria Math" panose="02040503050406030204" pitchFamily="18" charset="0"/>
                        </a:rPr>
                        <m:t>Σ</m:t>
                      </m:r>
                    </m:oMath>
                  </m:oMathPara>
                </a14:m>
                <a:endParaRPr kumimoji="1" lang="ja-JP" altLang="en-US" sz="1400" b="0"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endParaRPr>
              </a:p>
            </p:txBody>
          </p:sp>
        </mc:Choice>
        <mc:Fallback xmlns="">
          <p:sp>
            <p:nvSpPr>
              <p:cNvPr id="178" name="テキスト ボックス 177">
                <a:extLst>
                  <a:ext uri="{FF2B5EF4-FFF2-40B4-BE49-F238E27FC236}">
                    <a16:creationId xmlns:a16="http://schemas.microsoft.com/office/drawing/2014/main" id="{0DC0E335-B734-0043-A133-BE7E4C4EDB1E}"/>
                  </a:ext>
                </a:extLst>
              </p:cNvPr>
              <p:cNvSpPr txBox="1">
                <a:spLocks noRot="1" noChangeAspect="1" noMove="1" noResize="1" noEditPoints="1" noAdjustHandles="1" noChangeArrowheads="1" noChangeShapeType="1" noTextEdit="1"/>
              </p:cNvSpPr>
              <p:nvPr/>
            </p:nvSpPr>
            <p:spPr>
              <a:xfrm>
                <a:off x="3026615" y="1334577"/>
                <a:ext cx="343363" cy="307777"/>
              </a:xfrm>
              <a:prstGeom prst="rect">
                <a:avLst/>
              </a:prstGeom>
              <a:blipFill>
                <a:blip r:embed="rId1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9" name="テキスト ボックス 178">
                <a:extLst>
                  <a:ext uri="{FF2B5EF4-FFF2-40B4-BE49-F238E27FC236}">
                    <a16:creationId xmlns:a16="http://schemas.microsoft.com/office/drawing/2014/main" id="{4EFB4576-DF2C-FF45-AA32-ED6BCBFF1116}"/>
                  </a:ext>
                </a:extLst>
              </p:cNvPr>
              <p:cNvSpPr txBox="1"/>
              <p:nvPr/>
            </p:nvSpPr>
            <p:spPr>
              <a:xfrm>
                <a:off x="1397658" y="1338672"/>
                <a:ext cx="361125"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ea typeface="游ゴシック" panose="020B0400000000000000" pitchFamily="34" charset="-128"/>
                        </a:rPr>
                        <m:t>𝐴</m:t>
                      </m:r>
                    </m:oMath>
                  </m:oMathPara>
                </a14:m>
                <a:endParaRPr kumimoji="1" lang="ja-JP" altLang="en-US" sz="1400" b="0"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endParaRPr>
              </a:p>
            </p:txBody>
          </p:sp>
        </mc:Choice>
        <mc:Fallback xmlns="">
          <p:sp>
            <p:nvSpPr>
              <p:cNvPr id="179" name="テキスト ボックス 178">
                <a:extLst>
                  <a:ext uri="{FF2B5EF4-FFF2-40B4-BE49-F238E27FC236}">
                    <a16:creationId xmlns:a16="http://schemas.microsoft.com/office/drawing/2014/main" id="{4EFB4576-DF2C-FF45-AA32-ED6BCBFF1116}"/>
                  </a:ext>
                </a:extLst>
              </p:cNvPr>
              <p:cNvSpPr txBox="1">
                <a:spLocks noRot="1" noChangeAspect="1" noMove="1" noResize="1" noEditPoints="1" noAdjustHandles="1" noChangeArrowheads="1" noChangeShapeType="1" noTextEdit="1"/>
              </p:cNvSpPr>
              <p:nvPr/>
            </p:nvSpPr>
            <p:spPr>
              <a:xfrm>
                <a:off x="1397658" y="1338672"/>
                <a:ext cx="361125" cy="307777"/>
              </a:xfrm>
              <a:prstGeom prst="rect">
                <a:avLst/>
              </a:prstGeom>
              <a:blipFill>
                <a:blip r:embed="rId1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0" name="テキスト ボックス 179">
                <a:extLst>
                  <a:ext uri="{FF2B5EF4-FFF2-40B4-BE49-F238E27FC236}">
                    <a16:creationId xmlns:a16="http://schemas.microsoft.com/office/drawing/2014/main" id="{3C430F1F-972D-7E46-B779-6CEE21D3770D}"/>
                  </a:ext>
                </a:extLst>
              </p:cNvPr>
              <p:cNvSpPr txBox="1"/>
              <p:nvPr/>
            </p:nvSpPr>
            <p:spPr>
              <a:xfrm>
                <a:off x="3551651" y="1331881"/>
                <a:ext cx="459292" cy="307777"/>
              </a:xfrm>
              <a:prstGeom prst="rect">
                <a:avLst/>
              </a:prstGeom>
              <a:noFill/>
            </p:spPr>
            <p:txBody>
              <a:bodyPr wrap="none" rtlCol="0">
                <a:spAutoFit/>
              </a:bodyPr>
              <a:lstStyle/>
              <a:p>
                <a:pPr lvl="0"/>
                <a14:m>
                  <m:oMathPara xmlns:m="http://schemas.openxmlformats.org/officeDocument/2006/math">
                    <m:oMathParaPr>
                      <m:jc m:val="centerGroup"/>
                    </m:oMathParaPr>
                    <m:oMath xmlns:m="http://schemas.openxmlformats.org/officeDocument/2006/math">
                      <m:sSup>
                        <m:sSupPr>
                          <m:ctrlPr>
                            <a:rPr kumimoji="1" lang="el-GR" altLang="ja-JP" sz="1400" i="1" smtClean="0">
                              <a:solidFill>
                                <a:prstClr val="black"/>
                              </a:solidFill>
                              <a:latin typeface="Cambria Math" panose="02040503050406030204" pitchFamily="18" charset="0"/>
                              <a:ea typeface="Cambria Math" panose="02040503050406030204" pitchFamily="18" charset="0"/>
                            </a:rPr>
                          </m:ctrlPr>
                        </m:sSupPr>
                        <m:e>
                          <m:r>
                            <a:rPr kumimoji="1" lang="en-US" altLang="ja-JP" sz="1400" b="0" i="1" smtClean="0">
                              <a:solidFill>
                                <a:prstClr val="black"/>
                              </a:solidFill>
                              <a:latin typeface="Cambria Math" panose="02040503050406030204" pitchFamily="18" charset="0"/>
                              <a:ea typeface="Cambria Math" panose="02040503050406030204" pitchFamily="18" charset="0"/>
                            </a:rPr>
                            <m:t>𝑉</m:t>
                          </m:r>
                        </m:e>
                        <m:sup>
                          <m:r>
                            <a:rPr kumimoji="1" lang="en-US" altLang="ja-JP" sz="1400" i="1">
                              <a:solidFill>
                                <a:prstClr val="black"/>
                              </a:solidFill>
                              <a:latin typeface="Cambria Math" panose="02040503050406030204" pitchFamily="18" charset="0"/>
                              <a:ea typeface="Cambria Math" panose="02040503050406030204" pitchFamily="18" charset="0"/>
                            </a:rPr>
                            <m:t>𝑇</m:t>
                          </m:r>
                        </m:sup>
                      </m:sSup>
                    </m:oMath>
                  </m:oMathPara>
                </a14:m>
                <a:endParaRPr kumimoji="1" lang="ja-JP" altLang="en-US" sz="1400" b="0" i="0" u="none" strike="noStrike" kern="1200" cap="none" spc="0" normalizeH="0" baseline="0" noProof="0">
                  <a:ln>
                    <a:noFill/>
                  </a:ln>
                  <a:solidFill>
                    <a:prstClr val="black"/>
                  </a:solidFill>
                  <a:effectLst/>
                  <a:uLnTx/>
                  <a:uFillTx/>
                  <a:latin typeface="Meiryo" panose="020B0604030504040204" pitchFamily="34" charset="-128"/>
                  <a:ea typeface="Meiryo" panose="020B0604030504040204" pitchFamily="34" charset="-128"/>
                </a:endParaRPr>
              </a:p>
            </p:txBody>
          </p:sp>
        </mc:Choice>
        <mc:Fallback xmlns="">
          <p:sp>
            <p:nvSpPr>
              <p:cNvPr id="180" name="テキスト ボックス 179">
                <a:extLst>
                  <a:ext uri="{FF2B5EF4-FFF2-40B4-BE49-F238E27FC236}">
                    <a16:creationId xmlns:a16="http://schemas.microsoft.com/office/drawing/2014/main" id="{3C430F1F-972D-7E46-B779-6CEE21D3770D}"/>
                  </a:ext>
                </a:extLst>
              </p:cNvPr>
              <p:cNvSpPr txBox="1">
                <a:spLocks noRot="1" noChangeAspect="1" noMove="1" noResize="1" noEditPoints="1" noAdjustHandles="1" noChangeArrowheads="1" noChangeShapeType="1" noTextEdit="1"/>
              </p:cNvSpPr>
              <p:nvPr/>
            </p:nvSpPr>
            <p:spPr>
              <a:xfrm>
                <a:off x="3551651" y="1331881"/>
                <a:ext cx="459292" cy="307777"/>
              </a:xfrm>
              <a:prstGeom prst="rect">
                <a:avLst/>
              </a:prstGeom>
              <a:blipFill>
                <a:blip r:embed="rId1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1" name="正方形/長方形 180">
                <a:extLst>
                  <a:ext uri="{FF2B5EF4-FFF2-40B4-BE49-F238E27FC236}">
                    <a16:creationId xmlns:a16="http://schemas.microsoft.com/office/drawing/2014/main" id="{96B7E50E-533C-8543-BAAC-B45AC7E2394F}"/>
                  </a:ext>
                </a:extLst>
              </p:cNvPr>
              <p:cNvSpPr/>
              <p:nvPr/>
            </p:nvSpPr>
            <p:spPr>
              <a:xfrm>
                <a:off x="4623706" y="1323259"/>
                <a:ext cx="666913" cy="310341"/>
              </a:xfrm>
              <a:prstGeom prst="rect">
                <a:avLst/>
              </a:prstGeom>
            </p:spPr>
            <p:txBody>
              <a:bodyPr wrap="square">
                <a:spAutoFit/>
              </a:bodyPr>
              <a:lstStyle/>
              <a:p>
                <a:pPr lvl="0"/>
                <a14:m>
                  <m:oMathPara xmlns:m="http://schemas.openxmlformats.org/officeDocument/2006/math">
                    <m:oMathParaPr>
                      <m:jc m:val="centerGroup"/>
                    </m:oMathParaPr>
                    <m:oMath xmlns:m="http://schemas.openxmlformats.org/officeDocument/2006/math">
                      <m:sSub>
                        <m:sSubPr>
                          <m:ctrlPr>
                            <a:rPr lang="en-US" altLang="ja-JP" sz="1400" i="1" smtClean="0">
                              <a:latin typeface="Cambria Math" panose="02040503050406030204" pitchFamily="18" charset="0"/>
                              <a:ea typeface="Cambria Math" panose="02040503050406030204" pitchFamily="18" charset="0"/>
                            </a:rPr>
                          </m:ctrlPr>
                        </m:sSubPr>
                        <m:e>
                          <m:r>
                            <a:rPr lang="en-US" altLang="ja-JP" sz="1400" i="1">
                              <a:latin typeface="Cambria Math" panose="02040503050406030204" pitchFamily="18" charset="0"/>
                              <a:ea typeface="Cambria Math" panose="02040503050406030204" pitchFamily="18" charset="0"/>
                            </a:rPr>
                            <m:t>𝜎</m:t>
                          </m:r>
                        </m:e>
                        <m:sub>
                          <m:r>
                            <a:rPr lang="en-US" altLang="ja-JP" sz="1400" i="1">
                              <a:latin typeface="Cambria Math" panose="02040503050406030204" pitchFamily="18" charset="0"/>
                              <a:ea typeface="Cambria Math" panose="02040503050406030204" pitchFamily="18" charset="0"/>
                            </a:rPr>
                            <m:t>1</m:t>
                          </m:r>
                        </m:sub>
                      </m:sSub>
                      <m:r>
                        <a:rPr lang="en-US" altLang="ja-JP" sz="1400" i="1">
                          <a:latin typeface="Cambria Math" panose="02040503050406030204" pitchFamily="18" charset="0"/>
                          <a:ea typeface="Cambria Math" panose="02040503050406030204" pitchFamily="18" charset="0"/>
                        </a:rPr>
                        <m:t> </m:t>
                      </m:r>
                      <m:sSub>
                        <m:sSubPr>
                          <m:ctrlPr>
                            <a:rPr kumimoji="1" lang="en-US" altLang="ja-JP" sz="1400" b="1" i="1">
                              <a:solidFill>
                                <a:prstClr val="black"/>
                              </a:solidFill>
                              <a:latin typeface="Cambria Math" panose="02040503050406030204" pitchFamily="18" charset="0"/>
                            </a:rPr>
                          </m:ctrlPr>
                        </m:sSubPr>
                        <m:e>
                          <m:r>
                            <a:rPr kumimoji="1" lang="en-US" altLang="ja-JP" sz="1400" b="1" i="1" smtClean="0">
                              <a:solidFill>
                                <a:prstClr val="black"/>
                              </a:solidFill>
                              <a:latin typeface="Cambria Math" panose="02040503050406030204" pitchFamily="18" charset="0"/>
                            </a:rPr>
                            <m:t>𝒖</m:t>
                          </m:r>
                        </m:e>
                        <m:sub>
                          <m:r>
                            <a:rPr kumimoji="1" lang="en-US" altLang="ja-JP" sz="1400" b="1" i="1">
                              <a:solidFill>
                                <a:prstClr val="black"/>
                              </a:solidFill>
                              <a:latin typeface="Cambria Math" panose="02040503050406030204" pitchFamily="18" charset="0"/>
                            </a:rPr>
                            <m:t>𝟏</m:t>
                          </m:r>
                        </m:sub>
                      </m:sSub>
                      <m:sSubSup>
                        <m:sSubSupPr>
                          <m:ctrlPr>
                            <a:rPr kumimoji="1" lang="en-US" altLang="ja-JP" sz="1400" i="1">
                              <a:solidFill>
                                <a:prstClr val="black"/>
                              </a:solidFill>
                              <a:latin typeface="Cambria Math" panose="02040503050406030204" pitchFamily="18" charset="0"/>
                            </a:rPr>
                          </m:ctrlPr>
                        </m:sSubSupPr>
                        <m:e>
                          <m:r>
                            <a:rPr kumimoji="1" lang="en-US" altLang="ja-JP" sz="1400" b="1" i="1" smtClean="0">
                              <a:solidFill>
                                <a:prstClr val="black"/>
                              </a:solidFill>
                              <a:latin typeface="Cambria Math" panose="02040503050406030204" pitchFamily="18" charset="0"/>
                            </a:rPr>
                            <m:t>𝒗</m:t>
                          </m:r>
                        </m:e>
                        <m:sub>
                          <m:r>
                            <a:rPr kumimoji="1" lang="en-US" altLang="ja-JP" sz="1400" i="1">
                              <a:solidFill>
                                <a:prstClr val="black"/>
                              </a:solidFill>
                              <a:latin typeface="Cambria Math" panose="02040503050406030204" pitchFamily="18" charset="0"/>
                            </a:rPr>
                            <m:t>1</m:t>
                          </m:r>
                        </m:sub>
                        <m:sup>
                          <m:r>
                            <a:rPr kumimoji="1" lang="en-US" altLang="ja-JP" sz="1400" i="1">
                              <a:solidFill>
                                <a:prstClr val="black"/>
                              </a:solidFill>
                              <a:latin typeface="Cambria Math" panose="02040503050406030204" pitchFamily="18" charset="0"/>
                            </a:rPr>
                            <m:t>𝑇</m:t>
                          </m:r>
                        </m:sup>
                      </m:sSubSup>
                    </m:oMath>
                  </m:oMathPara>
                </a14:m>
                <a:endParaRPr kumimoji="0" lang="ja-TH" sz="14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endParaRPr>
              </a:p>
            </p:txBody>
          </p:sp>
        </mc:Choice>
        <mc:Fallback xmlns="">
          <p:sp>
            <p:nvSpPr>
              <p:cNvPr id="181" name="正方形/長方形 180">
                <a:extLst>
                  <a:ext uri="{FF2B5EF4-FFF2-40B4-BE49-F238E27FC236}">
                    <a16:creationId xmlns:a16="http://schemas.microsoft.com/office/drawing/2014/main" id="{96B7E50E-533C-8543-BAAC-B45AC7E2394F}"/>
                  </a:ext>
                </a:extLst>
              </p:cNvPr>
              <p:cNvSpPr>
                <a:spLocks noRot="1" noChangeAspect="1" noMove="1" noResize="1" noEditPoints="1" noAdjustHandles="1" noChangeArrowheads="1" noChangeShapeType="1" noTextEdit="1"/>
              </p:cNvSpPr>
              <p:nvPr/>
            </p:nvSpPr>
            <p:spPr>
              <a:xfrm>
                <a:off x="4623706" y="1323259"/>
                <a:ext cx="666913" cy="310341"/>
              </a:xfrm>
              <a:prstGeom prst="rect">
                <a:avLst/>
              </a:prstGeom>
              <a:blipFill>
                <a:blip r:embed="rId15"/>
                <a:stretch>
                  <a:fillRect r="-9259" b="-12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4" name="正方形/長方形 183">
                <a:extLst>
                  <a:ext uri="{FF2B5EF4-FFF2-40B4-BE49-F238E27FC236}">
                    <a16:creationId xmlns:a16="http://schemas.microsoft.com/office/drawing/2014/main" id="{A2AC3CC1-56B9-B147-884B-C96ED0EACC5D}"/>
                  </a:ext>
                </a:extLst>
              </p:cNvPr>
              <p:cNvSpPr/>
              <p:nvPr/>
            </p:nvSpPr>
            <p:spPr>
              <a:xfrm>
                <a:off x="5548504" y="1327299"/>
                <a:ext cx="666913" cy="310726"/>
              </a:xfrm>
              <a:prstGeom prst="rect">
                <a:avLst/>
              </a:prstGeom>
            </p:spPr>
            <p:txBody>
              <a:bodyPr wrap="square">
                <a:spAutoFit/>
              </a:bodyPr>
              <a:lstStyle/>
              <a:p>
                <a:pPr lvl="0"/>
                <a14:m>
                  <m:oMathPara xmlns:m="http://schemas.openxmlformats.org/officeDocument/2006/math">
                    <m:oMathParaPr>
                      <m:jc m:val="centerGroup"/>
                    </m:oMathParaPr>
                    <m:oMath xmlns:m="http://schemas.openxmlformats.org/officeDocument/2006/math">
                      <m:sSub>
                        <m:sSubPr>
                          <m:ctrlPr>
                            <a:rPr lang="en-US" altLang="ja-JP" sz="1400" i="1" smtClean="0">
                              <a:latin typeface="Cambria Math" panose="02040503050406030204" pitchFamily="18" charset="0"/>
                              <a:ea typeface="Cambria Math" panose="02040503050406030204" pitchFamily="18" charset="0"/>
                            </a:rPr>
                          </m:ctrlPr>
                        </m:sSubPr>
                        <m:e>
                          <m:r>
                            <a:rPr lang="en-US" altLang="ja-JP" sz="1400" i="1">
                              <a:latin typeface="Cambria Math" panose="02040503050406030204" pitchFamily="18" charset="0"/>
                              <a:ea typeface="Cambria Math" panose="02040503050406030204" pitchFamily="18" charset="0"/>
                            </a:rPr>
                            <m:t>𝜎</m:t>
                          </m:r>
                        </m:e>
                        <m:sub>
                          <m:r>
                            <a:rPr lang="en-US" altLang="ja-JP" sz="1400" b="0" i="1" smtClean="0">
                              <a:latin typeface="Cambria Math" panose="02040503050406030204" pitchFamily="18" charset="0"/>
                              <a:ea typeface="Cambria Math" panose="02040503050406030204" pitchFamily="18" charset="0"/>
                            </a:rPr>
                            <m:t>2</m:t>
                          </m:r>
                        </m:sub>
                      </m:sSub>
                      <m:r>
                        <a:rPr lang="en-US" altLang="ja-JP" sz="1400" i="1">
                          <a:latin typeface="Cambria Math" panose="02040503050406030204" pitchFamily="18" charset="0"/>
                          <a:ea typeface="Cambria Math" panose="02040503050406030204" pitchFamily="18" charset="0"/>
                        </a:rPr>
                        <m:t> </m:t>
                      </m:r>
                      <m:sSub>
                        <m:sSubPr>
                          <m:ctrlPr>
                            <a:rPr kumimoji="1" lang="en-US" altLang="ja-JP" sz="1400" b="1" i="1">
                              <a:solidFill>
                                <a:prstClr val="black"/>
                              </a:solidFill>
                              <a:latin typeface="Cambria Math" panose="02040503050406030204" pitchFamily="18" charset="0"/>
                            </a:rPr>
                          </m:ctrlPr>
                        </m:sSubPr>
                        <m:e>
                          <m:r>
                            <a:rPr kumimoji="1" lang="en-US" altLang="ja-JP" sz="1400" b="1" i="1" smtClean="0">
                              <a:solidFill>
                                <a:prstClr val="black"/>
                              </a:solidFill>
                              <a:latin typeface="Cambria Math" panose="02040503050406030204" pitchFamily="18" charset="0"/>
                            </a:rPr>
                            <m:t>𝒖</m:t>
                          </m:r>
                        </m:e>
                        <m:sub>
                          <m:r>
                            <a:rPr kumimoji="1" lang="en-US" altLang="ja-JP" sz="1400" b="1" i="1" smtClean="0">
                              <a:solidFill>
                                <a:prstClr val="black"/>
                              </a:solidFill>
                              <a:latin typeface="Cambria Math" panose="02040503050406030204" pitchFamily="18" charset="0"/>
                            </a:rPr>
                            <m:t>𝟐</m:t>
                          </m:r>
                        </m:sub>
                      </m:sSub>
                      <m:sSubSup>
                        <m:sSubSupPr>
                          <m:ctrlPr>
                            <a:rPr kumimoji="1" lang="en-US" altLang="ja-JP" sz="1400" i="1">
                              <a:solidFill>
                                <a:prstClr val="black"/>
                              </a:solidFill>
                              <a:latin typeface="Cambria Math" panose="02040503050406030204" pitchFamily="18" charset="0"/>
                            </a:rPr>
                          </m:ctrlPr>
                        </m:sSubSupPr>
                        <m:e>
                          <m:r>
                            <a:rPr kumimoji="1" lang="en-US" altLang="ja-JP" sz="1400" b="1" i="1" smtClean="0">
                              <a:solidFill>
                                <a:prstClr val="black"/>
                              </a:solidFill>
                              <a:latin typeface="Cambria Math" panose="02040503050406030204" pitchFamily="18" charset="0"/>
                            </a:rPr>
                            <m:t>𝒗</m:t>
                          </m:r>
                        </m:e>
                        <m:sub>
                          <m:r>
                            <a:rPr kumimoji="1" lang="en-US" altLang="ja-JP" sz="1400" b="0" i="1" smtClean="0">
                              <a:solidFill>
                                <a:prstClr val="black"/>
                              </a:solidFill>
                              <a:latin typeface="Cambria Math" panose="02040503050406030204" pitchFamily="18" charset="0"/>
                            </a:rPr>
                            <m:t>2</m:t>
                          </m:r>
                        </m:sub>
                        <m:sup>
                          <m:r>
                            <a:rPr kumimoji="1" lang="en-US" altLang="ja-JP" sz="1400" i="1">
                              <a:solidFill>
                                <a:prstClr val="black"/>
                              </a:solidFill>
                              <a:latin typeface="Cambria Math" panose="02040503050406030204" pitchFamily="18" charset="0"/>
                            </a:rPr>
                            <m:t>𝑇</m:t>
                          </m:r>
                        </m:sup>
                      </m:sSubSup>
                    </m:oMath>
                  </m:oMathPara>
                </a14:m>
                <a:endParaRPr kumimoji="0" lang="ja-TH" sz="1400" b="1"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endParaRPr>
              </a:p>
            </p:txBody>
          </p:sp>
        </mc:Choice>
        <mc:Fallback xmlns="">
          <p:sp>
            <p:nvSpPr>
              <p:cNvPr id="184" name="正方形/長方形 183">
                <a:extLst>
                  <a:ext uri="{FF2B5EF4-FFF2-40B4-BE49-F238E27FC236}">
                    <a16:creationId xmlns:a16="http://schemas.microsoft.com/office/drawing/2014/main" id="{A2AC3CC1-56B9-B147-884B-C96ED0EACC5D}"/>
                  </a:ext>
                </a:extLst>
              </p:cNvPr>
              <p:cNvSpPr>
                <a:spLocks noRot="1" noChangeAspect="1" noMove="1" noResize="1" noEditPoints="1" noAdjustHandles="1" noChangeArrowheads="1" noChangeShapeType="1" noTextEdit="1"/>
              </p:cNvSpPr>
              <p:nvPr/>
            </p:nvSpPr>
            <p:spPr>
              <a:xfrm>
                <a:off x="5548504" y="1327299"/>
                <a:ext cx="666913" cy="310726"/>
              </a:xfrm>
              <a:prstGeom prst="rect">
                <a:avLst/>
              </a:prstGeom>
              <a:blipFill>
                <a:blip r:embed="rId16"/>
                <a:stretch>
                  <a:fillRect r="-9259" b="-769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21046EC6-AD7A-96C8-E051-D8FAFBF5431B}"/>
                  </a:ext>
                </a:extLst>
              </p:cNvPr>
              <p:cNvSpPr txBox="1"/>
              <p:nvPr/>
            </p:nvSpPr>
            <p:spPr>
              <a:xfrm>
                <a:off x="672577" y="3475623"/>
                <a:ext cx="5832494" cy="620234"/>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𝑈</m:t>
                    </m:r>
                    <m:r>
                      <m:rPr>
                        <m:sty m:val="p"/>
                      </m:rPr>
                      <a:rPr kumimoji="0" lang="el-GR"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Σ</m:t>
                    </m:r>
                    <m:sSup>
                      <m:sSupPr>
                        <m:ctrlPr>
                          <a:rPr kumimoji="0" lang="el-GR" sz="1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p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𝑉</m:t>
                        </m:r>
                      </m:e>
                      <m:sup>
                        <m:r>
                          <m:rPr>
                            <m:sty m:val="p"/>
                          </m:rPr>
                          <a:rPr kumimoji="0" lang="en-US" sz="14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T</m:t>
                        </m:r>
                      </m:sup>
                    </m:sSup>
                    <m:r>
                      <m:rPr>
                        <m:nor/>
                      </m:rPr>
                      <a:rPr kumimoji="0" lang="en-US" sz="1400" b="0" i="0"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d>
                      <m:dPr>
                        <m:begChr m:val="["/>
                        <m:endChr m:val="]"/>
                        <m:ctrlP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ctrlPr>
                      </m:dPr>
                      <m:e>
                        <m:m>
                          <m:mPr>
                            <m:mcs>
                              <m:mc>
                                <m:mcPr>
                                  <m:count m:val="1"/>
                                  <m:mcJc m:val="center"/>
                                </m:mcPr>
                              </m:mc>
                            </m:mcs>
                            <m:ctrlP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ctrlPr>
                          </m:mPr>
                          <m:mr>
                            <m:e>
                              <m:r>
                                <m:rPr>
                                  <m:brk m:alnAt="7"/>
                                </m:rP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t>|</m:t>
                              </m:r>
                            </m:e>
                          </m:mr>
                          <m:mr>
                            <m:e>
                              <m:sSub>
                                <m:sSubPr>
                                  <m:ctrlPr>
                                    <a:rPr kumimoji="1" lang="en-US" altLang="ja-JP" sz="1400" b="1"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1" lang="en-US" altLang="ja-JP" sz="14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𝒖</m:t>
                                  </m:r>
                                </m:e>
                                <m:sub>
                                  <m: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t>𝟏</m:t>
                                  </m:r>
                                </m:sub>
                              </m:sSub>
                            </m:e>
                          </m:mr>
                          <m:mr>
                            <m:e>
                              <m: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t>|</m:t>
                              </m:r>
                            </m:e>
                          </m:mr>
                        </m:m>
                        <m:m>
                          <m:mPr>
                            <m:mcs>
                              <m:mc>
                                <m:mcPr>
                                  <m:count m:val="1"/>
                                  <m:mcJc m:val="center"/>
                                </m:mcPr>
                              </m:mc>
                            </m:mcs>
                            <m:ctrlP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ctrlPr>
                          </m:mPr>
                          <m:mr>
                            <m:e>
                              <m:r>
                                <m:rPr>
                                  <m:brk m:alnAt="7"/>
                                </m:rP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t>|</m:t>
                              </m:r>
                            </m:e>
                          </m:mr>
                          <m:mr>
                            <m:e>
                              <m:sSub>
                                <m:sSubPr>
                                  <m:ctrlP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4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𝒖</m:t>
                                  </m:r>
                                </m:e>
                                <m:sub>
                                  <m: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t>𝟐</m:t>
                                  </m:r>
                                </m:sub>
                              </m:sSub>
                            </m:e>
                          </m:mr>
                          <m:mr>
                            <m:e>
                              <m: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t>|</m:t>
                              </m:r>
                            </m:e>
                          </m:mr>
                        </m:m>
                        <m:m>
                          <m:mPr>
                            <m:mcs>
                              <m:mc>
                                <m:mcPr>
                                  <m:count m:val="1"/>
                                  <m:mcJc m:val="center"/>
                                </m:mcPr>
                              </m:mc>
                            </m:mcs>
                            <m:ctrlP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ctrlPr>
                          </m:mPr>
                          <m:mr>
                            <m:e>
                              <m:r>
                                <m:rPr>
                                  <m:brk m:alnAt="7"/>
                                </m:rP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t>|</m:t>
                              </m:r>
                            </m:e>
                          </m:mr>
                          <m:mr>
                            <m:e>
                              <m:sSub>
                                <m:sSubPr>
                                  <m:ctrlP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4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𝒖</m:t>
                                  </m:r>
                                </m:e>
                                <m:sub>
                                  <m:r>
                                    <a:rPr kumimoji="1" lang="en-US" altLang="ja-JP" sz="14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𝟑</m:t>
                                  </m:r>
                                </m:sub>
                              </m:sSub>
                            </m:e>
                          </m:mr>
                          <m:mr>
                            <m:e>
                              <m: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t>|</m:t>
                              </m:r>
                            </m:e>
                          </m:mr>
                        </m:m>
                      </m:e>
                    </m:d>
                    <m:d>
                      <m:dPr>
                        <m:begChr m:val="["/>
                        <m:endChr m:val="]"/>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eqArr>
                          <m:eqArr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eqArrPr>
                          <m:e>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𝜎</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e>
                          <m:e/>
                          <m:e/>
                        </m:eqArr>
                        <m:eqArr>
                          <m:eqArr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eqArrPr>
                          <m:e/>
                          <m:e>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𝜎</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b>
                            </m:sSub>
                          </m:e>
                          <m:e/>
                        </m:eqArr>
                      </m:e>
                    </m:d>
                    <m:d>
                      <m:dPr>
                        <m:begChr m:val="["/>
                        <m:endChr m:val="]"/>
                        <m:ctrlP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ctrlPr>
                      </m:dPr>
                      <m:e>
                        <m:eqArr>
                          <m:eqArrPr>
                            <m:ctrlP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ctrlPr>
                          </m:eqArrPr>
                          <m:e>
                            <m:sSubSup>
                              <m:sSubSupPr>
                                <m:ctrlPr>
                                  <a:rPr kumimoji="1" lang="en-US" altLang="ja-JP" sz="1400" b="0" i="1" u="none" strike="noStrike" kern="1200" cap="none" spc="0" normalizeH="0" baseline="0" noProof="0">
                                    <a:ln>
                                      <a:noFill/>
                                    </a:ln>
                                    <a:solidFill>
                                      <a:prstClr val="black"/>
                                    </a:solidFill>
                                    <a:effectLst/>
                                    <a:uLnTx/>
                                    <a:uFillTx/>
                                    <a:latin typeface="Cambria Math" panose="02040503050406030204" pitchFamily="18" charset="0"/>
                                    <a:cs typeface="+mn-cs"/>
                                  </a:rPr>
                                </m:ctrlPr>
                              </m:sSubSupPr>
                              <m:e>
                                <m: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1" lang="en-US" altLang="ja-JP" sz="14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𝒗</m:t>
                                </m:r>
                              </m:e>
                              <m:sub>
                                <m:r>
                                  <a:rPr kumimoji="1" lang="en-US" altLang="ja-JP" sz="14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up>
                                <m:r>
                                  <m:rPr>
                                    <m:sty m:val="p"/>
                                  </m:rPr>
                                  <a:rPr kumimoji="1" lang="en-US" altLang="ja-JP" sz="1400" b="0" i="0" u="none" strike="noStrike" kern="1200" cap="none" spc="0" normalizeH="0" baseline="0" noProof="0" smtClean="0">
                                    <a:ln>
                                      <a:noFill/>
                                    </a:ln>
                                    <a:solidFill>
                                      <a:prstClr val="black"/>
                                    </a:solidFill>
                                    <a:effectLst/>
                                    <a:uLnTx/>
                                    <a:uFillTx/>
                                    <a:latin typeface="Cambria Math" panose="02040503050406030204" pitchFamily="18" charset="0"/>
                                    <a:cs typeface="+mn-cs"/>
                                  </a:rPr>
                                  <m:t>T</m:t>
                                </m:r>
                              </m:sup>
                            </m:sSubSup>
                            <m:r>
                              <a:rPr kumimoji="1" lang="en-US" altLang="ja-JP" sz="1400" b="0" i="1" u="none" strike="noStrike" kern="1200" cap="none" spc="0" normalizeH="0" baseline="0" noProof="0">
                                <a:ln>
                                  <a:noFill/>
                                </a:ln>
                                <a:solidFill>
                                  <a:prstClr val="black"/>
                                </a:solidFill>
                                <a:effectLst/>
                                <a:uLnTx/>
                                <a:uFillTx/>
                                <a:latin typeface="Cambria Math" panose="02040503050406030204" pitchFamily="18" charset="0"/>
                                <a:cs typeface="+mn-cs"/>
                              </a:rPr>
                              <m:t>−</m:t>
                            </m:r>
                          </m:e>
                          <m:e>
                            <m:sSubSup>
                              <m:sSubSupPr>
                                <m:ctrlPr>
                                  <a:rPr kumimoji="1" lang="en-US" altLang="ja-JP" sz="1400" b="0" i="1" u="none" strike="noStrike" kern="1200" cap="none" spc="0" normalizeH="0" baseline="0" noProof="0">
                                    <a:ln>
                                      <a:noFill/>
                                    </a:ln>
                                    <a:solidFill>
                                      <a:prstClr val="black"/>
                                    </a:solidFill>
                                    <a:effectLst/>
                                    <a:uLnTx/>
                                    <a:uFillTx/>
                                    <a:latin typeface="Cambria Math" panose="02040503050406030204" pitchFamily="18" charset="0"/>
                                    <a:cs typeface="+mn-cs"/>
                                  </a:rPr>
                                </m:ctrlPr>
                              </m:sSubSupPr>
                              <m:e>
                                <m: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1" lang="en-US" altLang="ja-JP" sz="14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𝒗</m:t>
                                </m:r>
                              </m:e>
                              <m:sub>
                                <m:r>
                                  <a:rPr kumimoji="1" lang="en-US" altLang="ja-JP" sz="1400" b="0" i="1" u="none" strike="noStrike" kern="1200" cap="none" spc="0" normalizeH="0" baseline="0" noProof="0">
                                    <a:ln>
                                      <a:noFill/>
                                    </a:ln>
                                    <a:solidFill>
                                      <a:prstClr val="black"/>
                                    </a:solidFill>
                                    <a:effectLst/>
                                    <a:uLnTx/>
                                    <a:uFillTx/>
                                    <a:latin typeface="Cambria Math" panose="02040503050406030204" pitchFamily="18" charset="0"/>
                                    <a:cs typeface="+mn-cs"/>
                                  </a:rPr>
                                  <m:t>2</m:t>
                                </m:r>
                              </m:sub>
                              <m:sup>
                                <m:r>
                                  <m:rPr>
                                    <m:sty m:val="p"/>
                                  </m:rPr>
                                  <a:rPr kumimoji="1" lang="en-US" altLang="ja-JP" sz="1400" b="0" i="0" u="none" strike="noStrike" kern="1200" cap="none" spc="0" normalizeH="0" baseline="0" noProof="0" smtClean="0">
                                    <a:ln>
                                      <a:noFill/>
                                    </a:ln>
                                    <a:solidFill>
                                      <a:prstClr val="black"/>
                                    </a:solidFill>
                                    <a:effectLst/>
                                    <a:uLnTx/>
                                    <a:uFillTx/>
                                    <a:latin typeface="Cambria Math" panose="02040503050406030204" pitchFamily="18" charset="0"/>
                                    <a:cs typeface="+mn-cs"/>
                                  </a:rPr>
                                  <m:t>T</m:t>
                                </m:r>
                              </m:sup>
                            </m:sSubSup>
                            <m:r>
                              <a:rPr kumimoji="1" lang="en-US" altLang="ja-JP" sz="1400" b="0" i="1" u="none" strike="noStrike" kern="1200" cap="none" spc="0" normalizeH="0" baseline="0" noProof="0">
                                <a:ln>
                                  <a:noFill/>
                                </a:ln>
                                <a:solidFill>
                                  <a:prstClr val="black"/>
                                </a:solidFill>
                                <a:effectLst/>
                                <a:uLnTx/>
                                <a:uFillTx/>
                                <a:latin typeface="Cambria Math" panose="02040503050406030204" pitchFamily="18" charset="0"/>
                                <a:cs typeface="+mn-cs"/>
                              </a:rPr>
                              <m:t>−</m:t>
                            </m:r>
                          </m:e>
                        </m:eqArr>
                      </m:e>
                    </m:d>
                    <m:r>
                      <m:rPr>
                        <m:nor/>
                      </m:rPr>
                      <a:rPr kumimoji="0" lang="en-US" sz="14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m:t>
                    </m:r>
                    <m:sSub>
                      <m:sSubPr>
                        <m:ctrlP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𝜎</m:t>
                        </m:r>
                      </m:e>
                      <m: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m:t>
                        </m:r>
                      </m:sub>
                    </m:sSub>
                  </m:oMath>
                </a14:m>
                <a:r>
                  <a:rPr kumimoji="1" lang="en-US" altLang="ja-JP"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rPr>
                  <a:t> </a:t>
                </a:r>
                <a14:m>
                  <m:oMath xmlns:m="http://schemas.openxmlformats.org/officeDocument/2006/math">
                    <m:d>
                      <m:dPr>
                        <m:begChr m:val="["/>
                        <m:endChr m:val="]"/>
                        <m:ctrlP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ctrlPr>
                      </m:dPr>
                      <m:e>
                        <m:m>
                          <m:mPr>
                            <m:mcs>
                              <m:mc>
                                <m:mcPr>
                                  <m:count m:val="1"/>
                                  <m:mcJc m:val="center"/>
                                </m:mcPr>
                              </m:mc>
                            </m:mcs>
                            <m:ctrlP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ctrlPr>
                          </m:mPr>
                          <m:mr>
                            <m:e>
                              <m:r>
                                <m:rPr>
                                  <m:brk m:alnAt="7"/>
                                </m:rP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t>|</m:t>
                              </m:r>
                            </m:e>
                          </m:mr>
                          <m:mr>
                            <m:e>
                              <m:sSub>
                                <m:sSubPr>
                                  <m:ctrlP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4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𝒖</m:t>
                                  </m:r>
                                </m:e>
                                <m:sub>
                                  <m: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t>𝟏</m:t>
                                  </m:r>
                                </m:sub>
                              </m:sSub>
                            </m:e>
                          </m:mr>
                          <m:mr>
                            <m:e>
                              <m: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t>|</m:t>
                              </m:r>
                            </m:e>
                          </m:mr>
                        </m:m>
                      </m:e>
                    </m:d>
                    <m:d>
                      <m:dPr>
                        <m:begChr m:val="["/>
                        <m:endChr m:val="]"/>
                        <m:ctrlP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ctrlPr>
                      </m:dPr>
                      <m:e>
                        <m:eqArr>
                          <m:eqArrPr>
                            <m:ctrlP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ctrlPr>
                          </m:eqArrPr>
                          <m:e>
                            <m:sSubSup>
                              <m:sSubSupPr>
                                <m:ctrlPr>
                                  <a:rPr kumimoji="1" lang="en-US" altLang="ja-JP" sz="1400" b="0" i="1" u="none" strike="noStrike" kern="1200" cap="none" spc="0" normalizeH="0" baseline="0" noProof="0">
                                    <a:ln>
                                      <a:noFill/>
                                    </a:ln>
                                    <a:solidFill>
                                      <a:prstClr val="black"/>
                                    </a:solidFill>
                                    <a:effectLst/>
                                    <a:uLnTx/>
                                    <a:uFillTx/>
                                    <a:latin typeface="Cambria Math" panose="02040503050406030204" pitchFamily="18" charset="0"/>
                                    <a:cs typeface="+mn-cs"/>
                                  </a:rPr>
                                </m:ctrlPr>
                              </m:sSubSupPr>
                              <m:e>
                                <m: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1" lang="en-US" altLang="ja-JP" sz="1400" b="1" i="1" u="none" strike="noStrike" kern="1200" cap="none" spc="0" normalizeH="0" baseline="0" noProof="0" smtClean="0">
                                    <a:ln>
                                      <a:noFill/>
                                    </a:ln>
                                    <a:solidFill>
                                      <a:prstClr val="black"/>
                                    </a:solidFill>
                                    <a:effectLst/>
                                    <a:uLnTx/>
                                    <a:uFillTx/>
                                    <a:latin typeface="Cambria Math" panose="02040503050406030204" pitchFamily="18" charset="0"/>
                                    <a:cs typeface="+mn-cs"/>
                                  </a:rPr>
                                  <m:t> </m:t>
                                </m:r>
                                <m:r>
                                  <a:rPr kumimoji="1" lang="en-US" altLang="ja-JP" sz="14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𝒗</m:t>
                                </m:r>
                              </m:e>
                              <m:sub>
                                <m:r>
                                  <a:rPr kumimoji="1" lang="en-US" altLang="ja-JP" sz="14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up>
                                <m:r>
                                  <m:rPr>
                                    <m:sty m:val="p"/>
                                  </m:rPr>
                                  <a:rPr kumimoji="1" lang="en-US" altLang="ja-JP" sz="1400" b="0" i="0" u="none" strike="noStrike" kern="1200" cap="none" spc="0" normalizeH="0" baseline="0" noProof="0" smtClean="0">
                                    <a:ln>
                                      <a:noFill/>
                                    </a:ln>
                                    <a:solidFill>
                                      <a:prstClr val="black"/>
                                    </a:solidFill>
                                    <a:effectLst/>
                                    <a:uLnTx/>
                                    <a:uFillTx/>
                                    <a:latin typeface="Cambria Math" panose="02040503050406030204" pitchFamily="18" charset="0"/>
                                    <a:cs typeface="+mn-cs"/>
                                  </a:rPr>
                                  <m:t>T</m:t>
                                </m:r>
                              </m:sup>
                            </m:sSubSup>
                            <m:r>
                              <a:rPr kumimoji="1" lang="en-US" altLang="ja-JP" sz="1400" b="0" i="1" u="none" strike="noStrike" kern="1200" cap="none" spc="0" normalizeH="0" baseline="0" noProof="0">
                                <a:ln>
                                  <a:noFill/>
                                </a:ln>
                                <a:solidFill>
                                  <a:prstClr val="black"/>
                                </a:solidFill>
                                <a:effectLst/>
                                <a:uLnTx/>
                                <a:uFillTx/>
                                <a:latin typeface="Cambria Math" panose="02040503050406030204" pitchFamily="18" charset="0"/>
                                <a:cs typeface="+mn-cs"/>
                              </a:rPr>
                              <m:t>−</m:t>
                            </m:r>
                          </m:e>
                        </m:eqArr>
                      </m:e>
                    </m:d>
                    <m:r>
                      <a:rPr kumimoji="1"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𝜎</m:t>
                        </m:r>
                      </m:e>
                      <m: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sub>
                    </m:sSub>
                    <m:r>
                      <m:rPr>
                        <m:nor/>
                      </m:rPr>
                      <a:rPr kumimoji="1" lang="en-US" altLang="ja-JP"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rPr>
                      <m:t> </m:t>
                    </m:r>
                    <m:d>
                      <m:dPr>
                        <m:begChr m:val="["/>
                        <m:endChr m:val="]"/>
                        <m:ctrlP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ctrlPr>
                      </m:dPr>
                      <m:e>
                        <m:m>
                          <m:mPr>
                            <m:mcs>
                              <m:mc>
                                <m:mcPr>
                                  <m:count m:val="1"/>
                                  <m:mcJc m:val="center"/>
                                </m:mcPr>
                              </m:mc>
                            </m:mcs>
                            <m:ctrlP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ctrlPr>
                          </m:mPr>
                          <m:mr>
                            <m:e>
                              <m:r>
                                <m:rPr>
                                  <m:brk m:alnAt="7"/>
                                </m:rP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t>|</m:t>
                              </m:r>
                            </m:e>
                          </m:mr>
                          <m:mr>
                            <m:e>
                              <m:sSub>
                                <m:sSubPr>
                                  <m:ctrlP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4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𝒖</m:t>
                                  </m:r>
                                </m:e>
                                <m:sub>
                                  <m:r>
                                    <a:rPr kumimoji="1" lang="en-US" altLang="ja-JP" sz="14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𝟐</m:t>
                                  </m:r>
                                </m:sub>
                              </m:sSub>
                            </m:e>
                          </m:mr>
                          <m:mr>
                            <m:e>
                              <m: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t>|</m:t>
                              </m:r>
                            </m:e>
                          </m:mr>
                        </m:m>
                      </m:e>
                    </m:d>
                    <m:d>
                      <m:dPr>
                        <m:begChr m:val="["/>
                        <m:endChr m:val="]"/>
                        <m:ctrlP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ctrlPr>
                      </m:dPr>
                      <m:e>
                        <m:eqArr>
                          <m:eqArrPr>
                            <m:ctrlP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ctrlPr>
                          </m:eqArrPr>
                          <m:e>
                            <m:sSubSup>
                              <m:sSubSupPr>
                                <m:ctrlPr>
                                  <a:rPr kumimoji="1" lang="en-US" altLang="ja-JP" sz="1400" b="0" i="1" u="none" strike="noStrike" kern="1200" cap="none" spc="0" normalizeH="0" baseline="0" noProof="0">
                                    <a:ln>
                                      <a:noFill/>
                                    </a:ln>
                                    <a:solidFill>
                                      <a:prstClr val="black"/>
                                    </a:solidFill>
                                    <a:effectLst/>
                                    <a:uLnTx/>
                                    <a:uFillTx/>
                                    <a:latin typeface="Cambria Math" panose="02040503050406030204" pitchFamily="18" charset="0"/>
                                    <a:cs typeface="+mn-cs"/>
                                  </a:rPr>
                                </m:ctrlPr>
                              </m:sSubSupPr>
                              <m:e>
                                <m: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t>−</m:t>
                                </m:r>
                                <m:r>
                                  <a:rPr kumimoji="1" lang="en-US" altLang="ja-JP" sz="1400" b="1" i="1" u="none" strike="noStrike" kern="1200" cap="none" spc="0" normalizeH="0" baseline="0" noProof="0" smtClean="0">
                                    <a:ln>
                                      <a:noFill/>
                                    </a:ln>
                                    <a:solidFill>
                                      <a:prstClr val="black"/>
                                    </a:solidFill>
                                    <a:effectLst/>
                                    <a:uLnTx/>
                                    <a:uFillTx/>
                                    <a:latin typeface="Cambria Math" panose="02040503050406030204" pitchFamily="18" charset="0"/>
                                    <a:cs typeface="+mn-cs"/>
                                  </a:rPr>
                                  <m:t> </m:t>
                                </m:r>
                                <m:r>
                                  <a:rPr kumimoji="1" lang="en-US" altLang="ja-JP" sz="14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𝒗</m:t>
                                </m:r>
                              </m:e>
                              <m:sub>
                                <m:r>
                                  <a:rPr kumimoji="1"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cs typeface="+mn-cs"/>
                                  </a:rPr>
                                  <m:t>2</m:t>
                                </m:r>
                              </m:sub>
                              <m:sup>
                                <m:r>
                                  <m:rPr>
                                    <m:sty m:val="p"/>
                                  </m:rPr>
                                  <a:rPr kumimoji="1" lang="en-US" altLang="ja-JP" sz="1400" b="0" i="0" u="none" strike="noStrike" kern="1200" cap="none" spc="0" normalizeH="0" baseline="0" noProof="0">
                                    <a:ln>
                                      <a:noFill/>
                                    </a:ln>
                                    <a:solidFill>
                                      <a:prstClr val="black"/>
                                    </a:solidFill>
                                    <a:effectLst/>
                                    <a:uLnTx/>
                                    <a:uFillTx/>
                                    <a:latin typeface="Cambria Math" panose="02040503050406030204" pitchFamily="18" charset="0"/>
                                    <a:cs typeface="+mn-cs"/>
                                  </a:rPr>
                                  <m:t>T</m:t>
                                </m:r>
                              </m:sup>
                            </m:sSubSup>
                            <m:r>
                              <a:rPr kumimoji="1" lang="en-US" altLang="ja-JP" sz="1400" b="0" i="1" u="none" strike="noStrike" kern="1200" cap="none" spc="0" normalizeH="0" baseline="0" noProof="0">
                                <a:ln>
                                  <a:noFill/>
                                </a:ln>
                                <a:solidFill>
                                  <a:prstClr val="black"/>
                                </a:solidFill>
                                <a:effectLst/>
                                <a:uLnTx/>
                                <a:uFillTx/>
                                <a:latin typeface="Cambria Math" panose="02040503050406030204" pitchFamily="18" charset="0"/>
                                <a:cs typeface="+mn-cs"/>
                              </a:rPr>
                              <m:t>−</m:t>
                            </m:r>
                          </m:e>
                        </m:eqArr>
                      </m:e>
                    </m:d>
                  </m:oMath>
                </a14:m>
                <a:endParaRPr kumimoji="0" lang="ja-TH"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endParaRPr>
              </a:p>
            </p:txBody>
          </p:sp>
        </mc:Choice>
        <mc:Fallback xmlns="">
          <p:sp>
            <p:nvSpPr>
              <p:cNvPr id="2" name="テキスト ボックス 1">
                <a:extLst>
                  <a:ext uri="{FF2B5EF4-FFF2-40B4-BE49-F238E27FC236}">
                    <a16:creationId xmlns:a16="http://schemas.microsoft.com/office/drawing/2014/main" id="{21046EC6-AD7A-96C8-E051-D8FAFBF5431B}"/>
                  </a:ext>
                </a:extLst>
              </p:cNvPr>
              <p:cNvSpPr txBox="1">
                <a:spLocks noRot="1" noChangeAspect="1" noMove="1" noResize="1" noEditPoints="1" noAdjustHandles="1" noChangeArrowheads="1" noChangeShapeType="1" noTextEdit="1"/>
              </p:cNvSpPr>
              <p:nvPr/>
            </p:nvSpPr>
            <p:spPr>
              <a:xfrm>
                <a:off x="672577" y="3475623"/>
                <a:ext cx="5832494" cy="620234"/>
              </a:xfrm>
              <a:prstGeom prst="rect">
                <a:avLst/>
              </a:prstGeom>
              <a:blipFill>
                <a:blip r:embed="rId17"/>
                <a:stretch>
                  <a:fillRect l="-868" b="-12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正方形/長方形 6">
                <a:extLst>
                  <a:ext uri="{FF2B5EF4-FFF2-40B4-BE49-F238E27FC236}">
                    <a16:creationId xmlns:a16="http://schemas.microsoft.com/office/drawing/2014/main" id="{DE0C901F-1659-6A0F-8891-8F46EB17ECBE}"/>
                  </a:ext>
                </a:extLst>
              </p:cNvPr>
              <p:cNvSpPr/>
              <p:nvPr/>
            </p:nvSpPr>
            <p:spPr>
              <a:xfrm>
                <a:off x="735626" y="4377378"/>
                <a:ext cx="2008826" cy="31470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sSub>
                      <m:sSubPr>
                        <m:ctrlP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𝜎</m:t>
                        </m:r>
                      </m:e>
                      <m:sub>
                        <m: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1</m:t>
                        </m:r>
                      </m:sub>
                    </m:sSub>
                    <m:sSub>
                      <m:sSubPr>
                        <m:ctrlP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t>𝒖</m:t>
                        </m:r>
                      </m:e>
                      <m:sub>
                        <m: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t>𝟏</m:t>
                        </m:r>
                      </m:sub>
                    </m:sSub>
                    <m:sSubSup>
                      <m:sSubSupPr>
                        <m:ctrlPr>
                          <a:rPr kumimoji="1" lang="en-US" altLang="ja-JP" sz="1400" b="0" i="1" u="none" strike="noStrike" kern="1200" cap="none" spc="0" normalizeH="0" baseline="0" noProof="0">
                            <a:ln>
                              <a:noFill/>
                            </a:ln>
                            <a:solidFill>
                              <a:prstClr val="black"/>
                            </a:solidFill>
                            <a:effectLst/>
                            <a:uLnTx/>
                            <a:uFillTx/>
                            <a:latin typeface="Cambria Math" panose="02040503050406030204" pitchFamily="18" charset="0"/>
                            <a:cs typeface="+mn-cs"/>
                          </a:rPr>
                        </m:ctrlPr>
                      </m:sSubSupPr>
                      <m:e>
                        <m: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t>𝒗</m:t>
                        </m:r>
                      </m:e>
                      <m:sub>
                        <m:r>
                          <a:rPr kumimoji="1" lang="en-US" altLang="ja-JP" sz="1400" b="0" i="1" u="none" strike="noStrike" kern="1200" cap="none" spc="0" normalizeH="0" baseline="0" noProof="0">
                            <a:ln>
                              <a:noFill/>
                            </a:ln>
                            <a:solidFill>
                              <a:prstClr val="black"/>
                            </a:solidFill>
                            <a:effectLst/>
                            <a:uLnTx/>
                            <a:uFillTx/>
                            <a:latin typeface="Cambria Math" panose="02040503050406030204" pitchFamily="18" charset="0"/>
                            <a:cs typeface="+mn-cs"/>
                          </a:rPr>
                          <m:t>1</m:t>
                        </m:r>
                      </m:sub>
                      <m:sup>
                        <m:r>
                          <m:rPr>
                            <m:sty m:val="p"/>
                          </m:rPr>
                          <a:rPr kumimoji="1" lang="en-US" altLang="ja-JP" sz="1400" b="0" i="0" u="none" strike="noStrike" kern="1200" cap="none" spc="0" normalizeH="0" baseline="0" noProof="0">
                            <a:ln>
                              <a:noFill/>
                            </a:ln>
                            <a:solidFill>
                              <a:prstClr val="black"/>
                            </a:solidFill>
                            <a:effectLst/>
                            <a:uLnTx/>
                            <a:uFillTx/>
                            <a:latin typeface="Cambria Math" panose="02040503050406030204" pitchFamily="18" charset="0"/>
                            <a:cs typeface="+mn-cs"/>
                          </a:rPr>
                          <m:t>T</m:t>
                        </m:r>
                      </m:sup>
                    </m:sSubSup>
                    <m:r>
                      <a:rPr kumimoji="0" lang="en-US" sz="1400" b="1"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en-US" sz="14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mn-cs"/>
                  </a:rPr>
                  <a:t> </a:t>
                </a:r>
                <a14:m>
                  <m:oMath xmlns:m="http://schemas.openxmlformats.org/officeDocument/2006/math">
                    <m:sSub>
                      <m:sSubPr>
                        <m:ctrlPr>
                          <a:rPr kumimoji="0" lang="en-US" sz="1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𝜎</m:t>
                        </m:r>
                      </m:e>
                      <m:sub>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sub>
                    </m:sSub>
                    <m:sSub>
                      <m:sSubPr>
                        <m:ctrlP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ctrlPr>
                      </m:sSubPr>
                      <m:e>
                        <m: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t>𝒖</m:t>
                        </m:r>
                      </m:e>
                      <m:sub>
                        <m:r>
                          <a:rPr kumimoji="1" lang="en-US" altLang="ja-JP" sz="14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𝟐</m:t>
                        </m:r>
                      </m:sub>
                    </m:sSub>
                    <m:sSubSup>
                      <m:sSubSupPr>
                        <m:ctrlPr>
                          <a:rPr kumimoji="1" lang="en-US" altLang="ja-JP" sz="1400" b="0" i="1" u="none" strike="noStrike" kern="1200" cap="none" spc="0" normalizeH="0" baseline="0" noProof="0">
                            <a:ln>
                              <a:noFill/>
                            </a:ln>
                            <a:solidFill>
                              <a:prstClr val="black"/>
                            </a:solidFill>
                            <a:effectLst/>
                            <a:uLnTx/>
                            <a:uFillTx/>
                            <a:latin typeface="Cambria Math" panose="02040503050406030204" pitchFamily="18" charset="0"/>
                            <a:cs typeface="+mn-cs"/>
                          </a:rPr>
                        </m:ctrlPr>
                      </m:sSubSupPr>
                      <m:e>
                        <m: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t>𝒗</m:t>
                        </m:r>
                      </m:e>
                      <m:sub>
                        <m:r>
                          <a:rPr kumimoji="1"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cs typeface="+mn-cs"/>
                          </a:rPr>
                          <m:t>2</m:t>
                        </m:r>
                      </m:sub>
                      <m:sup>
                        <m:r>
                          <m:rPr>
                            <m:sty m:val="p"/>
                          </m:rPr>
                          <a:rPr kumimoji="1" lang="en-US" altLang="ja-JP" sz="1400" b="0" i="0" u="none" strike="noStrike" kern="1200" cap="none" spc="0" normalizeH="0" baseline="0" noProof="0">
                            <a:ln>
                              <a:noFill/>
                            </a:ln>
                            <a:solidFill>
                              <a:prstClr val="black"/>
                            </a:solidFill>
                            <a:effectLst/>
                            <a:uLnTx/>
                            <a:uFillTx/>
                            <a:latin typeface="Cambria Math" panose="02040503050406030204" pitchFamily="18" charset="0"/>
                            <a:cs typeface="+mn-cs"/>
                          </a:rPr>
                          <m:t>T</m:t>
                        </m:r>
                      </m:sup>
                    </m:sSubSup>
                  </m:oMath>
                </a14:m>
                <a:endParaRPr kumimoji="0" lang="ja-TH"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endParaRPr>
              </a:p>
            </p:txBody>
          </p:sp>
        </mc:Choice>
        <mc:Fallback xmlns="">
          <p:sp>
            <p:nvSpPr>
              <p:cNvPr id="7" name="正方形/長方形 6">
                <a:extLst>
                  <a:ext uri="{FF2B5EF4-FFF2-40B4-BE49-F238E27FC236}">
                    <a16:creationId xmlns:a16="http://schemas.microsoft.com/office/drawing/2014/main" id="{DE0C901F-1659-6A0F-8891-8F46EB17ECBE}"/>
                  </a:ext>
                </a:extLst>
              </p:cNvPr>
              <p:cNvSpPr>
                <a:spLocks noRot="1" noChangeAspect="1" noMove="1" noResize="1" noEditPoints="1" noAdjustHandles="1" noChangeArrowheads="1" noChangeShapeType="1" noTextEdit="1"/>
              </p:cNvSpPr>
              <p:nvPr/>
            </p:nvSpPr>
            <p:spPr>
              <a:xfrm>
                <a:off x="735626" y="4377378"/>
                <a:ext cx="2008826" cy="314702"/>
              </a:xfrm>
              <a:prstGeom prst="rect">
                <a:avLst/>
              </a:prstGeom>
              <a:blipFill>
                <a:blip r:embed="rId1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08AFE8B7-AB76-2455-0C65-4EF0CC652494}"/>
                  </a:ext>
                </a:extLst>
              </p:cNvPr>
              <p:cNvSpPr txBox="1"/>
              <p:nvPr/>
            </p:nvSpPr>
            <p:spPr>
              <a:xfrm>
                <a:off x="3834887" y="4452966"/>
                <a:ext cx="2008827" cy="43845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l-GR" sz="140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pPr>
                        <m:e>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𝑈𝑈</m:t>
                          </m:r>
                        </m:e>
                        <m:sup>
                          <m:r>
                            <m:rPr>
                              <m:sty m:val="p"/>
                            </m:rPr>
                            <a:rPr kumimoji="0" lang="en-US" sz="1400" b="0"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m:t>T</m:t>
                          </m:r>
                        </m:sup>
                      </m:sSup>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sSub>
                        <m:sSubPr>
                          <m:ctrlPr>
                            <a:rPr kumimoji="0" lang="en-US" altLang="ja-JP" sz="140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bPr>
                        <m:e>
                          <m:r>
                            <a:rPr kumimoji="0"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𝐼</m:t>
                          </m:r>
                        </m:e>
                        <m:sub>
                          <m:r>
                            <a:rPr kumimoji="0"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𝑚</m:t>
                          </m:r>
                        </m:sub>
                      </m:sSub>
                    </m:oMath>
                  </m:oMathPara>
                </a14:m>
                <a:endParaRPr kumimoji="0" lang="en-US" sz="1400" i="1" u="none" strike="noStrike" kern="1200" cap="none" spc="0" normalizeH="0" baseline="0" noProof="0" dirty="0">
                  <a:ln>
                    <a:noFill/>
                  </a:ln>
                  <a:solidFill>
                    <a:prstClr val="black"/>
                  </a:solidFill>
                  <a:effectLst/>
                  <a:uLnTx/>
                  <a:uFillTx/>
                  <a:latin typeface="Cambria Math" panose="02040503050406030204" pitchFamily="18" charset="0"/>
                  <a:ea typeface="Cambria Math" panose="02040503050406030204" pitchFamily="18" charset="0"/>
                </a:endParaRPr>
              </a:p>
              <a:p>
                <a:pPr>
                  <a:defRPr/>
                </a:pPr>
                <a14:m>
                  <m:oMathPara xmlns:m="http://schemas.openxmlformats.org/officeDocument/2006/math">
                    <m:oMathParaPr>
                      <m:jc m:val="centerGroup"/>
                    </m:oMathParaPr>
                    <m:oMath xmlns:m="http://schemas.openxmlformats.org/officeDocument/2006/math">
                      <m:r>
                        <a:rPr kumimoji="0" lang="en-US"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 </m:t>
                      </m:r>
                      <m:sSup>
                        <m:sSupPr>
                          <m:ctrlPr>
                            <a:rPr kumimoji="0" lang="en-US" altLang="ja-JP" sz="140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pPr>
                        <m:e>
                          <m:r>
                            <a:rPr kumimoji="0"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𝑉𝑉</m:t>
                          </m:r>
                        </m:e>
                        <m:sup>
                          <m:r>
                            <m:rPr>
                              <m:sty m:val="p"/>
                            </m:rPr>
                            <a:rPr kumimoji="0" lang="en-US" altLang="ja-JP" sz="1400" b="0" i="0"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T</m:t>
                          </m:r>
                        </m:sup>
                      </m:sSup>
                      <m:r>
                        <a:rPr lang="en-US" altLang="ja-JP" sz="1400" b="0" i="1">
                          <a:solidFill>
                            <a:prstClr val="black"/>
                          </a:solidFill>
                          <a:latin typeface="Cambria Math" panose="02040503050406030204" pitchFamily="18" charset="0"/>
                          <a:ea typeface="Cambria Math" panose="02040503050406030204" pitchFamily="18" charset="0"/>
                        </a:rPr>
                        <m:t>=</m:t>
                      </m:r>
                      <m:sSub>
                        <m:sSubPr>
                          <m:ctrlPr>
                            <a:rPr lang="en-US" altLang="ja-JP" sz="1400" i="1">
                              <a:solidFill>
                                <a:prstClr val="black"/>
                              </a:solidFill>
                              <a:latin typeface="Cambria Math" panose="02040503050406030204" pitchFamily="18" charset="0"/>
                              <a:ea typeface="Cambria Math" panose="02040503050406030204" pitchFamily="18" charset="0"/>
                            </a:rPr>
                          </m:ctrlPr>
                        </m:sSubPr>
                        <m:e>
                          <m:r>
                            <a:rPr lang="en-US" altLang="ja-JP" sz="1400" b="0" i="1">
                              <a:solidFill>
                                <a:prstClr val="black"/>
                              </a:solidFill>
                              <a:latin typeface="Cambria Math" panose="02040503050406030204" pitchFamily="18" charset="0"/>
                              <a:ea typeface="Cambria Math" panose="02040503050406030204" pitchFamily="18" charset="0"/>
                            </a:rPr>
                            <m:t>𝐼</m:t>
                          </m:r>
                        </m:e>
                        <m:sub>
                          <m:r>
                            <a:rPr lang="en-US" altLang="ja-JP" sz="1400" b="0" i="1" smtClean="0">
                              <a:solidFill>
                                <a:prstClr val="black"/>
                              </a:solidFill>
                              <a:latin typeface="Cambria Math" panose="02040503050406030204" pitchFamily="18" charset="0"/>
                              <a:ea typeface="Cambria Math" panose="02040503050406030204" pitchFamily="18" charset="0"/>
                            </a:rPr>
                            <m:t>𝑛</m:t>
                          </m:r>
                        </m:sub>
                      </m:sSub>
                    </m:oMath>
                  </m:oMathPara>
                </a14:m>
                <a:endParaRPr lang="en-US" altLang="ja-JP" sz="1400" i="1" dirty="0">
                  <a:solidFill>
                    <a:prstClr val="black"/>
                  </a:solidFill>
                  <a:latin typeface="Cambria Math" panose="02040503050406030204" pitchFamily="18" charset="0"/>
                  <a:ea typeface="Cambria Math" panose="02040503050406030204" pitchFamily="18" charset="0"/>
                </a:endParaRPr>
              </a:p>
            </p:txBody>
          </p:sp>
        </mc:Choice>
        <mc:Fallback xmlns="">
          <p:sp>
            <p:nvSpPr>
              <p:cNvPr id="8" name="テキスト ボックス 7">
                <a:extLst>
                  <a:ext uri="{FF2B5EF4-FFF2-40B4-BE49-F238E27FC236}">
                    <a16:creationId xmlns:a16="http://schemas.microsoft.com/office/drawing/2014/main" id="{08AFE8B7-AB76-2455-0C65-4EF0CC652494}"/>
                  </a:ext>
                </a:extLst>
              </p:cNvPr>
              <p:cNvSpPr txBox="1">
                <a:spLocks noRot="1" noChangeAspect="1" noMove="1" noResize="1" noEditPoints="1" noAdjustHandles="1" noChangeArrowheads="1" noChangeShapeType="1" noTextEdit="1"/>
              </p:cNvSpPr>
              <p:nvPr/>
            </p:nvSpPr>
            <p:spPr>
              <a:xfrm>
                <a:off x="3834887" y="4452966"/>
                <a:ext cx="2008827" cy="438453"/>
              </a:xfrm>
              <a:prstGeom prst="rect">
                <a:avLst/>
              </a:prstGeom>
              <a:blipFill>
                <a:blip r:embed="rId19"/>
                <a:stretch>
                  <a:fillRect t="-2857" b="-2285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133743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6" name="Picture 8" descr="ダイアグラム&#10;&#10;自動的に生成された説明">
            <a:extLst>
              <a:ext uri="{FF2B5EF4-FFF2-40B4-BE49-F238E27FC236}">
                <a16:creationId xmlns:a16="http://schemas.microsoft.com/office/drawing/2014/main" id="{7D8679CA-1B91-4F45-8621-EAF7E49752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1" r="13552" b="4"/>
          <a:stretch/>
        </p:blipFill>
        <p:spPr bwMode="auto">
          <a:xfrm>
            <a:off x="2392071" y="2880360"/>
            <a:ext cx="3694109" cy="2834640"/>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2CFF7A5B-6806-D845-BC3F-16B478EED89A}"/>
              </a:ext>
            </a:extLst>
          </p:cNvPr>
          <p:cNvSpPr>
            <a:spLocks noGrp="1"/>
          </p:cNvSpPr>
          <p:nvPr>
            <p:ph type="title"/>
          </p:nvPr>
        </p:nvSpPr>
        <p:spPr>
          <a:xfrm>
            <a:off x="-1" y="0"/>
            <a:ext cx="2842591" cy="1570614"/>
          </a:xfrm>
          <a:solidFill>
            <a:schemeClr val="accent1"/>
          </a:solidFill>
        </p:spPr>
        <p:txBody>
          <a:bodyPr>
            <a:normAutofit/>
          </a:bodyPr>
          <a:lstStyle/>
          <a:p>
            <a:r>
              <a:rPr lang="en-US" sz="2200" dirty="0">
                <a:solidFill>
                  <a:schemeClr val="bg1"/>
                </a:solidFill>
                <a:latin typeface="+mn-lt"/>
              </a:rPr>
              <a:t>参照文献と</a:t>
            </a:r>
            <a:br>
              <a:rPr lang="en-US" sz="2200" dirty="0">
                <a:solidFill>
                  <a:schemeClr val="bg1"/>
                </a:solidFill>
                <a:latin typeface="+mn-lt"/>
              </a:rPr>
            </a:br>
            <a:r>
              <a:rPr lang="en-US" sz="2200" dirty="0">
                <a:solidFill>
                  <a:schemeClr val="bg1"/>
                </a:solidFill>
                <a:latin typeface="+mn-lt"/>
              </a:rPr>
              <a:t>謝辞</a:t>
            </a:r>
            <a:endParaRPr lang="ja-TH" sz="2200">
              <a:solidFill>
                <a:schemeClr val="bg1"/>
              </a:solidFill>
              <a:latin typeface="+mn-lt"/>
            </a:endParaRPr>
          </a:p>
        </p:txBody>
      </p:sp>
      <p:sp>
        <p:nvSpPr>
          <p:cNvPr id="3" name="コンテンツ プレースホルダー 2">
            <a:extLst>
              <a:ext uri="{FF2B5EF4-FFF2-40B4-BE49-F238E27FC236}">
                <a16:creationId xmlns:a16="http://schemas.microsoft.com/office/drawing/2014/main" id="{82F1CA7F-DFF7-4A4B-AED5-3D5955E7CF9E}"/>
              </a:ext>
            </a:extLst>
          </p:cNvPr>
          <p:cNvSpPr>
            <a:spLocks noGrp="1"/>
          </p:cNvSpPr>
          <p:nvPr>
            <p:ph idx="1"/>
          </p:nvPr>
        </p:nvSpPr>
        <p:spPr>
          <a:xfrm>
            <a:off x="336042" y="1882140"/>
            <a:ext cx="2105406" cy="3268980"/>
          </a:xfrm>
        </p:spPr>
        <p:txBody>
          <a:bodyPr>
            <a:normAutofit/>
          </a:bodyPr>
          <a:lstStyle/>
          <a:p>
            <a:r>
              <a:rPr lang="en-US" altLang="ja-JP" sz="800" dirty="0"/>
              <a:t>Linear Algebra for Everyone</a:t>
            </a:r>
            <a:br>
              <a:rPr lang="en-US" altLang="ja-JP" sz="800" dirty="0"/>
            </a:br>
            <a:r>
              <a:rPr lang="en-US" altLang="ja-JP" sz="800" dirty="0"/>
              <a:t> (</a:t>
            </a:r>
            <a:r>
              <a:rPr lang="ja-JP" altLang="en-US" sz="800"/>
              <a:t>日本語 来年期待</a:t>
            </a:r>
            <a:r>
              <a:rPr lang="en-US" altLang="ja-JP" sz="800" dirty="0"/>
              <a:t>)</a:t>
            </a:r>
            <a:br>
              <a:rPr lang="en-US" altLang="ja-JP" sz="800" dirty="0"/>
            </a:br>
            <a:r>
              <a:rPr lang="en-US" altLang="ja-JP" sz="800" dirty="0">
                <a:hlinkClick r:id="rId3"/>
              </a:rPr>
              <a:t>http://math.mit.edu/everyone/</a:t>
            </a:r>
            <a:endParaRPr lang="en-US" altLang="ja-JP" sz="800" dirty="0"/>
          </a:p>
          <a:p>
            <a:r>
              <a:rPr lang="en-US" altLang="ja-JP" sz="800" dirty="0"/>
              <a:t>MIT </a:t>
            </a:r>
            <a:r>
              <a:rPr lang="en-US" altLang="ja-JP" sz="800" dirty="0" err="1"/>
              <a:t>OpenCourseWare</a:t>
            </a:r>
            <a:r>
              <a:rPr lang="en-US" altLang="ja-JP" sz="800" dirty="0"/>
              <a:t> 18.06</a:t>
            </a:r>
            <a:br>
              <a:rPr lang="en-US" altLang="ja-JP" sz="800" dirty="0"/>
            </a:br>
            <a:r>
              <a:rPr lang="en-US" altLang="ja-JP" sz="800" dirty="0">
                <a:hlinkClick r:id="rId4"/>
              </a:rPr>
              <a:t>http://web.mit.edu/18.06/www/videos.shtml</a:t>
            </a:r>
            <a:endParaRPr lang="en-US" altLang="ja-JP" sz="800" dirty="0"/>
          </a:p>
          <a:p>
            <a:r>
              <a:rPr lang="en-US" altLang="ja-JP" sz="800" dirty="0"/>
              <a:t>A 2020 Vision of Linear Algebra </a:t>
            </a:r>
            <a:r>
              <a:rPr lang="en-US" altLang="ja-JP" sz="800" dirty="0">
                <a:hlinkClick r:id="rId5"/>
              </a:rPr>
              <a:t>https://ocw.mit.edu/resources/res-18-010-a-2020-vision-of-linear-algebra-spring-2020/</a:t>
            </a:r>
            <a:endParaRPr lang="en-US" altLang="ja-JP" sz="800" dirty="0"/>
          </a:p>
          <a:p>
            <a:r>
              <a:rPr lang="ja-JP" altLang="en-US" sz="800"/>
              <a:t>マトリックスワールド</a:t>
            </a:r>
            <a:br>
              <a:rPr lang="en-US" altLang="ja-JP" sz="800" dirty="0"/>
            </a:br>
            <a:r>
              <a:rPr lang="en-US" altLang="ja-JP" sz="800" dirty="0">
                <a:hlinkClick r:id="rId6"/>
              </a:rPr>
              <a:t>https://anagileway.com/2020/09/29/matrix-world-in-linear-algebra-for-everyone/</a:t>
            </a:r>
            <a:endParaRPr lang="en-US" altLang="ja-JP" sz="800" dirty="0"/>
          </a:p>
          <a:p>
            <a:r>
              <a:rPr lang="en-US" altLang="ja-JP" sz="800" dirty="0"/>
              <a:t>4</a:t>
            </a:r>
            <a:r>
              <a:rPr lang="ja-JP" altLang="en-US" sz="800"/>
              <a:t>つの部分空間</a:t>
            </a:r>
            <a:r>
              <a:rPr lang="en-US" altLang="ja-JP" sz="800" dirty="0"/>
              <a:t> T</a:t>
            </a:r>
            <a:r>
              <a:rPr lang="ja-JP" altLang="en-US" sz="800"/>
              <a:t>シャツ</a:t>
            </a:r>
            <a:br>
              <a:rPr lang="en-US" altLang="ja-JP" sz="800" dirty="0"/>
            </a:br>
            <a:r>
              <a:rPr lang="en-US" altLang="ja-JP" sz="800" dirty="0">
                <a:hlinkClick r:id="rId7"/>
              </a:rPr>
              <a:t>https://anagileway.com/2020/06/04/prof-gilbert-strang-linear-algebra/</a:t>
            </a:r>
            <a:endParaRPr lang="en-US" altLang="ja-JP" sz="800" dirty="0"/>
          </a:p>
          <a:p>
            <a:pPr marL="0" indent="0">
              <a:buNone/>
            </a:pPr>
            <a:endParaRPr lang="en-US" altLang="ja-JP" sz="800" dirty="0"/>
          </a:p>
          <a:p>
            <a:pPr marL="0" indent="0">
              <a:buNone/>
            </a:pPr>
            <a:r>
              <a:rPr lang="en-US" altLang="ja-JP" sz="800" dirty="0"/>
              <a:t>This work is inspired by Prof. Strang’s books and lecture videos. I deeply appreciate his work, passion and personality.</a:t>
            </a:r>
            <a:endParaRPr lang="ja-TH" sz="800"/>
          </a:p>
        </p:txBody>
      </p:sp>
      <p:sp>
        <p:nvSpPr>
          <p:cNvPr id="4" name="フッター プレースホルダー 3">
            <a:extLst>
              <a:ext uri="{FF2B5EF4-FFF2-40B4-BE49-F238E27FC236}">
                <a16:creationId xmlns:a16="http://schemas.microsoft.com/office/drawing/2014/main" id="{EC555B20-B5A5-5D44-BFA9-246048927AE8}"/>
              </a:ext>
            </a:extLst>
          </p:cNvPr>
          <p:cNvSpPr>
            <a:spLocks noGrp="1"/>
          </p:cNvSpPr>
          <p:nvPr>
            <p:ph type="ftr" sz="quarter" idx="11"/>
          </p:nvPr>
        </p:nvSpPr>
        <p:spPr>
          <a:xfrm>
            <a:off x="1869788" y="5495491"/>
            <a:ext cx="4093690" cy="304271"/>
          </a:xfrm>
        </p:spPr>
        <p:txBody>
          <a:bodyPr>
            <a:normAutofit/>
          </a:bodyPr>
          <a:lstStyle/>
          <a:p>
            <a:pPr marL="0" marR="0" lvl="0" indent="0" defTabSz="457200" rtl="0" eaLnBrk="1" fontAlgn="auto" latinLnBrk="0" hangingPunct="1">
              <a:lnSpc>
                <a:spcPct val="90000"/>
              </a:lnSpc>
              <a:spcBef>
                <a:spcPts val="0"/>
              </a:spcBef>
              <a:spcAft>
                <a:spcPts val="600"/>
              </a:spcAft>
              <a:buClrTx/>
              <a:buSzTx/>
              <a:buFontTx/>
              <a:buNone/>
              <a:tabLst/>
              <a:defRPr/>
            </a:pPr>
            <a:r>
              <a:rPr kumimoji="1" lang="en" altLang="ja-JP" sz="700" b="0" i="0" u="none" strike="noStrike" kern="1200" cap="none" spc="0" normalizeH="0" baseline="0" noProof="0" dirty="0">
                <a:ln>
                  <a:noFill/>
                </a:ln>
                <a:solidFill>
                  <a:schemeClr val="bg1"/>
                </a:solidFill>
                <a:effectLst/>
                <a:uLnTx/>
                <a:uFillTx/>
                <a:latin typeface="Meiryo" panose="020B0604030504040204" pitchFamily="34" charset="-128"/>
                <a:ea typeface="Meiryo" panose="020B0604030504040204" pitchFamily="34" charset="-128"/>
                <a:cs typeface="+mn-cs"/>
              </a:rPr>
              <a:t>By Kenji Hiranabe with the kindest help of Prof. Gilbert Strang</a:t>
            </a:r>
            <a:endParaRPr kumimoji="1" lang="ja-JP" altLang="en-US" sz="700" b="0" i="0" u="none" strike="noStrike" kern="1200" cap="none" spc="0" normalizeH="0" baseline="0" noProof="0">
              <a:ln>
                <a:noFill/>
              </a:ln>
              <a:solidFill>
                <a:schemeClr val="bg1"/>
              </a:solidFill>
              <a:effectLst/>
              <a:uLnTx/>
              <a:uFillTx/>
              <a:latin typeface="Meiryo" panose="020B0604030504040204" pitchFamily="34" charset="-128"/>
              <a:ea typeface="Meiryo" panose="020B0604030504040204" pitchFamily="34" charset="-128"/>
              <a:cs typeface="+mn-cs"/>
            </a:endParaRPr>
          </a:p>
        </p:txBody>
      </p:sp>
      <p:pic>
        <p:nvPicPr>
          <p:cNvPr id="11" name="図 10">
            <a:extLst>
              <a:ext uri="{FF2B5EF4-FFF2-40B4-BE49-F238E27FC236}">
                <a16:creationId xmlns:a16="http://schemas.microsoft.com/office/drawing/2014/main" id="{B60E70D4-C60D-1241-A876-F8FEF7F58647}"/>
              </a:ext>
            </a:extLst>
          </p:cNvPr>
          <p:cNvPicPr>
            <a:picLocks noChangeAspect="1"/>
          </p:cNvPicPr>
          <p:nvPr/>
        </p:nvPicPr>
        <p:blipFill rotWithShape="1">
          <a:blip r:embed="rId8"/>
          <a:srcRect l="2800" r="67" b="4"/>
          <a:stretch/>
        </p:blipFill>
        <p:spPr>
          <a:xfrm>
            <a:off x="4114801" y="10"/>
            <a:ext cx="5029200" cy="2834630"/>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p:spPr>
      </p:pic>
      <p:sp>
        <p:nvSpPr>
          <p:cNvPr id="5" name="スライド番号プレースホルダー 4">
            <a:extLst>
              <a:ext uri="{FF2B5EF4-FFF2-40B4-BE49-F238E27FC236}">
                <a16:creationId xmlns:a16="http://schemas.microsoft.com/office/drawing/2014/main" id="{77F831F3-374E-1D4B-9D43-7CB6AED53F72}"/>
              </a:ext>
            </a:extLst>
          </p:cNvPr>
          <p:cNvSpPr>
            <a:spLocks noGrp="1"/>
          </p:cNvSpPr>
          <p:nvPr>
            <p:ph type="sldNum" sz="quarter" idx="12"/>
          </p:nvPr>
        </p:nvSpPr>
        <p:spPr>
          <a:xfrm>
            <a:off x="6751243" y="5296958"/>
            <a:ext cx="2057400" cy="304271"/>
          </a:xfrm>
        </p:spPr>
        <p:txBody>
          <a:bodyPr>
            <a:normAutofit/>
          </a:bodyPr>
          <a:lstStyle/>
          <a:p>
            <a:pPr marL="0" marR="0" lvl="0" indent="0" defTabSz="457200" rtl="0" eaLnBrk="1" fontAlgn="auto" latinLnBrk="0" hangingPunct="1">
              <a:spcBef>
                <a:spcPts val="0"/>
              </a:spcBef>
              <a:spcAft>
                <a:spcPts val="600"/>
              </a:spcAft>
              <a:buClrTx/>
              <a:buSzTx/>
              <a:buFontTx/>
              <a:buNone/>
              <a:tabLst/>
              <a:defRPr/>
            </a:pPr>
            <a:fld id="{C29EF6B4-709F-0C4F-8D57-4E0D583B55F6}" type="slidenum">
              <a:rPr kumimoji="1" lang="ja-JP" altLang="en-US" b="0" i="0" u="none" strike="noStrike" kern="1200" cap="none" spc="0" normalizeH="0" baseline="0" noProof="0">
                <a:ln>
                  <a:noFill/>
                </a:ln>
                <a:solidFill>
                  <a:schemeClr val="bg1"/>
                </a:solidFill>
                <a:effectLst/>
                <a:uLnTx/>
                <a:uFillTx/>
                <a:latin typeface="Meiryo" panose="020B0604030504040204" pitchFamily="34" charset="-128"/>
                <a:ea typeface="Meiryo" panose="020B0604030504040204" pitchFamily="34" charset="-128"/>
                <a:cs typeface="+mn-cs"/>
              </a:rPr>
              <a:pPr marL="0" marR="0" lvl="0" indent="0" defTabSz="457200" rtl="0" eaLnBrk="1" fontAlgn="auto" latinLnBrk="0" hangingPunct="1">
                <a:spcBef>
                  <a:spcPts val="0"/>
                </a:spcBef>
                <a:spcAft>
                  <a:spcPts val="600"/>
                </a:spcAft>
                <a:buClrTx/>
                <a:buSzTx/>
                <a:buFontTx/>
                <a:buNone/>
                <a:tabLst/>
                <a:defRPr/>
              </a:pPr>
              <a:t>21</a:t>
            </a:fld>
            <a:endParaRPr kumimoji="1" lang="ja-JP" altLang="en-US" b="0" i="0" u="none" strike="noStrike" kern="1200" cap="none" spc="0" normalizeH="0" baseline="0" noProof="0">
              <a:ln>
                <a:noFill/>
              </a:ln>
              <a:solidFill>
                <a:schemeClr val="bg1"/>
              </a:solidFill>
              <a:effectLst/>
              <a:uLnTx/>
              <a:uFillTx/>
              <a:latin typeface="Meiryo" panose="020B0604030504040204" pitchFamily="34" charset="-128"/>
              <a:ea typeface="Meiryo" panose="020B0604030504040204" pitchFamily="34" charset="-128"/>
              <a:cs typeface="+mn-cs"/>
            </a:endParaRPr>
          </a:p>
        </p:txBody>
      </p:sp>
      <p:pic>
        <p:nvPicPr>
          <p:cNvPr id="12292" name="Picture 4">
            <a:extLst>
              <a:ext uri="{FF2B5EF4-FFF2-40B4-BE49-F238E27FC236}">
                <a16:creationId xmlns:a16="http://schemas.microsoft.com/office/drawing/2014/main" id="{133098D9-D141-8A4B-879D-4B8267F49E44}"/>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000" r="-4" b="-4"/>
          <a:stretch/>
        </p:blipFill>
        <p:spPr bwMode="auto">
          <a:xfrm>
            <a:off x="5536267" y="2880360"/>
            <a:ext cx="3607733" cy="2834640"/>
          </a:xfrm>
          <a:custGeom>
            <a:avLst/>
            <a:gdLst/>
            <a:ahLst/>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a:noFill/>
          <a:extLst>
            <a:ext uri="{909E8E84-426E-40DD-AFC4-6F175D3DCCD1}">
              <a14:hiddenFill xmlns:a14="http://schemas.microsoft.com/office/drawing/2010/main">
                <a:solidFill>
                  <a:srgbClr val="FFFFFF"/>
                </a:solidFill>
              </a14:hiddenFill>
            </a:ext>
          </a:extLst>
        </p:spPr>
      </p:pic>
      <p:pic>
        <p:nvPicPr>
          <p:cNvPr id="6" name="図 5" descr="黒板の前に立っている男性&#10;&#10;自動的に生成された説明">
            <a:extLst>
              <a:ext uri="{FF2B5EF4-FFF2-40B4-BE49-F238E27FC236}">
                <a16:creationId xmlns:a16="http://schemas.microsoft.com/office/drawing/2014/main" id="{348B5957-F8F1-3F4A-83DF-FD10CC6E7B78}"/>
              </a:ext>
            </a:extLst>
          </p:cNvPr>
          <p:cNvPicPr>
            <a:picLocks noChangeAspect="1"/>
          </p:cNvPicPr>
          <p:nvPr/>
        </p:nvPicPr>
        <p:blipFill rotWithShape="1">
          <a:blip r:embed="rId10"/>
          <a:srcRect r="9093" b="-4"/>
          <a:stretch/>
        </p:blipFill>
        <p:spPr>
          <a:xfrm>
            <a:off x="2352291" y="10"/>
            <a:ext cx="3734478" cy="2834630"/>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38" name="図 37" descr="テキスト&#10;&#10;自動的に生成された説明">
            <a:extLst>
              <a:ext uri="{FF2B5EF4-FFF2-40B4-BE49-F238E27FC236}">
                <a16:creationId xmlns:a16="http://schemas.microsoft.com/office/drawing/2014/main" id="{579BB1C0-D4C4-B540-9D2F-A1F3EEDC1244}"/>
              </a:ext>
            </a:extLst>
          </p:cNvPr>
          <p:cNvPicPr>
            <a:picLocks noChangeAspect="1"/>
          </p:cNvPicPr>
          <p:nvPr/>
        </p:nvPicPr>
        <p:blipFill>
          <a:blip r:embed="rId11"/>
          <a:stretch>
            <a:fillRect/>
          </a:stretch>
        </p:blipFill>
        <p:spPr>
          <a:xfrm>
            <a:off x="1053618" y="4942031"/>
            <a:ext cx="1170432" cy="553460"/>
          </a:xfrm>
          <a:prstGeom prst="rect">
            <a:avLst/>
          </a:prstGeom>
        </p:spPr>
      </p:pic>
    </p:spTree>
    <p:extLst>
      <p:ext uri="{BB962C8B-B14F-4D97-AF65-F5344CB8AC3E}">
        <p14:creationId xmlns:p14="http://schemas.microsoft.com/office/powerpoint/2010/main" val="2331552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a:extLst>
              <a:ext uri="{FF2B5EF4-FFF2-40B4-BE49-F238E27FC236}">
                <a16:creationId xmlns:a16="http://schemas.microsoft.com/office/drawing/2014/main" id="{FDDC4BE5-FA16-CD4C-84FF-A1D2C68A86D8}"/>
              </a:ext>
            </a:extLst>
          </p:cNvPr>
          <p:cNvSpPr>
            <a:spLocks noGrp="1"/>
          </p:cNvSpPr>
          <p:nvPr>
            <p:ph type="ctrTitle"/>
          </p:nvPr>
        </p:nvSpPr>
        <p:spPr>
          <a:xfrm>
            <a:off x="1386348" y="2748935"/>
            <a:ext cx="6371303" cy="1487001"/>
          </a:xfrm>
        </p:spPr>
        <p:txBody>
          <a:bodyPr anchor="b">
            <a:normAutofit/>
          </a:bodyPr>
          <a:lstStyle/>
          <a:p>
            <a:r>
              <a:rPr lang="en-US" altLang="ja-JP" dirty="0">
                <a:solidFill>
                  <a:srgbClr val="FFFFFF"/>
                </a:solidFill>
              </a:rPr>
              <a:t>Thank you for reading!</a:t>
            </a:r>
            <a:endParaRPr lang="ja-TH" dirty="0">
              <a:solidFill>
                <a:srgbClr val="FFFFFF"/>
              </a:solidFill>
            </a:endParaRPr>
          </a:p>
        </p:txBody>
      </p:sp>
      <p:sp>
        <p:nvSpPr>
          <p:cNvPr id="3" name="字幕 2">
            <a:extLst>
              <a:ext uri="{FF2B5EF4-FFF2-40B4-BE49-F238E27FC236}">
                <a16:creationId xmlns:a16="http://schemas.microsoft.com/office/drawing/2014/main" id="{8BE31480-3CC2-8743-BC54-1088E73F9EE2}"/>
              </a:ext>
            </a:extLst>
          </p:cNvPr>
          <p:cNvSpPr>
            <a:spLocks noGrp="1"/>
          </p:cNvSpPr>
          <p:nvPr>
            <p:ph type="subTitle" idx="1"/>
          </p:nvPr>
        </p:nvSpPr>
        <p:spPr>
          <a:xfrm>
            <a:off x="1151906" y="4382375"/>
            <a:ext cx="6970816" cy="753338"/>
          </a:xfrm>
        </p:spPr>
        <p:txBody>
          <a:bodyPr>
            <a:normAutofit/>
          </a:bodyPr>
          <a:lstStyle/>
          <a:p>
            <a:r>
              <a:rPr lang="en-US" dirty="0">
                <a:solidFill>
                  <a:srgbClr val="FFFFFF"/>
                </a:solidFill>
              </a:rPr>
              <a:t>Any comments or feedbacks are welcome to:</a:t>
            </a:r>
            <a:endParaRPr lang="ja-TH" dirty="0">
              <a:solidFill>
                <a:srgbClr val="FFFFFF"/>
              </a:solidFill>
            </a:endParaRPr>
          </a:p>
          <a:p>
            <a:r>
              <a:rPr lang="ja-TH">
                <a:solidFill>
                  <a:srgbClr val="FFFFFF"/>
                </a:solidFill>
              </a:rPr>
              <a:t>Kenji Hiranabe</a:t>
            </a:r>
            <a:r>
              <a:rPr lang="en-US" dirty="0">
                <a:solidFill>
                  <a:srgbClr val="FFFFFF"/>
                </a:solidFill>
              </a:rPr>
              <a:t>  (</a:t>
            </a:r>
            <a:r>
              <a:rPr lang="en-US" dirty="0" err="1">
                <a:solidFill>
                  <a:srgbClr val="FFFFFF"/>
                </a:solidFill>
              </a:rPr>
              <a:t>hiranabe@gmail.com</a:t>
            </a:r>
            <a:r>
              <a:rPr lang="en-US" dirty="0">
                <a:solidFill>
                  <a:srgbClr val="FFFFFF"/>
                </a:solidFill>
              </a:rPr>
              <a:t>)</a:t>
            </a:r>
          </a:p>
        </p:txBody>
      </p:sp>
      <p:sp>
        <p:nvSpPr>
          <p:cNvPr id="24" name="Oval 23">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69435" y="741042"/>
            <a:ext cx="1605129" cy="1783477"/>
          </a:xfrm>
          <a:prstGeom prst="ellipse">
            <a:avLst/>
          </a:prstGeom>
          <a:solidFill>
            <a:srgbClr val="FFFFFF"/>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7" name="グループ化 16">
            <a:extLst>
              <a:ext uri="{FF2B5EF4-FFF2-40B4-BE49-F238E27FC236}">
                <a16:creationId xmlns:a16="http://schemas.microsoft.com/office/drawing/2014/main" id="{9918388D-47F2-6442-9773-A7259623D2CE}"/>
              </a:ext>
            </a:extLst>
          </p:cNvPr>
          <p:cNvGrpSpPr/>
          <p:nvPr/>
        </p:nvGrpSpPr>
        <p:grpSpPr>
          <a:xfrm>
            <a:off x="4004331" y="1433106"/>
            <a:ext cx="1135335" cy="399347"/>
            <a:chOff x="1008431" y="988445"/>
            <a:chExt cx="2005187" cy="705312"/>
          </a:xfrm>
        </p:grpSpPr>
        <p:grpSp>
          <p:nvGrpSpPr>
            <p:cNvPr id="18" name="グループ化 17">
              <a:extLst>
                <a:ext uri="{FF2B5EF4-FFF2-40B4-BE49-F238E27FC236}">
                  <a16:creationId xmlns:a16="http://schemas.microsoft.com/office/drawing/2014/main" id="{0F45A403-AEFE-F346-9A3C-308790DD3456}"/>
                </a:ext>
              </a:extLst>
            </p:cNvPr>
            <p:cNvGrpSpPr/>
            <p:nvPr/>
          </p:nvGrpSpPr>
          <p:grpSpPr>
            <a:xfrm>
              <a:off x="1008431" y="1027184"/>
              <a:ext cx="481952" cy="666573"/>
              <a:chOff x="1829650" y="3384150"/>
              <a:chExt cx="481952" cy="666573"/>
            </a:xfrm>
          </p:grpSpPr>
          <p:grpSp>
            <p:nvGrpSpPr>
              <p:cNvPr id="47" name="グループ化 46">
                <a:extLst>
                  <a:ext uri="{FF2B5EF4-FFF2-40B4-BE49-F238E27FC236}">
                    <a16:creationId xmlns:a16="http://schemas.microsoft.com/office/drawing/2014/main" id="{F7FA6948-2B2C-AC4C-936A-40307DC79EA5}"/>
                  </a:ext>
                </a:extLst>
              </p:cNvPr>
              <p:cNvGrpSpPr/>
              <p:nvPr/>
            </p:nvGrpSpPr>
            <p:grpSpPr>
              <a:xfrm>
                <a:off x="1829650" y="3384150"/>
                <a:ext cx="481952" cy="666573"/>
                <a:chOff x="1462419" y="107793"/>
                <a:chExt cx="258051" cy="356903"/>
              </a:xfrm>
            </p:grpSpPr>
            <p:sp>
              <p:nvSpPr>
                <p:cNvPr id="51" name="左大かっこ 50">
                  <a:extLst>
                    <a:ext uri="{FF2B5EF4-FFF2-40B4-BE49-F238E27FC236}">
                      <a16:creationId xmlns:a16="http://schemas.microsoft.com/office/drawing/2014/main" id="{4982DACD-F304-C643-9C2A-FD475213896A}"/>
                    </a:ext>
                  </a:extLst>
                </p:cNvPr>
                <p:cNvSpPr/>
                <p:nvPr/>
              </p:nvSpPr>
              <p:spPr>
                <a:xfrm>
                  <a:off x="1462419" y="107793"/>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endParaRPr>
                </a:p>
              </p:txBody>
            </p:sp>
            <p:sp>
              <p:nvSpPr>
                <p:cNvPr id="52" name="左大かっこ 51">
                  <a:extLst>
                    <a:ext uri="{FF2B5EF4-FFF2-40B4-BE49-F238E27FC236}">
                      <a16:creationId xmlns:a16="http://schemas.microsoft.com/office/drawing/2014/main" id="{7EAD589F-F424-BB4D-A5E1-AE6013D11F6C}"/>
                    </a:ext>
                  </a:extLst>
                </p:cNvPr>
                <p:cNvSpPr/>
                <p:nvPr/>
              </p:nvSpPr>
              <p:spPr>
                <a:xfrm flipH="1">
                  <a:off x="1674751" y="107794"/>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endParaRPr>
                </a:p>
              </p:txBody>
            </p:sp>
          </p:grpSp>
          <p:sp>
            <p:nvSpPr>
              <p:cNvPr id="48" name="正方形/長方形 47">
                <a:extLst>
                  <a:ext uri="{FF2B5EF4-FFF2-40B4-BE49-F238E27FC236}">
                    <a16:creationId xmlns:a16="http://schemas.microsoft.com/office/drawing/2014/main" id="{70AE69E9-7397-7A49-B3DA-1112BCEC5CD8}"/>
                  </a:ext>
                </a:extLst>
              </p:cNvPr>
              <p:cNvSpPr/>
              <p:nvPr/>
            </p:nvSpPr>
            <p:spPr>
              <a:xfrm rot="5400000">
                <a:off x="2000752" y="3304728"/>
                <a:ext cx="136800" cy="394437"/>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49" name="正方形/長方形 48">
                <a:extLst>
                  <a:ext uri="{FF2B5EF4-FFF2-40B4-BE49-F238E27FC236}">
                    <a16:creationId xmlns:a16="http://schemas.microsoft.com/office/drawing/2014/main" id="{D0E97684-F1B9-DE41-99F6-BBCCF478CC30}"/>
                  </a:ext>
                </a:extLst>
              </p:cNvPr>
              <p:cNvSpPr/>
              <p:nvPr/>
            </p:nvSpPr>
            <p:spPr>
              <a:xfrm rot="5400000">
                <a:off x="1994583" y="3520217"/>
                <a:ext cx="136800" cy="394437"/>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50" name="正方形/長方形 49">
                <a:extLst>
                  <a:ext uri="{FF2B5EF4-FFF2-40B4-BE49-F238E27FC236}">
                    <a16:creationId xmlns:a16="http://schemas.microsoft.com/office/drawing/2014/main" id="{8AF466A1-0919-054D-83C9-08823972C1CC}"/>
                  </a:ext>
                </a:extLst>
              </p:cNvPr>
              <p:cNvSpPr/>
              <p:nvPr/>
            </p:nvSpPr>
            <p:spPr>
              <a:xfrm rot="5400000">
                <a:off x="1999452" y="3737005"/>
                <a:ext cx="136800" cy="391837"/>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grpSp>
        <p:sp>
          <p:nvSpPr>
            <p:cNvPr id="20" name="正方形/長方形 19">
              <a:extLst>
                <a:ext uri="{FF2B5EF4-FFF2-40B4-BE49-F238E27FC236}">
                  <a16:creationId xmlns:a16="http://schemas.microsoft.com/office/drawing/2014/main" id="{ED3DC46C-DBD8-0E4C-A320-EF9E88976100}"/>
                </a:ext>
              </a:extLst>
            </p:cNvPr>
            <p:cNvSpPr/>
            <p:nvPr/>
          </p:nvSpPr>
          <p:spPr>
            <a:xfrm>
              <a:off x="1648756" y="1044541"/>
              <a:ext cx="116292" cy="363487"/>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21" name="左大かっこ 20">
              <a:extLst>
                <a:ext uri="{FF2B5EF4-FFF2-40B4-BE49-F238E27FC236}">
                  <a16:creationId xmlns:a16="http://schemas.microsoft.com/office/drawing/2014/main" id="{4B960F6F-14A2-304A-A68C-061DF23A7C28}"/>
                </a:ext>
              </a:extLst>
            </p:cNvPr>
            <p:cNvSpPr/>
            <p:nvPr/>
          </p:nvSpPr>
          <p:spPr>
            <a:xfrm>
              <a:off x="1582038" y="1020431"/>
              <a:ext cx="85388" cy="411709"/>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endParaRPr>
            </a:p>
          </p:txBody>
        </p:sp>
        <p:sp>
          <p:nvSpPr>
            <p:cNvPr id="23" name="左大かっこ 22">
              <a:extLst>
                <a:ext uri="{FF2B5EF4-FFF2-40B4-BE49-F238E27FC236}">
                  <a16:creationId xmlns:a16="http://schemas.microsoft.com/office/drawing/2014/main" id="{E8C30117-C0E8-C646-856E-9D73C1C7346F}"/>
                </a:ext>
              </a:extLst>
            </p:cNvPr>
            <p:cNvSpPr/>
            <p:nvPr/>
          </p:nvSpPr>
          <p:spPr>
            <a:xfrm flipH="1">
              <a:off x="1950012" y="1020433"/>
              <a:ext cx="74113" cy="411709"/>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endParaRPr>
            </a:p>
          </p:txBody>
        </p:sp>
        <p:sp>
          <p:nvSpPr>
            <p:cNvPr id="25" name="正方形/長方形 24">
              <a:extLst>
                <a:ext uri="{FF2B5EF4-FFF2-40B4-BE49-F238E27FC236}">
                  <a16:creationId xmlns:a16="http://schemas.microsoft.com/office/drawing/2014/main" id="{0D027F76-0A08-B742-9972-18AB37C37F68}"/>
                </a:ext>
              </a:extLst>
            </p:cNvPr>
            <p:cNvSpPr/>
            <p:nvPr/>
          </p:nvSpPr>
          <p:spPr>
            <a:xfrm>
              <a:off x="1842194" y="1041081"/>
              <a:ext cx="116292" cy="363487"/>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mc:AlternateContent xmlns:mc="http://schemas.openxmlformats.org/markup-compatibility/2006" xmlns:a14="http://schemas.microsoft.com/office/drawing/2010/main">
          <mc:Choice Requires="a14">
            <p:sp>
              <p:nvSpPr>
                <p:cNvPr id="26" name="テキスト ボックス 25">
                  <a:extLst>
                    <a:ext uri="{FF2B5EF4-FFF2-40B4-BE49-F238E27FC236}">
                      <a16:creationId xmlns:a16="http://schemas.microsoft.com/office/drawing/2014/main" id="{273528BD-80B9-844E-AD91-C4A28F097003}"/>
                    </a:ext>
                  </a:extLst>
                </p:cNvPr>
                <p:cNvSpPr txBox="1"/>
                <p:nvPr/>
              </p:nvSpPr>
              <p:spPr>
                <a:xfrm>
                  <a:off x="2051471" y="988445"/>
                  <a:ext cx="422134" cy="517340"/>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oMath>
                    </m:oMathPara>
                  </a14:m>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endParaRPr>
                </a:p>
              </p:txBody>
            </p:sp>
          </mc:Choice>
          <mc:Fallback xmlns="">
            <p:sp>
              <p:nvSpPr>
                <p:cNvPr id="26" name="テキスト ボックス 25">
                  <a:extLst>
                    <a:ext uri="{FF2B5EF4-FFF2-40B4-BE49-F238E27FC236}">
                      <a16:creationId xmlns:a16="http://schemas.microsoft.com/office/drawing/2014/main" id="{273528BD-80B9-844E-AD91-C4A28F097003}"/>
                    </a:ext>
                  </a:extLst>
                </p:cNvPr>
                <p:cNvSpPr txBox="1">
                  <a:spLocks noRot="1" noChangeAspect="1" noMove="1" noResize="1" noEditPoints="1" noAdjustHandles="1" noChangeArrowheads="1" noChangeShapeType="1" noTextEdit="1"/>
                </p:cNvSpPr>
                <p:nvPr/>
              </p:nvSpPr>
              <p:spPr>
                <a:xfrm>
                  <a:off x="2051471" y="988445"/>
                  <a:ext cx="422134" cy="517340"/>
                </a:xfrm>
                <a:prstGeom prst="rect">
                  <a:avLst/>
                </a:prstGeom>
                <a:blipFill>
                  <a:blip r:embed="rId2"/>
                  <a:stretch>
                    <a:fillRect l="-5000" r="-10000"/>
                  </a:stretch>
                </a:blipFill>
              </p:spPr>
              <p:txBody>
                <a:bodyPr/>
                <a:lstStyle/>
                <a:p>
                  <a:r>
                    <a:rPr lang="ja-TH">
                      <a:noFill/>
                    </a:rPr>
                    <a:t> </a:t>
                  </a:r>
                </a:p>
              </p:txBody>
            </p:sp>
          </mc:Fallback>
        </mc:AlternateContent>
        <p:grpSp>
          <p:nvGrpSpPr>
            <p:cNvPr id="27" name="グループ化 26">
              <a:extLst>
                <a:ext uri="{FF2B5EF4-FFF2-40B4-BE49-F238E27FC236}">
                  <a16:creationId xmlns:a16="http://schemas.microsoft.com/office/drawing/2014/main" id="{81809EEA-A5E2-9A4B-B4EB-52AABBB742B5}"/>
                </a:ext>
              </a:extLst>
            </p:cNvPr>
            <p:cNvGrpSpPr/>
            <p:nvPr/>
          </p:nvGrpSpPr>
          <p:grpSpPr>
            <a:xfrm>
              <a:off x="2460025" y="1058847"/>
              <a:ext cx="196596" cy="194343"/>
              <a:chOff x="4163876" y="2548857"/>
              <a:chExt cx="196596" cy="194343"/>
            </a:xfrm>
          </p:grpSpPr>
          <p:sp>
            <p:nvSpPr>
              <p:cNvPr id="45" name="正方形/長方形 44">
                <a:extLst>
                  <a:ext uri="{FF2B5EF4-FFF2-40B4-BE49-F238E27FC236}">
                    <a16:creationId xmlns:a16="http://schemas.microsoft.com/office/drawing/2014/main" id="{D67FF5D0-95C9-5348-AD15-F26BCA858D0B}"/>
                  </a:ext>
                </a:extLst>
              </p:cNvPr>
              <p:cNvSpPr/>
              <p:nvPr/>
            </p:nvSpPr>
            <p:spPr>
              <a:xfrm rot="5400000">
                <a:off x="4225552" y="2543611"/>
                <a:ext cx="73243" cy="196596"/>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46" name="正方形/長方形 45">
                <a:extLst>
                  <a:ext uri="{FF2B5EF4-FFF2-40B4-BE49-F238E27FC236}">
                    <a16:creationId xmlns:a16="http://schemas.microsoft.com/office/drawing/2014/main" id="{1B643A27-E4AC-3744-8A51-70C465AFE5F2}"/>
                  </a:ext>
                </a:extLst>
              </p:cNvPr>
              <p:cNvSpPr/>
              <p:nvPr/>
            </p:nvSpPr>
            <p:spPr>
              <a:xfrm>
                <a:off x="4217188" y="2548857"/>
                <a:ext cx="85388" cy="194343"/>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grpSp>
        <p:grpSp>
          <p:nvGrpSpPr>
            <p:cNvPr id="28" name="グループ化 27">
              <a:extLst>
                <a:ext uri="{FF2B5EF4-FFF2-40B4-BE49-F238E27FC236}">
                  <a16:creationId xmlns:a16="http://schemas.microsoft.com/office/drawing/2014/main" id="{D8CE5236-6A84-2A43-AE57-F3B878D6A0AC}"/>
                </a:ext>
              </a:extLst>
            </p:cNvPr>
            <p:cNvGrpSpPr/>
            <p:nvPr/>
          </p:nvGrpSpPr>
          <p:grpSpPr>
            <a:xfrm>
              <a:off x="2465197" y="1272897"/>
              <a:ext cx="196596" cy="194343"/>
              <a:chOff x="4163876" y="2548857"/>
              <a:chExt cx="196596" cy="194343"/>
            </a:xfrm>
          </p:grpSpPr>
          <p:sp>
            <p:nvSpPr>
              <p:cNvPr id="43" name="正方形/長方形 42">
                <a:extLst>
                  <a:ext uri="{FF2B5EF4-FFF2-40B4-BE49-F238E27FC236}">
                    <a16:creationId xmlns:a16="http://schemas.microsoft.com/office/drawing/2014/main" id="{BB809C5A-22C1-AB48-9C97-62CCF16F618C}"/>
                  </a:ext>
                </a:extLst>
              </p:cNvPr>
              <p:cNvSpPr/>
              <p:nvPr/>
            </p:nvSpPr>
            <p:spPr>
              <a:xfrm rot="5400000">
                <a:off x="4225552" y="2543611"/>
                <a:ext cx="73243" cy="196596"/>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44" name="正方形/長方形 43">
                <a:extLst>
                  <a:ext uri="{FF2B5EF4-FFF2-40B4-BE49-F238E27FC236}">
                    <a16:creationId xmlns:a16="http://schemas.microsoft.com/office/drawing/2014/main" id="{158D6EAD-27B5-DC42-828A-FB2FBB600B8B}"/>
                  </a:ext>
                </a:extLst>
              </p:cNvPr>
              <p:cNvSpPr/>
              <p:nvPr/>
            </p:nvSpPr>
            <p:spPr>
              <a:xfrm>
                <a:off x="4217188" y="2548857"/>
                <a:ext cx="85388" cy="194343"/>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grpSp>
        <p:grpSp>
          <p:nvGrpSpPr>
            <p:cNvPr id="29" name="グループ化 28">
              <a:extLst>
                <a:ext uri="{FF2B5EF4-FFF2-40B4-BE49-F238E27FC236}">
                  <a16:creationId xmlns:a16="http://schemas.microsoft.com/office/drawing/2014/main" id="{A70BC7C7-9E0A-664B-8FE6-C8ABF88FC9BC}"/>
                </a:ext>
              </a:extLst>
            </p:cNvPr>
            <p:cNvGrpSpPr/>
            <p:nvPr/>
          </p:nvGrpSpPr>
          <p:grpSpPr>
            <a:xfrm>
              <a:off x="2470369" y="1486947"/>
              <a:ext cx="196596" cy="194343"/>
              <a:chOff x="4163876" y="2548857"/>
              <a:chExt cx="196596" cy="194343"/>
            </a:xfrm>
          </p:grpSpPr>
          <p:sp>
            <p:nvSpPr>
              <p:cNvPr id="41" name="正方形/長方形 40">
                <a:extLst>
                  <a:ext uri="{FF2B5EF4-FFF2-40B4-BE49-F238E27FC236}">
                    <a16:creationId xmlns:a16="http://schemas.microsoft.com/office/drawing/2014/main" id="{9FACDABF-B244-A741-B670-399C1D175138}"/>
                  </a:ext>
                </a:extLst>
              </p:cNvPr>
              <p:cNvSpPr/>
              <p:nvPr/>
            </p:nvSpPr>
            <p:spPr>
              <a:xfrm rot="5400000">
                <a:off x="4225552" y="2543611"/>
                <a:ext cx="73243" cy="196596"/>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42" name="正方形/長方形 41">
                <a:extLst>
                  <a:ext uri="{FF2B5EF4-FFF2-40B4-BE49-F238E27FC236}">
                    <a16:creationId xmlns:a16="http://schemas.microsoft.com/office/drawing/2014/main" id="{C3116842-59BA-2948-ABC0-4C8712E59AA3}"/>
                  </a:ext>
                </a:extLst>
              </p:cNvPr>
              <p:cNvSpPr/>
              <p:nvPr/>
            </p:nvSpPr>
            <p:spPr>
              <a:xfrm>
                <a:off x="4217188" y="2548857"/>
                <a:ext cx="85388" cy="194343"/>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grpSp>
        <p:sp>
          <p:nvSpPr>
            <p:cNvPr id="30" name="左大かっこ 29">
              <a:extLst>
                <a:ext uri="{FF2B5EF4-FFF2-40B4-BE49-F238E27FC236}">
                  <a16:creationId xmlns:a16="http://schemas.microsoft.com/office/drawing/2014/main" id="{3DF48BC6-A71E-EE4D-BB0F-99303C6202CA}"/>
                </a:ext>
              </a:extLst>
            </p:cNvPr>
            <p:cNvSpPr/>
            <p:nvPr/>
          </p:nvSpPr>
          <p:spPr>
            <a:xfrm>
              <a:off x="2417938" y="1014717"/>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endParaRPr>
            </a:p>
          </p:txBody>
        </p:sp>
        <p:sp>
          <p:nvSpPr>
            <p:cNvPr id="31" name="左大かっこ 30">
              <a:extLst>
                <a:ext uri="{FF2B5EF4-FFF2-40B4-BE49-F238E27FC236}">
                  <a16:creationId xmlns:a16="http://schemas.microsoft.com/office/drawing/2014/main" id="{33CC5654-DC37-DF4B-8815-0389F21198D7}"/>
                </a:ext>
              </a:extLst>
            </p:cNvPr>
            <p:cNvSpPr/>
            <p:nvPr/>
          </p:nvSpPr>
          <p:spPr>
            <a:xfrm flipH="1">
              <a:off x="2928230" y="1014719"/>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endParaRPr>
            </a:p>
          </p:txBody>
        </p:sp>
        <p:grpSp>
          <p:nvGrpSpPr>
            <p:cNvPr id="32" name="グループ化 31">
              <a:extLst>
                <a:ext uri="{FF2B5EF4-FFF2-40B4-BE49-F238E27FC236}">
                  <a16:creationId xmlns:a16="http://schemas.microsoft.com/office/drawing/2014/main" id="{989186EF-CBAD-9C43-AA00-1FCB4BF3AAFC}"/>
                </a:ext>
              </a:extLst>
            </p:cNvPr>
            <p:cNvGrpSpPr/>
            <p:nvPr/>
          </p:nvGrpSpPr>
          <p:grpSpPr>
            <a:xfrm>
              <a:off x="2742501" y="1058847"/>
              <a:ext cx="196596" cy="194343"/>
              <a:chOff x="4163876" y="2548857"/>
              <a:chExt cx="196596" cy="194343"/>
            </a:xfrm>
          </p:grpSpPr>
          <p:sp>
            <p:nvSpPr>
              <p:cNvPr id="39" name="正方形/長方形 38">
                <a:extLst>
                  <a:ext uri="{FF2B5EF4-FFF2-40B4-BE49-F238E27FC236}">
                    <a16:creationId xmlns:a16="http://schemas.microsoft.com/office/drawing/2014/main" id="{DD57DD81-1266-634A-98BD-4B7DD6B0D4C5}"/>
                  </a:ext>
                </a:extLst>
              </p:cNvPr>
              <p:cNvSpPr/>
              <p:nvPr/>
            </p:nvSpPr>
            <p:spPr>
              <a:xfrm rot="5400000">
                <a:off x="4225552" y="2543611"/>
                <a:ext cx="73243" cy="196596"/>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40" name="正方形/長方形 39">
                <a:extLst>
                  <a:ext uri="{FF2B5EF4-FFF2-40B4-BE49-F238E27FC236}">
                    <a16:creationId xmlns:a16="http://schemas.microsoft.com/office/drawing/2014/main" id="{F0EDFDC0-F16C-8744-AE64-2B2AC2C7C9B9}"/>
                  </a:ext>
                </a:extLst>
              </p:cNvPr>
              <p:cNvSpPr/>
              <p:nvPr/>
            </p:nvSpPr>
            <p:spPr>
              <a:xfrm>
                <a:off x="4217188" y="2548857"/>
                <a:ext cx="85388" cy="194343"/>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grpSp>
        <p:grpSp>
          <p:nvGrpSpPr>
            <p:cNvPr id="33" name="グループ化 32">
              <a:extLst>
                <a:ext uri="{FF2B5EF4-FFF2-40B4-BE49-F238E27FC236}">
                  <a16:creationId xmlns:a16="http://schemas.microsoft.com/office/drawing/2014/main" id="{9CC9FF8A-2BB0-9043-A98B-FC316E1A67B8}"/>
                </a:ext>
              </a:extLst>
            </p:cNvPr>
            <p:cNvGrpSpPr/>
            <p:nvPr/>
          </p:nvGrpSpPr>
          <p:grpSpPr>
            <a:xfrm>
              <a:off x="2747673" y="1272897"/>
              <a:ext cx="196596" cy="194343"/>
              <a:chOff x="4163876" y="2548857"/>
              <a:chExt cx="196596" cy="194343"/>
            </a:xfrm>
          </p:grpSpPr>
          <p:sp>
            <p:nvSpPr>
              <p:cNvPr id="37" name="正方形/長方形 36">
                <a:extLst>
                  <a:ext uri="{FF2B5EF4-FFF2-40B4-BE49-F238E27FC236}">
                    <a16:creationId xmlns:a16="http://schemas.microsoft.com/office/drawing/2014/main" id="{C82C7A36-B448-9C48-B791-B0EB78FD240C}"/>
                  </a:ext>
                </a:extLst>
              </p:cNvPr>
              <p:cNvSpPr/>
              <p:nvPr/>
            </p:nvSpPr>
            <p:spPr>
              <a:xfrm rot="5400000">
                <a:off x="4225552" y="2543611"/>
                <a:ext cx="73243" cy="196596"/>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38" name="正方形/長方形 37">
                <a:extLst>
                  <a:ext uri="{FF2B5EF4-FFF2-40B4-BE49-F238E27FC236}">
                    <a16:creationId xmlns:a16="http://schemas.microsoft.com/office/drawing/2014/main" id="{4AE5ECD1-20EA-CB4D-B753-E69413A744F7}"/>
                  </a:ext>
                </a:extLst>
              </p:cNvPr>
              <p:cNvSpPr/>
              <p:nvPr/>
            </p:nvSpPr>
            <p:spPr>
              <a:xfrm>
                <a:off x="4217188" y="2548857"/>
                <a:ext cx="85388" cy="194343"/>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grpSp>
        <p:grpSp>
          <p:nvGrpSpPr>
            <p:cNvPr id="34" name="グループ化 33">
              <a:extLst>
                <a:ext uri="{FF2B5EF4-FFF2-40B4-BE49-F238E27FC236}">
                  <a16:creationId xmlns:a16="http://schemas.microsoft.com/office/drawing/2014/main" id="{9AE66B89-9791-9747-81D5-B94B6895CEFF}"/>
                </a:ext>
              </a:extLst>
            </p:cNvPr>
            <p:cNvGrpSpPr/>
            <p:nvPr/>
          </p:nvGrpSpPr>
          <p:grpSpPr>
            <a:xfrm>
              <a:off x="2752845" y="1486947"/>
              <a:ext cx="196596" cy="194343"/>
              <a:chOff x="4163876" y="2548857"/>
              <a:chExt cx="196596" cy="194343"/>
            </a:xfrm>
          </p:grpSpPr>
          <p:sp>
            <p:nvSpPr>
              <p:cNvPr id="35" name="正方形/長方形 34">
                <a:extLst>
                  <a:ext uri="{FF2B5EF4-FFF2-40B4-BE49-F238E27FC236}">
                    <a16:creationId xmlns:a16="http://schemas.microsoft.com/office/drawing/2014/main" id="{7105537B-A106-F64B-91D3-8F9AB3A3F2B9}"/>
                  </a:ext>
                </a:extLst>
              </p:cNvPr>
              <p:cNvSpPr/>
              <p:nvPr/>
            </p:nvSpPr>
            <p:spPr>
              <a:xfrm rot="5400000">
                <a:off x="4225552" y="2543611"/>
                <a:ext cx="73243" cy="196596"/>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36" name="正方形/長方形 35">
                <a:extLst>
                  <a:ext uri="{FF2B5EF4-FFF2-40B4-BE49-F238E27FC236}">
                    <a16:creationId xmlns:a16="http://schemas.microsoft.com/office/drawing/2014/main" id="{2BAC008C-A755-DE40-97D8-1CC17C05C858}"/>
                  </a:ext>
                </a:extLst>
              </p:cNvPr>
              <p:cNvSpPr/>
              <p:nvPr/>
            </p:nvSpPr>
            <p:spPr>
              <a:xfrm>
                <a:off x="4217188" y="2548857"/>
                <a:ext cx="85388" cy="194343"/>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grpSp>
      </p:grpSp>
      <p:sp>
        <p:nvSpPr>
          <p:cNvPr id="5" name="スライド番号プレースホルダー 4">
            <a:extLst>
              <a:ext uri="{FF2B5EF4-FFF2-40B4-BE49-F238E27FC236}">
                <a16:creationId xmlns:a16="http://schemas.microsoft.com/office/drawing/2014/main" id="{DBA035D7-AE35-E846-BDD4-6991382FA5A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9EF6B4-709F-0C4F-8D57-4E0D583B55F6}"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34" charset="-128"/>
              <a:cs typeface="+mn-cs"/>
            </a:endParaRPr>
          </a:p>
        </p:txBody>
      </p:sp>
    </p:spTree>
    <p:extLst>
      <p:ext uri="{BB962C8B-B14F-4D97-AF65-F5344CB8AC3E}">
        <p14:creationId xmlns:p14="http://schemas.microsoft.com/office/powerpoint/2010/main" val="1442537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98475"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タイトル 1">
            <a:extLst>
              <a:ext uri="{FF2B5EF4-FFF2-40B4-BE49-F238E27FC236}">
                <a16:creationId xmlns:a16="http://schemas.microsoft.com/office/drawing/2014/main" id="{2CFF7A5B-6806-D845-BC3F-16B478EED89A}"/>
              </a:ext>
            </a:extLst>
          </p:cNvPr>
          <p:cNvSpPr>
            <a:spLocks noGrp="1"/>
          </p:cNvSpPr>
          <p:nvPr>
            <p:ph type="title"/>
          </p:nvPr>
        </p:nvSpPr>
        <p:spPr>
          <a:xfrm>
            <a:off x="234543" y="2861469"/>
            <a:ext cx="2397759" cy="2286000"/>
          </a:xfrm>
        </p:spPr>
        <p:txBody>
          <a:bodyPr anchor="t">
            <a:normAutofit/>
          </a:bodyPr>
          <a:lstStyle/>
          <a:p>
            <a:pPr algn="ctr"/>
            <a:r>
              <a:rPr lang="ja-JP" altLang="en-US" sz="3800">
                <a:solidFill>
                  <a:schemeClr val="bg1"/>
                </a:solidFill>
                <a:latin typeface="Meiryo" panose="020B0604030504040204" pitchFamily="34" charset="-128"/>
                <a:ea typeface="Meiryo" panose="020B0604030504040204" pitchFamily="34" charset="-128"/>
              </a:rPr>
              <a:t>なぜこのノートを読む</a:t>
            </a:r>
            <a:r>
              <a:rPr lang="ja-TH" sz="3800">
                <a:solidFill>
                  <a:schemeClr val="bg1"/>
                </a:solidFill>
                <a:latin typeface="Meiryo" panose="020B0604030504040204" pitchFamily="34" charset="-128"/>
                <a:ea typeface="Meiryo" panose="020B0604030504040204" pitchFamily="34" charset="-128"/>
              </a:rPr>
              <a:t>?</a:t>
            </a:r>
          </a:p>
        </p:txBody>
      </p:sp>
      <p:pic>
        <p:nvPicPr>
          <p:cNvPr id="6" name="Picture 2" descr="クリエイティブ・コモンズ・ライセンス">
            <a:extLst>
              <a:ext uri="{FF2B5EF4-FFF2-40B4-BE49-F238E27FC236}">
                <a16:creationId xmlns:a16="http://schemas.microsoft.com/office/drawing/2014/main" id="{C26DAE1C-BDD3-744B-A294-F651B9A701A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05211" y="2258104"/>
            <a:ext cx="685800" cy="241588"/>
          </a:xfrm>
          <a:prstGeom prst="rect">
            <a:avLst/>
          </a:prstGeom>
          <a:noFill/>
          <a:extLst>
            <a:ext uri="{909E8E84-426E-40DD-AFC4-6F175D3DCCD1}">
              <a14:hiddenFill xmlns:a14="http://schemas.microsoft.com/office/drawing/2010/main">
                <a:solidFill>
                  <a:srgbClr val="FFFFFF"/>
                </a:solidFill>
              </a14:hiddenFill>
            </a:ext>
          </a:extLst>
        </p:spPr>
      </p:pic>
      <p:sp>
        <p:nvSpPr>
          <p:cNvPr id="3" name="コンテンツ プレースホルダー 2">
            <a:extLst>
              <a:ext uri="{FF2B5EF4-FFF2-40B4-BE49-F238E27FC236}">
                <a16:creationId xmlns:a16="http://schemas.microsoft.com/office/drawing/2014/main" id="{82F1CA7F-DFF7-4A4B-AED5-3D5955E7CF9E}"/>
              </a:ext>
            </a:extLst>
          </p:cNvPr>
          <p:cNvSpPr>
            <a:spLocks noGrp="1"/>
          </p:cNvSpPr>
          <p:nvPr>
            <p:ph idx="1"/>
          </p:nvPr>
        </p:nvSpPr>
        <p:spPr>
          <a:xfrm>
            <a:off x="3248039" y="534679"/>
            <a:ext cx="5467349" cy="4611246"/>
          </a:xfrm>
        </p:spPr>
        <p:txBody>
          <a:bodyPr anchor="ctr">
            <a:normAutofit/>
          </a:bodyPr>
          <a:lstStyle/>
          <a:p>
            <a:r>
              <a:rPr lang="ja-JP" altLang="en-US">
                <a:latin typeface="Meiryo" panose="020B0604030504040204" pitchFamily="34" charset="-128"/>
                <a:ea typeface="Meiryo" panose="020B0604030504040204" pitchFamily="34" charset="-128"/>
              </a:rPr>
              <a:t>行列とベクトルの掛け算には、複数の見方があります。</a:t>
            </a:r>
            <a:endParaRPr lang="en-US" altLang="ja-JP" dirty="0">
              <a:latin typeface="Meiryo" panose="020B0604030504040204" pitchFamily="34" charset="-128"/>
              <a:ea typeface="Meiryo" panose="020B0604030504040204" pitchFamily="34" charset="-128"/>
            </a:endParaRPr>
          </a:p>
          <a:p>
            <a:r>
              <a:rPr lang="ja-JP" altLang="en-US">
                <a:latin typeface="Meiryo" panose="020B0604030504040204" pitchFamily="34" charset="-128"/>
                <a:ea typeface="Meiryo" panose="020B0604030504040204" pitchFamily="34" charset="-128"/>
              </a:rPr>
              <a:t>このノートは、それら</a:t>
            </a:r>
            <a:r>
              <a:rPr lang="ja-JP" altLang="en-US"/>
              <a:t>を可視化し、教育用コンテンツとする</a:t>
            </a:r>
            <a:r>
              <a:rPr lang="ja-JP" altLang="en-US">
                <a:latin typeface="Meiryo" panose="020B0604030504040204" pitchFamily="34" charset="-128"/>
                <a:ea typeface="Meiryo" panose="020B0604030504040204" pitchFamily="34" charset="-128"/>
              </a:rPr>
              <a:t>試みです。</a:t>
            </a:r>
            <a:endParaRPr lang="en-US" altLang="ja-JP" dirty="0">
              <a:latin typeface="Meiryo" panose="020B0604030504040204" pitchFamily="34" charset="-128"/>
              <a:ea typeface="Meiryo" panose="020B0604030504040204" pitchFamily="34" charset="-128"/>
            </a:endParaRPr>
          </a:p>
          <a:p>
            <a:endParaRPr lang="ja-TH">
              <a:latin typeface="Meiryo" panose="020B0604030504040204" pitchFamily="34" charset="-128"/>
              <a:ea typeface="Meiryo" panose="020B0604030504040204" pitchFamily="34" charset="-128"/>
            </a:endParaRPr>
          </a:p>
          <a:p>
            <a:r>
              <a:rPr lang="ja-JP" altLang="en-US">
                <a:latin typeface="Meiryo" panose="020B0604030504040204" pitchFamily="34" charset="-128"/>
                <a:ea typeface="Meiryo" panose="020B0604030504040204" pitchFamily="34" charset="-128"/>
              </a:rPr>
              <a:t>それによって</a:t>
            </a:r>
            <a:r>
              <a:rPr lang="ja-TH">
                <a:latin typeface="Meiryo" panose="020B0604030504040204" pitchFamily="34" charset="-128"/>
                <a:ea typeface="Meiryo" panose="020B0604030504040204" pitchFamily="34" charset="-128"/>
              </a:rPr>
              <a:t> ...</a:t>
            </a:r>
          </a:p>
          <a:p>
            <a:pPr lvl="1"/>
            <a:r>
              <a:rPr lang="ja-JP" altLang="en-US">
                <a:latin typeface="Meiryo" panose="020B0604030504040204" pitchFamily="34" charset="-128"/>
                <a:ea typeface="Meiryo" panose="020B0604030504040204" pitchFamily="34" charset="-128"/>
              </a:rPr>
              <a:t>行列とベクトルの演算を直感的に行えるようになります。</a:t>
            </a:r>
            <a:endParaRPr lang="en-US" altLang="ja-JP" dirty="0">
              <a:latin typeface="Meiryo" panose="020B0604030504040204" pitchFamily="34" charset="-128"/>
              <a:ea typeface="Meiryo" panose="020B0604030504040204" pitchFamily="34" charset="-128"/>
            </a:endParaRPr>
          </a:p>
          <a:p>
            <a:pPr lvl="1"/>
            <a:r>
              <a:rPr lang="ja-JP" altLang="en-US">
                <a:latin typeface="Meiryo" panose="020B0604030504040204" pitchFamily="34" charset="-128"/>
                <a:ea typeface="Meiryo" panose="020B0604030504040204" pitchFamily="34" charset="-128"/>
              </a:rPr>
              <a:t>その直感を、</a:t>
            </a:r>
            <a:r>
              <a:rPr lang="en-US" altLang="ja-JP" dirty="0">
                <a:latin typeface="Meiryo" panose="020B0604030504040204" pitchFamily="34" charset="-128"/>
                <a:ea typeface="Meiryo" panose="020B0604030504040204" pitchFamily="34" charset="-128"/>
              </a:rPr>
              <a:t>5</a:t>
            </a:r>
            <a:r>
              <a:rPr lang="ja-JP" altLang="en-US">
                <a:latin typeface="Meiryo" panose="020B0604030504040204" pitchFamily="34" charset="-128"/>
                <a:ea typeface="Meiryo" panose="020B0604030504040204" pitchFamily="34" charset="-128"/>
              </a:rPr>
              <a:t>つの行列分解法、などのコンセプトの理解につなげることができます。</a:t>
            </a:r>
            <a:endParaRPr lang="ja-TH" dirty="0">
              <a:latin typeface="Meiryo" panose="020B0604030504040204" pitchFamily="34" charset="-128"/>
              <a:ea typeface="Meiryo" panose="020B0604030504040204" pitchFamily="34" charset="-128"/>
            </a:endParaRPr>
          </a:p>
        </p:txBody>
      </p:sp>
      <p:sp>
        <p:nvSpPr>
          <p:cNvPr id="4" name="フッター プレースホルダー 3">
            <a:extLst>
              <a:ext uri="{FF2B5EF4-FFF2-40B4-BE49-F238E27FC236}">
                <a16:creationId xmlns:a16="http://schemas.microsoft.com/office/drawing/2014/main" id="{EC555B20-B5A5-5D44-BFA9-246048927AE8}"/>
              </a:ext>
            </a:extLst>
          </p:cNvPr>
          <p:cNvSpPr>
            <a:spLocks noGrp="1"/>
          </p:cNvSpPr>
          <p:nvPr>
            <p:ph type="ftr" sz="quarter" idx="11"/>
          </p:nvPr>
        </p:nvSpPr>
        <p:spPr>
          <a:xfrm>
            <a:off x="3694043" y="5410129"/>
            <a:ext cx="3067050" cy="304271"/>
          </a:xfrm>
        </p:spPr>
        <p:txBody>
          <a:bodyPr>
            <a:normAutofit/>
          </a:bodyPr>
          <a:lstStyle/>
          <a:p>
            <a:pPr marL="0" marR="0" lvl="0" indent="0" algn="l" defTabSz="457200" rtl="0" eaLnBrk="1" fontAlgn="auto" latinLnBrk="0" hangingPunct="1">
              <a:spcBef>
                <a:spcPts val="0"/>
              </a:spcBef>
              <a:spcAft>
                <a:spcPts val="600"/>
              </a:spcAft>
              <a:buClrTx/>
              <a:buSzTx/>
              <a:buFontTx/>
              <a:buNone/>
              <a:tabLst/>
              <a:defRPr/>
            </a:pPr>
            <a:r>
              <a:rPr kumimoji="1" lang="en" altLang="ja-JP" b="0" i="0" u="none" strike="noStrike" kern="1200" cap="none" spc="0" normalizeH="0" baseline="0" noProof="0" dirty="0">
                <a:ln>
                  <a:noFill/>
                </a:ln>
                <a:effectLst/>
                <a:uLnTx/>
                <a:uFillTx/>
                <a:latin typeface="Calibri" panose="020F0502020204030204"/>
                <a:ea typeface="游ゴシック" panose="020B0400000000000000" pitchFamily="34" charset="-128"/>
                <a:cs typeface="+mn-cs"/>
              </a:rPr>
              <a:t>By Kenji Hiranabe with the kindest help of Prof. Gilbert Strang</a:t>
            </a:r>
            <a:endParaRPr kumimoji="1" lang="ja-JP" altLang="en-US" b="0" i="0" u="none" strike="noStrike" kern="1200" cap="none" spc="0" normalizeH="0" baseline="0" noProof="0">
              <a:ln>
                <a:noFill/>
              </a:ln>
              <a:effectLst/>
              <a:uLnTx/>
              <a:uFillTx/>
              <a:latin typeface="Calibri" panose="020F0502020204030204"/>
              <a:ea typeface="游ゴシック" panose="020B0400000000000000" pitchFamily="34" charset="-128"/>
              <a:cs typeface="+mn-cs"/>
            </a:endParaRPr>
          </a:p>
        </p:txBody>
      </p:sp>
      <p:sp>
        <p:nvSpPr>
          <p:cNvPr id="5" name="スライド番号プレースホルダー 4">
            <a:extLst>
              <a:ext uri="{FF2B5EF4-FFF2-40B4-BE49-F238E27FC236}">
                <a16:creationId xmlns:a16="http://schemas.microsoft.com/office/drawing/2014/main" id="{77F831F3-374E-1D4B-9D43-7CB6AED53F72}"/>
              </a:ext>
            </a:extLst>
          </p:cNvPr>
          <p:cNvSpPr>
            <a:spLocks noGrp="1"/>
          </p:cNvSpPr>
          <p:nvPr>
            <p:ph type="sldNum" sz="quarter" idx="12"/>
          </p:nvPr>
        </p:nvSpPr>
        <p:spPr>
          <a:xfrm>
            <a:off x="6905211" y="5410130"/>
            <a:ext cx="2057400" cy="304271"/>
          </a:xfrm>
        </p:spPr>
        <p:txBody>
          <a:bodyPr>
            <a:normAutofit/>
          </a:bodyPr>
          <a:lstStyle/>
          <a:p>
            <a:pPr marL="0" marR="0" lvl="0" indent="0" defTabSz="457200" rtl="0" eaLnBrk="1" fontAlgn="auto" latinLnBrk="0" hangingPunct="1">
              <a:spcBef>
                <a:spcPts val="0"/>
              </a:spcBef>
              <a:spcAft>
                <a:spcPts val="600"/>
              </a:spcAft>
              <a:buClrTx/>
              <a:buSzTx/>
              <a:buFontTx/>
              <a:buNone/>
              <a:tabLst/>
              <a:defRPr/>
            </a:pPr>
            <a:fld id="{C29EF6B4-709F-0C4F-8D57-4E0D583B55F6}" type="slidenum">
              <a:rPr kumimoji="1" lang="ja-JP" altLang="en-US" b="0" i="0" u="none" strike="noStrike" kern="1200" cap="none" spc="0" normalizeH="0" baseline="0" noProof="0" smtClean="0">
                <a:ln>
                  <a:noFill/>
                </a:ln>
                <a:effectLst/>
                <a:uLnTx/>
                <a:uFillTx/>
                <a:latin typeface="Calibri" panose="020F0502020204030204"/>
                <a:ea typeface="游ゴシック" panose="020B0400000000000000" pitchFamily="34" charset="-128"/>
                <a:cs typeface="+mn-cs"/>
              </a:rPr>
              <a:pPr marL="0" marR="0" lvl="0" indent="0" defTabSz="457200" rtl="0" eaLnBrk="1" fontAlgn="auto" latinLnBrk="0" hangingPunct="1">
                <a:spcBef>
                  <a:spcPts val="0"/>
                </a:spcBef>
                <a:spcAft>
                  <a:spcPts val="600"/>
                </a:spcAft>
                <a:buClrTx/>
                <a:buSzTx/>
                <a:buFontTx/>
                <a:buNone/>
                <a:tabLst/>
                <a:defRPr/>
              </a:pPr>
              <a:t>3</a:t>
            </a:fld>
            <a:endParaRPr kumimoji="1" lang="ja-JP" altLang="en-US" b="0" i="0" u="none" strike="noStrike" kern="1200" cap="none" spc="0" normalizeH="0" baseline="0" noProof="0">
              <a:ln>
                <a:noFill/>
              </a:ln>
              <a:effectLst/>
              <a:uLnTx/>
              <a:uFillTx/>
              <a:latin typeface="Calibri" panose="020F0502020204030204"/>
              <a:ea typeface="游ゴシック" panose="020B0400000000000000" pitchFamily="34" charset="-128"/>
              <a:cs typeface="+mn-cs"/>
            </a:endParaRPr>
          </a:p>
        </p:txBody>
      </p:sp>
    </p:spTree>
    <p:extLst>
      <p:ext uri="{BB962C8B-B14F-4D97-AF65-F5344CB8AC3E}">
        <p14:creationId xmlns:p14="http://schemas.microsoft.com/office/powerpoint/2010/main" val="4015651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FFAEAB-A839-A84A-9EB5-1DB16313F77C}"/>
              </a:ext>
            </a:extLst>
          </p:cNvPr>
          <p:cNvSpPr>
            <a:spLocks noGrp="1"/>
          </p:cNvSpPr>
          <p:nvPr>
            <p:ph type="title"/>
          </p:nvPr>
        </p:nvSpPr>
        <p:spPr>
          <a:xfrm>
            <a:off x="2761488" y="213073"/>
            <a:ext cx="1113885" cy="1104636"/>
          </a:xfrm>
        </p:spPr>
        <p:txBody>
          <a:bodyPr/>
          <a:lstStyle/>
          <a:p>
            <a:r>
              <a:rPr kumimoji="1" lang="ja-JP" altLang="en-US">
                <a:latin typeface="Meiryo" panose="020B0604030504040204" pitchFamily="34" charset="-128"/>
                <a:ea typeface="Meiryo" panose="020B0604030504040204" pitchFamily="34" charset="-128"/>
              </a:rPr>
              <a:t>目次</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6EBD50F0-E300-DE43-83D4-11EAFAA4C9E9}"/>
                  </a:ext>
                </a:extLst>
              </p:cNvPr>
              <p:cNvSpPr>
                <a:spLocks noGrp="1"/>
              </p:cNvSpPr>
              <p:nvPr>
                <p:ph idx="1"/>
              </p:nvPr>
            </p:nvSpPr>
            <p:spPr>
              <a:xfrm>
                <a:off x="2880144" y="1141496"/>
                <a:ext cx="4529946" cy="3626115"/>
              </a:xfrm>
            </p:spPr>
            <p:txBody>
              <a:bodyPr/>
              <a:lstStyle/>
              <a:p>
                <a:pPr marL="0" indent="0">
                  <a:lnSpc>
                    <a:spcPct val="150000"/>
                  </a:lnSpc>
                  <a:spcBef>
                    <a:spcPts val="120"/>
                  </a:spcBef>
                  <a:buNone/>
                </a:pPr>
                <a:r>
                  <a:rPr kumimoji="1" lang="en-US" altLang="ja-JP" dirty="0">
                    <a:latin typeface="Meiryo" panose="020B0604030504040204" pitchFamily="34" charset="-128"/>
                    <a:ea typeface="Meiryo" panose="020B0604030504040204" pitchFamily="34" charset="-128"/>
                  </a:rPr>
                  <a:t>4</a:t>
                </a:r>
                <a:r>
                  <a:rPr kumimoji="1" lang="ja-JP" altLang="en-US">
                    <a:latin typeface="Meiryo" panose="020B0604030504040204" pitchFamily="34" charset="-128"/>
                    <a:ea typeface="Meiryo" panose="020B0604030504040204" pitchFamily="34" charset="-128"/>
                  </a:rPr>
                  <a:t>つの行列の見方</a:t>
                </a:r>
                <a:endParaRPr kumimoji="1" lang="en-US" altLang="ja-JP" dirty="0">
                  <a:latin typeface="Meiryo" panose="020B0604030504040204" pitchFamily="34" charset="-128"/>
                  <a:ea typeface="Meiryo" panose="020B0604030504040204" pitchFamily="34" charset="-128"/>
                </a:endParaRPr>
              </a:p>
              <a:p>
                <a:pPr marL="0" indent="0">
                  <a:lnSpc>
                    <a:spcPct val="150000"/>
                  </a:lnSpc>
                  <a:spcBef>
                    <a:spcPts val="120"/>
                  </a:spcBef>
                  <a:buNone/>
                </a:pPr>
                <a:r>
                  <a:rPr lang="en-US" altLang="ja-JP" dirty="0">
                    <a:latin typeface="Meiryo" panose="020B0604030504040204" pitchFamily="34" charset="-128"/>
                    <a:ea typeface="Meiryo" panose="020B0604030504040204" pitchFamily="34" charset="-128"/>
                  </a:rPr>
                  <a:t>2</a:t>
                </a:r>
                <a:r>
                  <a:rPr lang="ja-JP" altLang="en-US">
                    <a:latin typeface="Meiryo" panose="020B0604030504040204" pitchFamily="34" charset="-128"/>
                    <a:ea typeface="Meiryo" panose="020B0604030504040204" pitchFamily="34" charset="-128"/>
                  </a:rPr>
                  <a:t>つのベクトルの積</a:t>
                </a:r>
                <a:endParaRPr lang="en-US" altLang="ja-JP" dirty="0">
                  <a:latin typeface="Meiryo" panose="020B0604030504040204" pitchFamily="34" charset="-128"/>
                  <a:ea typeface="Meiryo" panose="020B0604030504040204" pitchFamily="34" charset="-128"/>
                </a:endParaRPr>
              </a:p>
              <a:p>
                <a:pPr marL="0" indent="0">
                  <a:lnSpc>
                    <a:spcPct val="150000"/>
                  </a:lnSpc>
                  <a:spcBef>
                    <a:spcPts val="120"/>
                  </a:spcBef>
                  <a:buNone/>
                </a:pPr>
                <a:r>
                  <a:rPr lang="ja-JP" altLang="en-US">
                    <a:latin typeface="Meiryo" panose="020B0604030504040204" pitchFamily="34" charset="-128"/>
                    <a:ea typeface="Meiryo" panose="020B0604030504040204" pitchFamily="34" charset="-128"/>
                  </a:rPr>
                  <a:t>行列のベクトルの積</a:t>
                </a:r>
                <a:r>
                  <a:rPr lang="en-US" altLang="ja-JP" dirty="0">
                    <a:latin typeface="Meiryo" panose="020B0604030504040204" pitchFamily="34" charset="-128"/>
                    <a:ea typeface="Meiryo" panose="020B0604030504040204" pitchFamily="34" charset="-128"/>
                  </a:rPr>
                  <a:t> – 2</a:t>
                </a:r>
                <a:r>
                  <a:rPr lang="ja-JP" altLang="en-US">
                    <a:latin typeface="Meiryo" panose="020B0604030504040204" pitchFamily="34" charset="-128"/>
                    <a:ea typeface="Meiryo" panose="020B0604030504040204" pitchFamily="34" charset="-128"/>
                  </a:rPr>
                  <a:t>つの見方</a:t>
                </a:r>
                <a:endParaRPr lang="en-US" altLang="ja-JP">
                  <a:latin typeface="Meiryo" panose="020B0604030504040204" pitchFamily="34" charset="-128"/>
                  <a:ea typeface="Meiryo" panose="020B0604030504040204" pitchFamily="34" charset="-128"/>
                </a:endParaRPr>
              </a:p>
              <a:p>
                <a:pPr marL="0" indent="0">
                  <a:lnSpc>
                    <a:spcPct val="150000"/>
                  </a:lnSpc>
                  <a:spcBef>
                    <a:spcPts val="120"/>
                  </a:spcBef>
                  <a:buNone/>
                </a:pPr>
                <a:r>
                  <a:rPr lang="ja-JP" altLang="en-US"/>
                  <a:t>ベクトルと行列の積</a:t>
                </a:r>
                <a:r>
                  <a:rPr lang="en-US" altLang="ja-JP" dirty="0"/>
                  <a:t> – 2</a:t>
                </a:r>
                <a:r>
                  <a:rPr lang="ja-JP" altLang="en-US"/>
                  <a:t>つの見方</a:t>
                </a:r>
                <a:endParaRPr lang="en-US" altLang="ja-JP" dirty="0">
                  <a:latin typeface="Meiryo" panose="020B0604030504040204" pitchFamily="34" charset="-128"/>
                  <a:ea typeface="Meiryo" panose="020B0604030504040204" pitchFamily="34" charset="-128"/>
                </a:endParaRPr>
              </a:p>
              <a:p>
                <a:pPr marL="0" indent="0">
                  <a:lnSpc>
                    <a:spcPct val="150000"/>
                  </a:lnSpc>
                  <a:spcBef>
                    <a:spcPts val="120"/>
                  </a:spcBef>
                  <a:buNone/>
                </a:pPr>
                <a:r>
                  <a:rPr lang="ja-JP" altLang="en-US">
                    <a:latin typeface="Meiryo" panose="020B0604030504040204" pitchFamily="34" charset="-128"/>
                    <a:ea typeface="Meiryo" panose="020B0604030504040204" pitchFamily="34" charset="-128"/>
                  </a:rPr>
                  <a:t>行列と行列の積</a:t>
                </a:r>
                <a:r>
                  <a:rPr lang="en-US" altLang="ja-JP" dirty="0">
                    <a:latin typeface="Meiryo" panose="020B0604030504040204" pitchFamily="34" charset="-128"/>
                    <a:ea typeface="Meiryo" panose="020B0604030504040204" pitchFamily="34" charset="-128"/>
                  </a:rPr>
                  <a:t> – 4</a:t>
                </a:r>
                <a:r>
                  <a:rPr lang="ja-JP" altLang="en-US">
                    <a:latin typeface="Meiryo" panose="020B0604030504040204" pitchFamily="34" charset="-128"/>
                    <a:ea typeface="Meiryo" panose="020B0604030504040204" pitchFamily="34" charset="-128"/>
                  </a:rPr>
                  <a:t>つの見方</a:t>
                </a:r>
                <a:endParaRPr lang="en-US" altLang="ja-JP" dirty="0">
                  <a:latin typeface="Meiryo" panose="020B0604030504040204" pitchFamily="34" charset="-128"/>
                  <a:ea typeface="Meiryo" panose="020B0604030504040204" pitchFamily="34" charset="-128"/>
                </a:endParaRPr>
              </a:p>
              <a:p>
                <a:pPr marL="0" indent="0">
                  <a:lnSpc>
                    <a:spcPct val="150000"/>
                  </a:lnSpc>
                  <a:spcBef>
                    <a:spcPts val="120"/>
                  </a:spcBef>
                  <a:buNone/>
                </a:pPr>
                <a:r>
                  <a:rPr lang="ja-JP" altLang="en-US">
                    <a:latin typeface="Meiryo" panose="020B0604030504040204" pitchFamily="34" charset="-128"/>
                    <a:ea typeface="Meiryo" panose="020B0604030504040204" pitchFamily="34" charset="-128"/>
                  </a:rPr>
                  <a:t>便利な応用パターン</a:t>
                </a:r>
                <a:endParaRPr lang="en-US" altLang="ja-JP" dirty="0">
                  <a:latin typeface="Meiryo" panose="020B0604030504040204" pitchFamily="34" charset="-128"/>
                  <a:ea typeface="Meiryo" panose="020B0604030504040204" pitchFamily="34" charset="-128"/>
                </a:endParaRPr>
              </a:p>
              <a:p>
                <a:pPr marL="0" indent="0">
                  <a:lnSpc>
                    <a:spcPct val="150000"/>
                  </a:lnSpc>
                  <a:spcBef>
                    <a:spcPts val="120"/>
                  </a:spcBef>
                  <a:buNone/>
                </a:pPr>
                <a:r>
                  <a:rPr lang="en-US" altLang="ja-JP" dirty="0">
                    <a:latin typeface="Meiryo" panose="020B0604030504040204" pitchFamily="34" charset="-128"/>
                    <a:ea typeface="Meiryo" panose="020B0604030504040204" pitchFamily="34" charset="-128"/>
                  </a:rPr>
                  <a:t>5</a:t>
                </a:r>
                <a:r>
                  <a:rPr lang="ja-JP" altLang="en-US">
                    <a:latin typeface="Meiryo" panose="020B0604030504040204" pitchFamily="34" charset="-128"/>
                    <a:ea typeface="Meiryo" panose="020B0604030504040204" pitchFamily="34" charset="-128"/>
                  </a:rPr>
                  <a:t>つの行列分解</a:t>
                </a:r>
                <a:endParaRPr lang="en-US" altLang="ja-JP" dirty="0">
                  <a:latin typeface="Meiryo" panose="020B0604030504040204" pitchFamily="34" charset="-128"/>
                  <a:ea typeface="Meiryo" panose="020B0604030504040204" pitchFamily="34" charset="-128"/>
                </a:endParaRPr>
              </a:p>
              <a:p>
                <a:pPr marL="0" lvl="1">
                  <a:lnSpc>
                    <a:spcPct val="150000"/>
                  </a:lnSpc>
                  <a:spcBef>
                    <a:spcPts val="120"/>
                  </a:spcBef>
                </a:pPr>
                <a14:m>
                  <m:oMath xmlns:m="http://schemas.openxmlformats.org/officeDocument/2006/math">
                    <m:r>
                      <a:rPr lang="en-US" altLang="ja-JP" b="0" i="1" smtClean="0">
                        <a:latin typeface="Cambria Math" panose="02040503050406030204" pitchFamily="18" charset="0"/>
                      </a:rPr>
                      <m:t>𝐶𝑅</m:t>
                    </m:r>
                    <m:r>
                      <a:rPr lang="en-US" altLang="ja-JP" b="0" i="1" smtClean="0">
                        <a:latin typeface="Cambria Math" panose="02040503050406030204" pitchFamily="18" charset="0"/>
                      </a:rPr>
                      <m:t>, </m:t>
                    </m:r>
                    <m:r>
                      <a:rPr lang="en-US" altLang="ja-JP" b="0" i="1" smtClean="0">
                        <a:latin typeface="Cambria Math" panose="02040503050406030204" pitchFamily="18" charset="0"/>
                      </a:rPr>
                      <m:t>𝐿𝑈</m:t>
                    </m:r>
                    <m:r>
                      <a:rPr lang="en-US" altLang="ja-JP" b="0" i="1" smtClean="0">
                        <a:latin typeface="Cambria Math" panose="02040503050406030204" pitchFamily="18" charset="0"/>
                      </a:rPr>
                      <m:t>, </m:t>
                    </m:r>
                    <m:r>
                      <a:rPr lang="en-US" altLang="ja-JP" b="0" i="1" smtClean="0">
                        <a:latin typeface="Cambria Math" panose="02040503050406030204" pitchFamily="18" charset="0"/>
                      </a:rPr>
                      <m:t>𝑄𝑅</m:t>
                    </m:r>
                    <m:r>
                      <a:rPr lang="en-US" altLang="ja-JP" b="0" i="1" smtClean="0">
                        <a:latin typeface="Cambria Math" panose="02040503050406030204" pitchFamily="18" charset="0"/>
                      </a:rPr>
                      <m:t>, </m:t>
                    </m:r>
                    <m:r>
                      <a:rPr lang="en-US" altLang="ja-JP" b="0" i="1" smtClean="0">
                        <a:latin typeface="Cambria Math" panose="02040503050406030204" pitchFamily="18" charset="0"/>
                      </a:rPr>
                      <m:t>𝑄</m:t>
                    </m:r>
                    <m:r>
                      <m:rPr>
                        <m:sty m:val="p"/>
                      </m:rPr>
                      <a:rPr lang="el-GR" altLang="ja-JP" b="0" i="1" smtClean="0">
                        <a:latin typeface="Cambria Math" panose="02040503050406030204" pitchFamily="18" charset="0"/>
                        <a:ea typeface="Cambria Math" panose="02040503050406030204" pitchFamily="18" charset="0"/>
                      </a:rPr>
                      <m:t>Λ</m:t>
                    </m:r>
                    <m:sSup>
                      <m:sSupPr>
                        <m:ctrlPr>
                          <a:rPr lang="en-US" altLang="ja-JP" b="0" i="1" smtClean="0">
                            <a:latin typeface="Cambria Math" panose="02040503050406030204" pitchFamily="18" charset="0"/>
                            <a:ea typeface="Cambria Math" panose="02040503050406030204" pitchFamily="18" charset="0"/>
                          </a:rPr>
                        </m:ctrlPr>
                      </m:sSupPr>
                      <m:e>
                        <m:r>
                          <a:rPr lang="en-US" altLang="ja-JP" b="0" i="1" smtClean="0">
                            <a:latin typeface="Cambria Math" panose="02040503050406030204" pitchFamily="18" charset="0"/>
                            <a:ea typeface="Cambria Math" panose="02040503050406030204" pitchFamily="18" charset="0"/>
                          </a:rPr>
                          <m:t>𝑄</m:t>
                        </m:r>
                      </m:e>
                      <m:sup>
                        <m:r>
                          <a:rPr lang="en-US" altLang="ja-JP" b="0" i="1" smtClean="0">
                            <a:latin typeface="Cambria Math" panose="02040503050406030204" pitchFamily="18" charset="0"/>
                            <a:ea typeface="Cambria Math" panose="02040503050406030204" pitchFamily="18" charset="0"/>
                          </a:rPr>
                          <m:t>𝑇</m:t>
                        </m:r>
                      </m:sup>
                    </m:sSup>
                    <m:r>
                      <a:rPr lang="en-US" altLang="ja-JP" b="0" i="1" smtClean="0">
                        <a:latin typeface="Cambria Math" panose="02040503050406030204" pitchFamily="18" charset="0"/>
                        <a:ea typeface="Cambria Math" panose="02040503050406030204" pitchFamily="18" charset="0"/>
                      </a:rPr>
                      <m:t>, </m:t>
                    </m:r>
                    <m:r>
                      <a:rPr lang="en-US" altLang="ja-JP" b="0" i="1" smtClean="0">
                        <a:latin typeface="Cambria Math" panose="02040503050406030204" pitchFamily="18" charset="0"/>
                        <a:ea typeface="Cambria Math" panose="02040503050406030204" pitchFamily="18" charset="0"/>
                      </a:rPr>
                      <m:t>𝑈</m:t>
                    </m:r>
                    <m:r>
                      <m:rPr>
                        <m:sty m:val="p"/>
                      </m:rPr>
                      <a:rPr lang="el-GR" altLang="ja-JP" b="0" i="1" smtClean="0">
                        <a:latin typeface="Cambria Math" panose="02040503050406030204" pitchFamily="18" charset="0"/>
                        <a:ea typeface="Cambria Math" panose="02040503050406030204" pitchFamily="18" charset="0"/>
                      </a:rPr>
                      <m:t>Σ</m:t>
                    </m:r>
                    <m:sSup>
                      <m:sSupPr>
                        <m:ctrlPr>
                          <a:rPr lang="el-GR" altLang="ja-JP" b="0" i="1" smtClean="0">
                            <a:latin typeface="Cambria Math" panose="02040503050406030204" pitchFamily="18" charset="0"/>
                            <a:ea typeface="Cambria Math" panose="02040503050406030204" pitchFamily="18" charset="0"/>
                          </a:rPr>
                        </m:ctrlPr>
                      </m:sSupPr>
                      <m:e>
                        <m:r>
                          <a:rPr lang="en-US" altLang="ja-JP" b="0" i="1" smtClean="0">
                            <a:latin typeface="Cambria Math" panose="02040503050406030204" pitchFamily="18" charset="0"/>
                            <a:ea typeface="Cambria Math" panose="02040503050406030204" pitchFamily="18" charset="0"/>
                          </a:rPr>
                          <m:t>𝑉</m:t>
                        </m:r>
                      </m:e>
                      <m:sup>
                        <m:r>
                          <a:rPr lang="en-US" altLang="ja-JP" b="0" i="1" smtClean="0">
                            <a:latin typeface="Cambria Math" panose="02040503050406030204" pitchFamily="18" charset="0"/>
                            <a:ea typeface="Cambria Math" panose="02040503050406030204" pitchFamily="18" charset="0"/>
                          </a:rPr>
                          <m:t>𝑇</m:t>
                        </m:r>
                      </m:sup>
                    </m:sSup>
                  </m:oMath>
                </a14:m>
                <a:endParaRPr lang="en-US" altLang="ja-JP" dirty="0">
                  <a:latin typeface="Meiryo" panose="020B0604030504040204" pitchFamily="34" charset="-128"/>
                  <a:ea typeface="Meiryo" panose="020B0604030504040204" pitchFamily="34" charset="-128"/>
                </a:endParaRPr>
              </a:p>
              <a:p>
                <a:pPr marL="0">
                  <a:lnSpc>
                    <a:spcPct val="150000"/>
                  </a:lnSpc>
                  <a:spcBef>
                    <a:spcPts val="120"/>
                  </a:spcBef>
                </a:pPr>
                <a:endParaRPr kumimoji="1" lang="en-US" altLang="ja-JP" dirty="0">
                  <a:latin typeface="Meiryo" panose="020B0604030504040204" pitchFamily="34" charset="-128"/>
                  <a:ea typeface="Meiryo" panose="020B0604030504040204" pitchFamily="34" charset="-128"/>
                </a:endParaRPr>
              </a:p>
              <a:p>
                <a:pPr marL="0">
                  <a:lnSpc>
                    <a:spcPct val="150000"/>
                  </a:lnSpc>
                  <a:spcBef>
                    <a:spcPts val="120"/>
                  </a:spcBef>
                </a:pPr>
                <a:endParaRPr kumimoji="1" lang="ja-JP" altLang="en-US">
                  <a:latin typeface="Meiryo" panose="020B0604030504040204" pitchFamily="34" charset="-128"/>
                  <a:ea typeface="Meiryo" panose="020B0604030504040204" pitchFamily="34" charset="-128"/>
                </a:endParaRPr>
              </a:p>
            </p:txBody>
          </p:sp>
        </mc:Choice>
        <mc:Fallback xmlns="">
          <p:sp>
            <p:nvSpPr>
              <p:cNvPr id="3" name="コンテンツ プレースホルダー 2">
                <a:extLst>
                  <a:ext uri="{FF2B5EF4-FFF2-40B4-BE49-F238E27FC236}">
                    <a16:creationId xmlns:a16="http://schemas.microsoft.com/office/drawing/2014/main" id="{6EBD50F0-E300-DE43-83D4-11EAFAA4C9E9}"/>
                  </a:ext>
                </a:extLst>
              </p:cNvPr>
              <p:cNvSpPr>
                <a:spLocks noGrp="1" noRot="1" noChangeAspect="1" noMove="1" noResize="1" noEditPoints="1" noAdjustHandles="1" noChangeArrowheads="1" noChangeShapeType="1" noTextEdit="1"/>
              </p:cNvSpPr>
              <p:nvPr>
                <p:ph idx="1"/>
              </p:nvPr>
            </p:nvSpPr>
            <p:spPr>
              <a:xfrm>
                <a:off x="2880144" y="1141496"/>
                <a:ext cx="4529946" cy="3626115"/>
              </a:xfrm>
              <a:blipFill>
                <a:blip r:embed="rId2"/>
                <a:stretch>
                  <a:fillRect l="-1397" b="-9756"/>
                </a:stretch>
              </a:blipFill>
            </p:spPr>
            <p:txBody>
              <a:bodyPr/>
              <a:lstStyle/>
              <a:p>
                <a:r>
                  <a:rPr lang="ja-JP" altLang="en-US">
                    <a:noFill/>
                  </a:rPr>
                  <a:t> </a:t>
                </a:r>
              </a:p>
            </p:txBody>
          </p:sp>
        </mc:Fallback>
      </mc:AlternateContent>
      <p:sp>
        <p:nvSpPr>
          <p:cNvPr id="4" name="フッター プレースホルダー 3">
            <a:extLst>
              <a:ext uri="{FF2B5EF4-FFF2-40B4-BE49-F238E27FC236}">
                <a16:creationId xmlns:a16="http://schemas.microsoft.com/office/drawing/2014/main" id="{D2EF90D0-5306-254B-8563-3757FED0BCEA}"/>
              </a:ext>
            </a:extLst>
          </p:cNvPr>
          <p:cNvSpPr>
            <a:spLocks noGrp="1"/>
          </p:cNvSpPr>
          <p:nvPr>
            <p:ph type="ftr" sz="quarter" idx="11"/>
          </p:nvPr>
        </p:nvSpPr>
        <p:spPr/>
        <p:txBody>
          <a:bodyPr/>
          <a:lstStyle/>
          <a:p>
            <a:r>
              <a:rPr kumimoji="1" lang="en" altLang="ja-JP"/>
              <a:t>By Kenji Hiranabe with the kindest help of Prof. Gilbert Strang</a:t>
            </a:r>
            <a:endParaRPr kumimoji="1" lang="ja-JP" altLang="en-US"/>
          </a:p>
        </p:txBody>
      </p:sp>
      <p:sp>
        <p:nvSpPr>
          <p:cNvPr id="5" name="スライド番号プレースホルダー 4">
            <a:extLst>
              <a:ext uri="{FF2B5EF4-FFF2-40B4-BE49-F238E27FC236}">
                <a16:creationId xmlns:a16="http://schemas.microsoft.com/office/drawing/2014/main" id="{43367801-E8E1-284C-A048-47FB221A799E}"/>
              </a:ext>
            </a:extLst>
          </p:cNvPr>
          <p:cNvSpPr>
            <a:spLocks noGrp="1"/>
          </p:cNvSpPr>
          <p:nvPr>
            <p:ph type="sldNum" sz="quarter" idx="12"/>
          </p:nvPr>
        </p:nvSpPr>
        <p:spPr/>
        <p:txBody>
          <a:bodyPr/>
          <a:lstStyle/>
          <a:p>
            <a:fld id="{C29EF6B4-709F-0C4F-8D57-4E0D583B55F6}" type="slidenum">
              <a:rPr kumimoji="1" lang="ja-JP" altLang="en-US" smtClean="0"/>
              <a:t>4</a:t>
            </a:fld>
            <a:endParaRPr kumimoji="1" lang="ja-JP" altLang="en-US"/>
          </a:p>
        </p:txBody>
      </p:sp>
      <p:sp>
        <p:nvSpPr>
          <p:cNvPr id="6" name="円/楕円 5">
            <a:extLst>
              <a:ext uri="{FF2B5EF4-FFF2-40B4-BE49-F238E27FC236}">
                <a16:creationId xmlns:a16="http://schemas.microsoft.com/office/drawing/2014/main" id="{14011BCD-556D-9283-4392-A50673DDDCD2}"/>
              </a:ext>
            </a:extLst>
          </p:cNvPr>
          <p:cNvSpPr/>
          <p:nvPr/>
        </p:nvSpPr>
        <p:spPr>
          <a:xfrm>
            <a:off x="2306324" y="1792459"/>
            <a:ext cx="360000" cy="360000"/>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rPr>
              <a:t>v</a:t>
            </a:r>
            <a:endParaRPr kumimoji="1" lang="ja-JP" altLang="en-US" sz="16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endParaRPr>
          </a:p>
        </p:txBody>
      </p:sp>
      <p:sp>
        <p:nvSpPr>
          <p:cNvPr id="7" name="円/楕円 6">
            <a:extLst>
              <a:ext uri="{FF2B5EF4-FFF2-40B4-BE49-F238E27FC236}">
                <a16:creationId xmlns:a16="http://schemas.microsoft.com/office/drawing/2014/main" id="{D189D6DF-0E08-19E9-0E71-07531E580AB6}"/>
              </a:ext>
            </a:extLst>
          </p:cNvPr>
          <p:cNvSpPr/>
          <p:nvPr/>
        </p:nvSpPr>
        <p:spPr>
          <a:xfrm>
            <a:off x="2306324" y="2266552"/>
            <a:ext cx="360000" cy="36000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rPr>
              <a:t>Mv</a:t>
            </a:r>
            <a:endParaRPr kumimoji="1" lang="ja-JP" altLang="en-US" sz="11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endParaRPr>
          </a:p>
        </p:txBody>
      </p:sp>
      <p:sp>
        <p:nvSpPr>
          <p:cNvPr id="8" name="円/楕円 7">
            <a:extLst>
              <a:ext uri="{FF2B5EF4-FFF2-40B4-BE49-F238E27FC236}">
                <a16:creationId xmlns:a16="http://schemas.microsoft.com/office/drawing/2014/main" id="{CEFAB755-0D79-8332-6319-85E6C903A24B}"/>
              </a:ext>
            </a:extLst>
          </p:cNvPr>
          <p:cNvSpPr/>
          <p:nvPr/>
        </p:nvSpPr>
        <p:spPr>
          <a:xfrm>
            <a:off x="2307743" y="2740645"/>
            <a:ext cx="360000" cy="3600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34" charset="-128"/>
                <a:cs typeface="+mn-cs"/>
              </a:rPr>
              <a:t>vM</a:t>
            </a:r>
            <a:endParaRPr kumimoji="1" lang="ja-JP" altLang="en-US" sz="11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endParaRPr>
          </a:p>
        </p:txBody>
      </p:sp>
      <p:sp>
        <p:nvSpPr>
          <p:cNvPr id="9" name="円/楕円 8">
            <a:extLst>
              <a:ext uri="{FF2B5EF4-FFF2-40B4-BE49-F238E27FC236}">
                <a16:creationId xmlns:a16="http://schemas.microsoft.com/office/drawing/2014/main" id="{B5CC7044-8079-7F3B-6499-5B62E41FFF2E}"/>
              </a:ext>
            </a:extLst>
          </p:cNvPr>
          <p:cNvSpPr/>
          <p:nvPr/>
        </p:nvSpPr>
        <p:spPr>
          <a:xfrm>
            <a:off x="2306324" y="3222071"/>
            <a:ext cx="360000" cy="36000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rPr>
              <a:t>MM</a:t>
            </a:r>
          </a:p>
        </p:txBody>
      </p:sp>
      <p:sp>
        <p:nvSpPr>
          <p:cNvPr id="10" name="円/楕円 9">
            <a:extLst>
              <a:ext uri="{FF2B5EF4-FFF2-40B4-BE49-F238E27FC236}">
                <a16:creationId xmlns:a16="http://schemas.microsoft.com/office/drawing/2014/main" id="{6768213A-78E5-547A-F8C3-154EFA088718}"/>
              </a:ext>
            </a:extLst>
          </p:cNvPr>
          <p:cNvSpPr/>
          <p:nvPr/>
        </p:nvSpPr>
        <p:spPr>
          <a:xfrm>
            <a:off x="2306324" y="3696164"/>
            <a:ext cx="360000" cy="360000"/>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rPr>
              <a:t>P</a:t>
            </a:r>
            <a:endParaRPr kumimoji="1" lang="ja-JP" altLang="en-US" sz="11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endParaRPr>
          </a:p>
        </p:txBody>
      </p:sp>
    </p:spTree>
    <p:extLst>
      <p:ext uri="{BB962C8B-B14F-4D97-AF65-F5344CB8AC3E}">
        <p14:creationId xmlns:p14="http://schemas.microsoft.com/office/powerpoint/2010/main" val="2739356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グループ化 35">
            <a:extLst>
              <a:ext uri="{FF2B5EF4-FFF2-40B4-BE49-F238E27FC236}">
                <a16:creationId xmlns:a16="http://schemas.microsoft.com/office/drawing/2014/main" id="{5311016C-CD2D-3D43-8FAF-0AAF6C20EF13}"/>
              </a:ext>
            </a:extLst>
          </p:cNvPr>
          <p:cNvGrpSpPr/>
          <p:nvPr/>
        </p:nvGrpSpPr>
        <p:grpSpPr>
          <a:xfrm>
            <a:off x="3578608" y="1196918"/>
            <a:ext cx="481952" cy="666573"/>
            <a:chOff x="3550538" y="1208086"/>
            <a:chExt cx="481952" cy="666573"/>
          </a:xfrm>
        </p:grpSpPr>
        <p:grpSp>
          <p:nvGrpSpPr>
            <p:cNvPr id="7" name="グループ化 6">
              <a:extLst>
                <a:ext uri="{FF2B5EF4-FFF2-40B4-BE49-F238E27FC236}">
                  <a16:creationId xmlns:a16="http://schemas.microsoft.com/office/drawing/2014/main" id="{FD2C76AD-26F5-8346-9191-BAC0A2D6336E}"/>
                </a:ext>
              </a:extLst>
            </p:cNvPr>
            <p:cNvGrpSpPr/>
            <p:nvPr/>
          </p:nvGrpSpPr>
          <p:grpSpPr>
            <a:xfrm>
              <a:off x="3550538" y="1208086"/>
              <a:ext cx="481952" cy="666573"/>
              <a:chOff x="2993085" y="107794"/>
              <a:chExt cx="258051" cy="356903"/>
            </a:xfrm>
          </p:grpSpPr>
          <p:sp>
            <p:nvSpPr>
              <p:cNvPr id="8" name="左大かっこ 7">
                <a:extLst>
                  <a:ext uri="{FF2B5EF4-FFF2-40B4-BE49-F238E27FC236}">
                    <a16:creationId xmlns:a16="http://schemas.microsoft.com/office/drawing/2014/main" id="{0C9ABE95-B48E-104B-BF5A-52425B4E7DAB}"/>
                  </a:ext>
                </a:extLst>
              </p:cNvPr>
              <p:cNvSpPr/>
              <p:nvPr/>
            </p:nvSpPr>
            <p:spPr>
              <a:xfrm>
                <a:off x="2993085" y="107794"/>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左大かっこ 8">
                <a:extLst>
                  <a:ext uri="{FF2B5EF4-FFF2-40B4-BE49-F238E27FC236}">
                    <a16:creationId xmlns:a16="http://schemas.microsoft.com/office/drawing/2014/main" id="{174C7535-71EF-EF40-AF18-8E5DA11977F4}"/>
                  </a:ext>
                </a:extLst>
              </p:cNvPr>
              <p:cNvSpPr/>
              <p:nvPr/>
            </p:nvSpPr>
            <p:spPr>
              <a:xfrm flipH="1">
                <a:off x="3205417" y="107795"/>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111" name="グループ化 110">
              <a:extLst>
                <a:ext uri="{FF2B5EF4-FFF2-40B4-BE49-F238E27FC236}">
                  <a16:creationId xmlns:a16="http://schemas.microsoft.com/office/drawing/2014/main" id="{3554097E-D9E3-6842-85BA-1D5C836FD2CB}"/>
                </a:ext>
              </a:extLst>
            </p:cNvPr>
            <p:cNvGrpSpPr/>
            <p:nvPr/>
          </p:nvGrpSpPr>
          <p:grpSpPr>
            <a:xfrm>
              <a:off x="3635086" y="1308889"/>
              <a:ext cx="298683" cy="487697"/>
              <a:chOff x="3611192" y="1806580"/>
              <a:chExt cx="298683" cy="487697"/>
            </a:xfrm>
          </p:grpSpPr>
          <p:sp>
            <p:nvSpPr>
              <p:cNvPr id="4" name="円/楕円 3">
                <a:extLst>
                  <a:ext uri="{FF2B5EF4-FFF2-40B4-BE49-F238E27FC236}">
                    <a16:creationId xmlns:a16="http://schemas.microsoft.com/office/drawing/2014/main" id="{A67BA4E5-D011-6743-AA54-69A804BDB2A0}"/>
                  </a:ext>
                </a:extLst>
              </p:cNvPr>
              <p:cNvSpPr/>
              <p:nvPr/>
            </p:nvSpPr>
            <p:spPr>
              <a:xfrm>
                <a:off x="3611192" y="1806580"/>
                <a:ext cx="90249" cy="853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a:extLst>
                  <a:ext uri="{FF2B5EF4-FFF2-40B4-BE49-F238E27FC236}">
                    <a16:creationId xmlns:a16="http://schemas.microsoft.com/office/drawing/2014/main" id="{73C90291-AA7A-E34C-BE39-464303B8ACAA}"/>
                  </a:ext>
                </a:extLst>
              </p:cNvPr>
              <p:cNvSpPr/>
              <p:nvPr/>
            </p:nvSpPr>
            <p:spPr>
              <a:xfrm>
                <a:off x="3611192" y="2007734"/>
                <a:ext cx="90249" cy="853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a:extLst>
                  <a:ext uri="{FF2B5EF4-FFF2-40B4-BE49-F238E27FC236}">
                    <a16:creationId xmlns:a16="http://schemas.microsoft.com/office/drawing/2014/main" id="{FC76AD9C-F8EB-5842-A032-AC3F0BEED5A3}"/>
                  </a:ext>
                </a:extLst>
              </p:cNvPr>
              <p:cNvSpPr/>
              <p:nvPr/>
            </p:nvSpPr>
            <p:spPr>
              <a:xfrm>
                <a:off x="3611192" y="2208889"/>
                <a:ext cx="90249" cy="853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a:extLst>
                  <a:ext uri="{FF2B5EF4-FFF2-40B4-BE49-F238E27FC236}">
                    <a16:creationId xmlns:a16="http://schemas.microsoft.com/office/drawing/2014/main" id="{E307B64B-EB9F-B848-B9EC-2595EF80D647}"/>
                  </a:ext>
                </a:extLst>
              </p:cNvPr>
              <p:cNvSpPr/>
              <p:nvPr/>
            </p:nvSpPr>
            <p:spPr>
              <a:xfrm>
                <a:off x="3819626" y="1806580"/>
                <a:ext cx="90249" cy="853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a:extLst>
                  <a:ext uri="{FF2B5EF4-FFF2-40B4-BE49-F238E27FC236}">
                    <a16:creationId xmlns:a16="http://schemas.microsoft.com/office/drawing/2014/main" id="{0D278518-B513-004A-A8BB-784F67E3AAFB}"/>
                  </a:ext>
                </a:extLst>
              </p:cNvPr>
              <p:cNvSpPr/>
              <p:nvPr/>
            </p:nvSpPr>
            <p:spPr>
              <a:xfrm>
                <a:off x="3819626" y="2007734"/>
                <a:ext cx="90249" cy="853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a:extLst>
                  <a:ext uri="{FF2B5EF4-FFF2-40B4-BE49-F238E27FC236}">
                    <a16:creationId xmlns:a16="http://schemas.microsoft.com/office/drawing/2014/main" id="{7A9431D4-BFB7-F541-8306-4E1958207094}"/>
                  </a:ext>
                </a:extLst>
              </p:cNvPr>
              <p:cNvSpPr/>
              <p:nvPr/>
            </p:nvSpPr>
            <p:spPr>
              <a:xfrm>
                <a:off x="3819626" y="2208889"/>
                <a:ext cx="90249" cy="853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94" name="グループ化 93">
            <a:extLst>
              <a:ext uri="{FF2B5EF4-FFF2-40B4-BE49-F238E27FC236}">
                <a16:creationId xmlns:a16="http://schemas.microsoft.com/office/drawing/2014/main" id="{278516B5-BA9B-8449-BCBD-456A9F4A7C44}"/>
              </a:ext>
            </a:extLst>
          </p:cNvPr>
          <p:cNvGrpSpPr/>
          <p:nvPr/>
        </p:nvGrpSpPr>
        <p:grpSpPr>
          <a:xfrm>
            <a:off x="2757589" y="1194627"/>
            <a:ext cx="481952" cy="666573"/>
            <a:chOff x="3710410" y="1147811"/>
            <a:chExt cx="481952" cy="666573"/>
          </a:xfrm>
        </p:grpSpPr>
        <p:sp>
          <p:nvSpPr>
            <p:cNvPr id="3" name="正方形/長方形 2">
              <a:extLst>
                <a:ext uri="{FF2B5EF4-FFF2-40B4-BE49-F238E27FC236}">
                  <a16:creationId xmlns:a16="http://schemas.microsoft.com/office/drawing/2014/main" id="{F875EC1E-22C7-984D-B567-16E4BBDCB180}"/>
                </a:ext>
              </a:extLst>
            </p:cNvPr>
            <p:cNvSpPr/>
            <p:nvPr/>
          </p:nvSpPr>
          <p:spPr>
            <a:xfrm>
              <a:off x="3745587" y="1186847"/>
              <a:ext cx="409544" cy="58849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a:extLst>
                <a:ext uri="{FF2B5EF4-FFF2-40B4-BE49-F238E27FC236}">
                  <a16:creationId xmlns:a16="http://schemas.microsoft.com/office/drawing/2014/main" id="{DBD98FD9-6577-3046-A027-999E003FCA55}"/>
                </a:ext>
              </a:extLst>
            </p:cNvPr>
            <p:cNvGrpSpPr/>
            <p:nvPr/>
          </p:nvGrpSpPr>
          <p:grpSpPr>
            <a:xfrm>
              <a:off x="3710410" y="1147811"/>
              <a:ext cx="481952" cy="666573"/>
              <a:chOff x="1462419" y="107793"/>
              <a:chExt cx="258051" cy="356903"/>
            </a:xfrm>
          </p:grpSpPr>
          <p:sp>
            <p:nvSpPr>
              <p:cNvPr id="16" name="左大かっこ 15">
                <a:extLst>
                  <a:ext uri="{FF2B5EF4-FFF2-40B4-BE49-F238E27FC236}">
                    <a16:creationId xmlns:a16="http://schemas.microsoft.com/office/drawing/2014/main" id="{CA0C16FD-F26D-1B46-A728-A971CEA3910E}"/>
                  </a:ext>
                </a:extLst>
              </p:cNvPr>
              <p:cNvSpPr/>
              <p:nvPr/>
            </p:nvSpPr>
            <p:spPr>
              <a:xfrm>
                <a:off x="1462419" y="107793"/>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左大かっこ 16">
                <a:extLst>
                  <a:ext uri="{FF2B5EF4-FFF2-40B4-BE49-F238E27FC236}">
                    <a16:creationId xmlns:a16="http://schemas.microsoft.com/office/drawing/2014/main" id="{33213E2F-0BE4-144D-8888-2E78895E71D2}"/>
                  </a:ext>
                </a:extLst>
              </p:cNvPr>
              <p:cNvSpPr/>
              <p:nvPr/>
            </p:nvSpPr>
            <p:spPr>
              <a:xfrm flipH="1">
                <a:off x="1674751" y="107794"/>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mc:AlternateContent xmlns:mc="http://schemas.openxmlformats.org/markup-compatibility/2006" xmlns:a14="http://schemas.microsoft.com/office/drawing/2010/main">
        <mc:Choice Requires="a14">
          <p:sp>
            <p:nvSpPr>
              <p:cNvPr id="27" name="テキスト ボックス 26">
                <a:extLst>
                  <a:ext uri="{FF2B5EF4-FFF2-40B4-BE49-F238E27FC236}">
                    <a16:creationId xmlns:a16="http://schemas.microsoft.com/office/drawing/2014/main" id="{C0CC0AFA-4C09-C34F-939E-7E4B9932C4DE}"/>
                  </a:ext>
                </a:extLst>
              </p:cNvPr>
              <p:cNvSpPr txBox="1"/>
              <p:nvPr/>
            </p:nvSpPr>
            <p:spPr>
              <a:xfrm>
                <a:off x="3191321" y="1388661"/>
                <a:ext cx="422134" cy="51734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m:t>
                      </m:r>
                    </m:oMath>
                  </m:oMathPara>
                </a14:m>
                <a:endParaRPr kumimoji="1" lang="ja-JP" altLang="en-US"/>
              </a:p>
            </p:txBody>
          </p:sp>
        </mc:Choice>
        <mc:Fallback xmlns="">
          <p:sp>
            <p:nvSpPr>
              <p:cNvPr id="27" name="テキスト ボックス 26">
                <a:extLst>
                  <a:ext uri="{FF2B5EF4-FFF2-40B4-BE49-F238E27FC236}">
                    <a16:creationId xmlns:a16="http://schemas.microsoft.com/office/drawing/2014/main" id="{C0CC0AFA-4C09-C34F-939E-7E4B9932C4DE}"/>
                  </a:ext>
                </a:extLst>
              </p:cNvPr>
              <p:cNvSpPr txBox="1">
                <a:spLocks noRot="1" noChangeAspect="1" noMove="1" noResize="1" noEditPoints="1" noAdjustHandles="1" noChangeArrowheads="1" noChangeShapeType="1" noTextEdit="1"/>
              </p:cNvSpPr>
              <p:nvPr/>
            </p:nvSpPr>
            <p:spPr>
              <a:xfrm>
                <a:off x="3191321" y="1388661"/>
                <a:ext cx="422134" cy="517340"/>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 name="テキスト ボックス 27">
                <a:extLst>
                  <a:ext uri="{FF2B5EF4-FFF2-40B4-BE49-F238E27FC236}">
                    <a16:creationId xmlns:a16="http://schemas.microsoft.com/office/drawing/2014/main" id="{B5850011-5DFF-5941-B1A5-0F1DA8C61880}"/>
                  </a:ext>
                </a:extLst>
              </p:cNvPr>
              <p:cNvSpPr txBox="1"/>
              <p:nvPr/>
            </p:nvSpPr>
            <p:spPr>
              <a:xfrm>
                <a:off x="4034851" y="1376913"/>
                <a:ext cx="422134" cy="51734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m:t>
                      </m:r>
                    </m:oMath>
                  </m:oMathPara>
                </a14:m>
                <a:endParaRPr kumimoji="1" lang="ja-JP" altLang="en-US"/>
              </a:p>
            </p:txBody>
          </p:sp>
        </mc:Choice>
        <mc:Fallback xmlns="">
          <p:sp>
            <p:nvSpPr>
              <p:cNvPr id="28" name="テキスト ボックス 27">
                <a:extLst>
                  <a:ext uri="{FF2B5EF4-FFF2-40B4-BE49-F238E27FC236}">
                    <a16:creationId xmlns:a16="http://schemas.microsoft.com/office/drawing/2014/main" id="{B5850011-5DFF-5941-B1A5-0F1DA8C61880}"/>
                  </a:ext>
                </a:extLst>
              </p:cNvPr>
              <p:cNvSpPr txBox="1">
                <a:spLocks noRot="1" noChangeAspect="1" noMove="1" noResize="1" noEditPoints="1" noAdjustHandles="1" noChangeArrowheads="1" noChangeShapeType="1" noTextEdit="1"/>
              </p:cNvSpPr>
              <p:nvPr/>
            </p:nvSpPr>
            <p:spPr>
              <a:xfrm>
                <a:off x="4034851" y="1376913"/>
                <a:ext cx="422134" cy="517340"/>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 name="テキスト ボックス 28">
                <a:extLst>
                  <a:ext uri="{FF2B5EF4-FFF2-40B4-BE49-F238E27FC236}">
                    <a16:creationId xmlns:a16="http://schemas.microsoft.com/office/drawing/2014/main" id="{75BF04AD-C9A7-AC4F-8B38-8DD1C558C37E}"/>
                  </a:ext>
                </a:extLst>
              </p:cNvPr>
              <p:cNvSpPr txBox="1"/>
              <p:nvPr/>
            </p:nvSpPr>
            <p:spPr>
              <a:xfrm>
                <a:off x="4859198" y="1350474"/>
                <a:ext cx="422134" cy="51734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m:t>
                      </m:r>
                    </m:oMath>
                  </m:oMathPara>
                </a14:m>
                <a:endParaRPr kumimoji="1" lang="ja-JP" altLang="en-US"/>
              </a:p>
            </p:txBody>
          </p:sp>
        </mc:Choice>
        <mc:Fallback xmlns="">
          <p:sp>
            <p:nvSpPr>
              <p:cNvPr id="29" name="テキスト ボックス 28">
                <a:extLst>
                  <a:ext uri="{FF2B5EF4-FFF2-40B4-BE49-F238E27FC236}">
                    <a16:creationId xmlns:a16="http://schemas.microsoft.com/office/drawing/2014/main" id="{75BF04AD-C9A7-AC4F-8B38-8DD1C558C37E}"/>
                  </a:ext>
                </a:extLst>
              </p:cNvPr>
              <p:cNvSpPr txBox="1">
                <a:spLocks noRot="1" noChangeAspect="1" noMove="1" noResize="1" noEditPoints="1" noAdjustHandles="1" noChangeArrowheads="1" noChangeShapeType="1" noTextEdit="1"/>
              </p:cNvSpPr>
              <p:nvPr/>
            </p:nvSpPr>
            <p:spPr>
              <a:xfrm>
                <a:off x="4859198" y="1350474"/>
                <a:ext cx="422134" cy="517340"/>
              </a:xfrm>
              <a:prstGeom prst="rect">
                <a:avLst/>
              </a:prstGeom>
              <a:blipFill>
                <a:blip r:embed="rId3"/>
                <a:stretch>
                  <a:fillRect/>
                </a:stretch>
              </a:blipFill>
            </p:spPr>
            <p:txBody>
              <a:bodyPr/>
              <a:lstStyle/>
              <a:p>
                <a:r>
                  <a:rPr lang="ja-JP" altLang="en-US">
                    <a:noFill/>
                  </a:rPr>
                  <a:t> </a:t>
                </a:r>
              </a:p>
            </p:txBody>
          </p:sp>
        </mc:Fallback>
      </mc:AlternateContent>
      <p:sp>
        <p:nvSpPr>
          <p:cNvPr id="74" name="テキスト ボックス 73">
            <a:extLst>
              <a:ext uri="{FF2B5EF4-FFF2-40B4-BE49-F238E27FC236}">
                <a16:creationId xmlns:a16="http://schemas.microsoft.com/office/drawing/2014/main" id="{7D318F6D-7413-FB46-BC2E-476A9E00DD2D}"/>
              </a:ext>
            </a:extLst>
          </p:cNvPr>
          <p:cNvSpPr txBox="1"/>
          <p:nvPr/>
        </p:nvSpPr>
        <p:spPr>
          <a:xfrm>
            <a:off x="4017170" y="3233914"/>
            <a:ext cx="1210588" cy="415498"/>
          </a:xfrm>
          <a:prstGeom prst="rect">
            <a:avLst/>
          </a:prstGeom>
          <a:noFill/>
        </p:spPr>
        <p:txBody>
          <a:bodyPr wrap="none" rtlCol="0">
            <a:spAutoFit/>
          </a:bodyPr>
          <a:lstStyle/>
          <a:p>
            <a:r>
              <a:rPr kumimoji="1" lang="en-US" altLang="ja-JP" sz="1050" dirty="0">
                <a:latin typeface="Meiryo" panose="020B0604030504040204" pitchFamily="34" charset="-128"/>
                <a:ea typeface="Meiryo" panose="020B0604030504040204" pitchFamily="34" charset="-128"/>
              </a:rPr>
              <a:t>3</a:t>
            </a:r>
            <a:r>
              <a:rPr kumimoji="1" lang="ja-JP" altLang="en-US" sz="1050">
                <a:latin typeface="Meiryo" panose="020B0604030504040204" pitchFamily="34" charset="-128"/>
                <a:ea typeface="Meiryo" panose="020B0604030504040204" pitchFamily="34" charset="-128"/>
              </a:rPr>
              <a:t>つの数からなる</a:t>
            </a:r>
            <a:endParaRPr kumimoji="1" lang="en-US" altLang="ja-JP" sz="1050" dirty="0">
              <a:latin typeface="Meiryo" panose="020B0604030504040204" pitchFamily="34" charset="-128"/>
              <a:ea typeface="Meiryo" panose="020B0604030504040204" pitchFamily="34" charset="-128"/>
            </a:endParaRPr>
          </a:p>
          <a:p>
            <a:r>
              <a:rPr kumimoji="1" lang="en-US" altLang="ja-JP" sz="1050" dirty="0">
                <a:latin typeface="Meiryo" panose="020B0604030504040204" pitchFamily="34" charset="-128"/>
                <a:ea typeface="Meiryo" panose="020B0604030504040204" pitchFamily="34" charset="-128"/>
              </a:rPr>
              <a:t>2</a:t>
            </a:r>
            <a:r>
              <a:rPr kumimoji="1" lang="ja-JP" altLang="en-US" sz="1050">
                <a:latin typeface="Meiryo" panose="020B0604030504040204" pitchFamily="34" charset="-128"/>
                <a:ea typeface="Meiryo" panose="020B0604030504040204" pitchFamily="34" charset="-128"/>
              </a:rPr>
              <a:t>つの列ベクトル</a:t>
            </a:r>
          </a:p>
        </p:txBody>
      </p:sp>
      <p:sp>
        <p:nvSpPr>
          <p:cNvPr id="76" name="テキスト ボックス 75">
            <a:extLst>
              <a:ext uri="{FF2B5EF4-FFF2-40B4-BE49-F238E27FC236}">
                <a16:creationId xmlns:a16="http://schemas.microsoft.com/office/drawing/2014/main" id="{5A14C113-127E-D54B-85A4-E0190ECC894F}"/>
              </a:ext>
            </a:extLst>
          </p:cNvPr>
          <p:cNvSpPr txBox="1"/>
          <p:nvPr/>
        </p:nvSpPr>
        <p:spPr>
          <a:xfrm>
            <a:off x="5244972" y="3220601"/>
            <a:ext cx="1210588" cy="415498"/>
          </a:xfrm>
          <a:prstGeom prst="rect">
            <a:avLst/>
          </a:prstGeom>
          <a:noFill/>
        </p:spPr>
        <p:txBody>
          <a:bodyPr wrap="none" rtlCol="0">
            <a:spAutoFit/>
          </a:bodyPr>
          <a:lstStyle/>
          <a:p>
            <a:r>
              <a:rPr kumimoji="1" lang="en-US" altLang="ja-JP" sz="1050" dirty="0">
                <a:latin typeface="Meiryo" panose="020B0604030504040204" pitchFamily="34" charset="-128"/>
                <a:ea typeface="Meiryo" panose="020B0604030504040204" pitchFamily="34" charset="-128"/>
              </a:rPr>
              <a:t>2</a:t>
            </a:r>
            <a:r>
              <a:rPr kumimoji="1" lang="ja-JP" altLang="en-US" sz="1050">
                <a:latin typeface="Meiryo" panose="020B0604030504040204" pitchFamily="34" charset="-128"/>
                <a:ea typeface="Meiryo" panose="020B0604030504040204" pitchFamily="34" charset="-128"/>
              </a:rPr>
              <a:t>つの数からなる</a:t>
            </a:r>
            <a:endParaRPr kumimoji="1" lang="en-US" altLang="ja-JP" sz="1050" dirty="0">
              <a:latin typeface="Meiryo" panose="020B0604030504040204" pitchFamily="34" charset="-128"/>
              <a:ea typeface="Meiryo" panose="020B0604030504040204" pitchFamily="34" charset="-128"/>
            </a:endParaRPr>
          </a:p>
          <a:p>
            <a:r>
              <a:rPr kumimoji="1" lang="en-US" altLang="ja-JP" sz="1050" dirty="0">
                <a:latin typeface="Meiryo" panose="020B0604030504040204" pitchFamily="34" charset="-128"/>
                <a:ea typeface="Meiryo" panose="020B0604030504040204" pitchFamily="34" charset="-128"/>
              </a:rPr>
              <a:t>3</a:t>
            </a:r>
            <a:r>
              <a:rPr kumimoji="1" lang="ja-JP" altLang="en-US" sz="1050">
                <a:latin typeface="Meiryo" panose="020B0604030504040204" pitchFamily="34" charset="-128"/>
                <a:ea typeface="Meiryo" panose="020B0604030504040204" pitchFamily="34" charset="-128"/>
              </a:rPr>
              <a:t>つの行ベクトル</a:t>
            </a:r>
          </a:p>
        </p:txBody>
      </p:sp>
      <p:sp>
        <p:nvSpPr>
          <p:cNvPr id="77" name="テキスト ボックス 76">
            <a:extLst>
              <a:ext uri="{FF2B5EF4-FFF2-40B4-BE49-F238E27FC236}">
                <a16:creationId xmlns:a16="http://schemas.microsoft.com/office/drawing/2014/main" id="{EFD58DE0-3C8E-0242-959E-464F4F7F817A}"/>
              </a:ext>
            </a:extLst>
          </p:cNvPr>
          <p:cNvSpPr txBox="1"/>
          <p:nvPr/>
        </p:nvSpPr>
        <p:spPr>
          <a:xfrm>
            <a:off x="3262224" y="3238719"/>
            <a:ext cx="671979" cy="253916"/>
          </a:xfrm>
          <a:prstGeom prst="rect">
            <a:avLst/>
          </a:prstGeom>
          <a:noFill/>
        </p:spPr>
        <p:txBody>
          <a:bodyPr wrap="none" rtlCol="0">
            <a:spAutoFit/>
          </a:bodyPr>
          <a:lstStyle/>
          <a:p>
            <a:r>
              <a:rPr kumimoji="1" lang="en-US" altLang="ja-JP" sz="1050" dirty="0">
                <a:latin typeface="Meiryo" panose="020B0604030504040204" pitchFamily="34" charset="-128"/>
                <a:ea typeface="Meiryo" panose="020B0604030504040204" pitchFamily="34" charset="-128"/>
              </a:rPr>
              <a:t>6</a:t>
            </a:r>
            <a:r>
              <a:rPr kumimoji="1" lang="ja-JP" altLang="en-US" sz="1050">
                <a:latin typeface="Meiryo" panose="020B0604030504040204" pitchFamily="34" charset="-128"/>
                <a:ea typeface="Meiryo" panose="020B0604030504040204" pitchFamily="34" charset="-128"/>
              </a:rPr>
              <a:t>つの数</a:t>
            </a:r>
          </a:p>
        </p:txBody>
      </p:sp>
      <p:sp>
        <p:nvSpPr>
          <p:cNvPr id="78" name="テキスト ボックス 77">
            <a:extLst>
              <a:ext uri="{FF2B5EF4-FFF2-40B4-BE49-F238E27FC236}">
                <a16:creationId xmlns:a16="http://schemas.microsoft.com/office/drawing/2014/main" id="{DE76A025-69DC-A946-82CA-98CF74F0FAFE}"/>
              </a:ext>
            </a:extLst>
          </p:cNvPr>
          <p:cNvSpPr txBox="1"/>
          <p:nvPr/>
        </p:nvSpPr>
        <p:spPr>
          <a:xfrm>
            <a:off x="2392162" y="3248814"/>
            <a:ext cx="853119" cy="253916"/>
          </a:xfrm>
          <a:prstGeom prst="rect">
            <a:avLst/>
          </a:prstGeom>
          <a:noFill/>
        </p:spPr>
        <p:txBody>
          <a:bodyPr wrap="none" rtlCol="0">
            <a:spAutoFit/>
          </a:bodyPr>
          <a:lstStyle/>
          <a:p>
            <a:r>
              <a:rPr kumimoji="1" lang="en-US" altLang="ja-JP" sz="1050" dirty="0">
                <a:latin typeface="Meiryo" panose="020B0604030504040204" pitchFamily="34" charset="-128"/>
                <a:ea typeface="Meiryo" panose="020B0604030504040204" pitchFamily="34" charset="-128"/>
              </a:rPr>
              <a:t>1 </a:t>
            </a:r>
            <a:r>
              <a:rPr kumimoji="1" lang="ja-JP" altLang="en-US" sz="1050">
                <a:latin typeface="Meiryo" panose="020B0604030504040204" pitchFamily="34" charset="-128"/>
                <a:ea typeface="Meiryo" panose="020B0604030504040204" pitchFamily="34" charset="-128"/>
              </a:rPr>
              <a:t>つの行列</a:t>
            </a:r>
          </a:p>
        </p:txBody>
      </p:sp>
      <p:grpSp>
        <p:nvGrpSpPr>
          <p:cNvPr id="34" name="グループ化 33">
            <a:extLst>
              <a:ext uri="{FF2B5EF4-FFF2-40B4-BE49-F238E27FC236}">
                <a16:creationId xmlns:a16="http://schemas.microsoft.com/office/drawing/2014/main" id="{992C66F9-BBE9-0148-9576-0AE27BB40466}"/>
              </a:ext>
            </a:extLst>
          </p:cNvPr>
          <p:cNvGrpSpPr/>
          <p:nvPr/>
        </p:nvGrpSpPr>
        <p:grpSpPr>
          <a:xfrm>
            <a:off x="4428698" y="1191036"/>
            <a:ext cx="481952" cy="666573"/>
            <a:chOff x="4505756" y="1203784"/>
            <a:chExt cx="481952" cy="666573"/>
          </a:xfrm>
        </p:grpSpPr>
        <p:sp>
          <p:nvSpPr>
            <p:cNvPr id="5" name="正方形/長方形 4">
              <a:extLst>
                <a:ext uri="{FF2B5EF4-FFF2-40B4-BE49-F238E27FC236}">
                  <a16:creationId xmlns:a16="http://schemas.microsoft.com/office/drawing/2014/main" id="{2ECA01EE-D9DC-2543-A679-004B4BA7DBE6}"/>
                </a:ext>
              </a:extLst>
            </p:cNvPr>
            <p:cNvSpPr/>
            <p:nvPr/>
          </p:nvSpPr>
          <p:spPr>
            <a:xfrm>
              <a:off x="4578640" y="1242125"/>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0B1D48C7-DA43-5B4C-9609-5A41A013DEB2}"/>
                </a:ext>
              </a:extLst>
            </p:cNvPr>
            <p:cNvSpPr/>
            <p:nvPr/>
          </p:nvSpPr>
          <p:spPr>
            <a:xfrm>
              <a:off x="4784135" y="1242125"/>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 name="グループ化 17">
              <a:extLst>
                <a:ext uri="{FF2B5EF4-FFF2-40B4-BE49-F238E27FC236}">
                  <a16:creationId xmlns:a16="http://schemas.microsoft.com/office/drawing/2014/main" id="{95588A9C-2A37-7349-9818-8004673BFB83}"/>
                </a:ext>
              </a:extLst>
            </p:cNvPr>
            <p:cNvGrpSpPr/>
            <p:nvPr/>
          </p:nvGrpSpPr>
          <p:grpSpPr>
            <a:xfrm>
              <a:off x="4505756" y="1203784"/>
              <a:ext cx="481952" cy="666573"/>
              <a:chOff x="1462419" y="107793"/>
              <a:chExt cx="258051" cy="356903"/>
            </a:xfrm>
          </p:grpSpPr>
          <p:sp>
            <p:nvSpPr>
              <p:cNvPr id="19" name="左大かっこ 18">
                <a:extLst>
                  <a:ext uri="{FF2B5EF4-FFF2-40B4-BE49-F238E27FC236}">
                    <a16:creationId xmlns:a16="http://schemas.microsoft.com/office/drawing/2014/main" id="{716F87E8-3D05-4443-9F9B-6C29E1731C54}"/>
                  </a:ext>
                </a:extLst>
              </p:cNvPr>
              <p:cNvSpPr/>
              <p:nvPr/>
            </p:nvSpPr>
            <p:spPr>
              <a:xfrm>
                <a:off x="1462419" y="107793"/>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 name="左大かっこ 19">
                <a:extLst>
                  <a:ext uri="{FF2B5EF4-FFF2-40B4-BE49-F238E27FC236}">
                    <a16:creationId xmlns:a16="http://schemas.microsoft.com/office/drawing/2014/main" id="{1B6A3E3F-7596-A740-8B1F-E3E788A8303F}"/>
                  </a:ext>
                </a:extLst>
              </p:cNvPr>
              <p:cNvSpPr/>
              <p:nvPr/>
            </p:nvSpPr>
            <p:spPr>
              <a:xfrm flipH="1">
                <a:off x="1674751" y="107794"/>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grpSp>
        <p:nvGrpSpPr>
          <p:cNvPr id="35" name="グループ化 34">
            <a:extLst>
              <a:ext uri="{FF2B5EF4-FFF2-40B4-BE49-F238E27FC236}">
                <a16:creationId xmlns:a16="http://schemas.microsoft.com/office/drawing/2014/main" id="{A7E4C253-117E-3D4B-9C26-6DDE1AFED12C}"/>
              </a:ext>
            </a:extLst>
          </p:cNvPr>
          <p:cNvGrpSpPr/>
          <p:nvPr/>
        </p:nvGrpSpPr>
        <p:grpSpPr>
          <a:xfrm>
            <a:off x="5240953" y="1180984"/>
            <a:ext cx="481952" cy="666573"/>
            <a:chOff x="5560593" y="1202204"/>
            <a:chExt cx="481952" cy="666573"/>
          </a:xfrm>
        </p:grpSpPr>
        <p:grpSp>
          <p:nvGrpSpPr>
            <p:cNvPr id="21" name="グループ化 20">
              <a:extLst>
                <a:ext uri="{FF2B5EF4-FFF2-40B4-BE49-F238E27FC236}">
                  <a16:creationId xmlns:a16="http://schemas.microsoft.com/office/drawing/2014/main" id="{5F745DD5-2503-3549-A464-FBC856A3FF5B}"/>
                </a:ext>
              </a:extLst>
            </p:cNvPr>
            <p:cNvGrpSpPr/>
            <p:nvPr/>
          </p:nvGrpSpPr>
          <p:grpSpPr>
            <a:xfrm>
              <a:off x="5560593" y="1202204"/>
              <a:ext cx="481952" cy="666573"/>
              <a:chOff x="1462419" y="107793"/>
              <a:chExt cx="258051" cy="356903"/>
            </a:xfrm>
          </p:grpSpPr>
          <p:sp>
            <p:nvSpPr>
              <p:cNvPr id="22" name="左大かっこ 21">
                <a:extLst>
                  <a:ext uri="{FF2B5EF4-FFF2-40B4-BE49-F238E27FC236}">
                    <a16:creationId xmlns:a16="http://schemas.microsoft.com/office/drawing/2014/main" id="{99BC90B4-8A11-F743-A7FA-ADCAA82EDBC2}"/>
                  </a:ext>
                </a:extLst>
              </p:cNvPr>
              <p:cNvSpPr/>
              <p:nvPr/>
            </p:nvSpPr>
            <p:spPr>
              <a:xfrm>
                <a:off x="1462419" y="107793"/>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3" name="左大かっこ 22">
                <a:extLst>
                  <a:ext uri="{FF2B5EF4-FFF2-40B4-BE49-F238E27FC236}">
                    <a16:creationId xmlns:a16="http://schemas.microsoft.com/office/drawing/2014/main" id="{1A247624-EE29-8745-B53F-3ECCB7CEAF6E}"/>
                  </a:ext>
                </a:extLst>
              </p:cNvPr>
              <p:cNvSpPr/>
              <p:nvPr/>
            </p:nvSpPr>
            <p:spPr>
              <a:xfrm flipH="1">
                <a:off x="1674751" y="107794"/>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24" name="正方形/長方形 23">
              <a:extLst>
                <a:ext uri="{FF2B5EF4-FFF2-40B4-BE49-F238E27FC236}">
                  <a16:creationId xmlns:a16="http://schemas.microsoft.com/office/drawing/2014/main" id="{39CDE5AA-C9D1-A840-99F7-28555C81D274}"/>
                </a:ext>
              </a:extLst>
            </p:cNvPr>
            <p:cNvSpPr/>
            <p:nvPr/>
          </p:nvSpPr>
          <p:spPr>
            <a:xfrm rot="5400000">
              <a:off x="5721145" y="1126186"/>
              <a:ext cx="144000" cy="396000"/>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CC374B7D-8AEA-784B-96BC-FD53E9E1AE59}"/>
                </a:ext>
              </a:extLst>
            </p:cNvPr>
            <p:cNvSpPr/>
            <p:nvPr/>
          </p:nvSpPr>
          <p:spPr>
            <a:xfrm rot="5400000">
              <a:off x="5721926" y="1341871"/>
              <a:ext cx="144000" cy="394437"/>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B9F24583-CD6D-0041-B1DB-115A3808AFBB}"/>
                </a:ext>
              </a:extLst>
            </p:cNvPr>
            <p:cNvSpPr/>
            <p:nvPr/>
          </p:nvSpPr>
          <p:spPr>
            <a:xfrm rot="5400000">
              <a:off x="5724714" y="1556577"/>
              <a:ext cx="144000" cy="396000"/>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5" name="テキスト ボックス 64">
            <a:extLst>
              <a:ext uri="{FF2B5EF4-FFF2-40B4-BE49-F238E27FC236}">
                <a16:creationId xmlns:a16="http://schemas.microsoft.com/office/drawing/2014/main" id="{B13F3E21-C27B-E64E-B8DB-D6C5E86066B7}"/>
              </a:ext>
            </a:extLst>
          </p:cNvPr>
          <p:cNvSpPr txBox="1"/>
          <p:nvPr/>
        </p:nvSpPr>
        <p:spPr>
          <a:xfrm>
            <a:off x="3107795" y="323164"/>
            <a:ext cx="2529860" cy="461665"/>
          </a:xfrm>
          <a:prstGeom prst="rect">
            <a:avLst/>
          </a:prstGeom>
          <a:noFill/>
        </p:spPr>
        <p:txBody>
          <a:bodyPr wrap="none" rtlCol="0">
            <a:spAutoFit/>
          </a:bodyPr>
          <a:lstStyle/>
          <a:p>
            <a:r>
              <a:rPr kumimoji="1" lang="en-US" altLang="ja-JP" sz="2400" dirty="0">
                <a:latin typeface="Meiryo" panose="020B0604030504040204" pitchFamily="34" charset="-128"/>
                <a:ea typeface="Meiryo" panose="020B0604030504040204" pitchFamily="34" charset="-128"/>
              </a:rPr>
              <a:t>4</a:t>
            </a:r>
            <a:r>
              <a:rPr kumimoji="1" lang="ja-JP" altLang="en-US" sz="2400">
                <a:latin typeface="Meiryo" panose="020B0604030504040204" pitchFamily="34" charset="-128"/>
                <a:ea typeface="Meiryo" panose="020B0604030504040204" pitchFamily="34" charset="-128"/>
              </a:rPr>
              <a:t>つの行列の見方</a:t>
            </a:r>
          </a:p>
        </p:txBody>
      </p:sp>
      <mc:AlternateContent xmlns:mc="http://schemas.openxmlformats.org/markup-compatibility/2006" xmlns:a14="http://schemas.microsoft.com/office/drawing/2010/main">
        <mc:Choice Requires="a14">
          <p:sp>
            <p:nvSpPr>
              <p:cNvPr id="56" name="テキスト ボックス 55">
                <a:extLst>
                  <a:ext uri="{FF2B5EF4-FFF2-40B4-BE49-F238E27FC236}">
                    <a16:creationId xmlns:a16="http://schemas.microsoft.com/office/drawing/2014/main" id="{B3128DCC-196A-0546-8BB5-1BABDB11C500}"/>
                  </a:ext>
                </a:extLst>
              </p:cNvPr>
              <p:cNvSpPr txBox="1"/>
              <p:nvPr/>
            </p:nvSpPr>
            <p:spPr>
              <a:xfrm>
                <a:off x="2529325" y="3769326"/>
                <a:ext cx="3798745" cy="68473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1400" b="0" i="1" smtClean="0">
                          <a:latin typeface="Cambria Math" panose="02040503050406030204" pitchFamily="18" charset="0"/>
                        </a:rPr>
                        <m:t>𝐴</m:t>
                      </m:r>
                      <m:r>
                        <a:rPr kumimoji="1" lang="en-US" altLang="ja-JP" sz="1400" b="1" i="1" smtClean="0">
                          <a:latin typeface="Cambria Math" panose="02040503050406030204" pitchFamily="18" charset="0"/>
                        </a:rPr>
                        <m:t>=</m:t>
                      </m:r>
                      <m:d>
                        <m:dPr>
                          <m:begChr m:val="["/>
                          <m:endChr m:val="]"/>
                          <m:ctrlPr>
                            <a:rPr kumimoji="1" lang="en-US" altLang="ja-JP" sz="1400" b="1" i="1">
                              <a:latin typeface="Cambria Math" panose="02040503050406030204" pitchFamily="18" charset="0"/>
                            </a:rPr>
                          </m:ctrlPr>
                        </m:dPr>
                        <m:e>
                          <m:eqArr>
                            <m:eqArrPr>
                              <m:ctrlPr>
                                <a:rPr kumimoji="1" lang="en-US" altLang="ja-JP" sz="1400" b="1" i="1">
                                  <a:latin typeface="Cambria Math" panose="02040503050406030204" pitchFamily="18" charset="0"/>
                                </a:rPr>
                              </m:ctrlPr>
                            </m:eqArrPr>
                            <m:e>
                              <m:sSub>
                                <m:sSubPr>
                                  <m:ctrlPr>
                                    <a:rPr kumimoji="1" lang="en-US" altLang="ja-JP" sz="1400" b="1" i="1">
                                      <a:latin typeface="Cambria Math" panose="02040503050406030204" pitchFamily="18" charset="0"/>
                                    </a:rPr>
                                  </m:ctrlPr>
                                </m:sSubPr>
                                <m:e>
                                  <m:r>
                                    <a:rPr kumimoji="1" lang="en-US" altLang="ja-JP" sz="1400" i="1">
                                      <a:latin typeface="Cambria Math" panose="02040503050406030204" pitchFamily="18" charset="0"/>
                                    </a:rPr>
                                    <m:t>𝑎</m:t>
                                  </m:r>
                                </m:e>
                                <m:sub>
                                  <m:r>
                                    <a:rPr kumimoji="1" lang="en-US" altLang="ja-JP" sz="1400" i="1">
                                      <a:latin typeface="Cambria Math" panose="02040503050406030204" pitchFamily="18" charset="0"/>
                                    </a:rPr>
                                    <m:t>11</m:t>
                                  </m:r>
                                </m:sub>
                              </m:sSub>
                              <m:sSub>
                                <m:sSubPr>
                                  <m:ctrlPr>
                                    <a:rPr kumimoji="1" lang="en-US" altLang="ja-JP" sz="1400" b="1" i="1">
                                      <a:latin typeface="Cambria Math" panose="02040503050406030204" pitchFamily="18" charset="0"/>
                                    </a:rPr>
                                  </m:ctrlPr>
                                </m:sSubPr>
                                <m:e>
                                  <m:r>
                                    <a:rPr kumimoji="1" lang="en-US" altLang="ja-JP" sz="1400" i="1">
                                      <a:latin typeface="Cambria Math" panose="02040503050406030204" pitchFamily="18" charset="0"/>
                                    </a:rPr>
                                    <m:t>𝑎</m:t>
                                  </m:r>
                                </m:e>
                                <m:sub>
                                  <m:r>
                                    <a:rPr kumimoji="1" lang="en-US" altLang="ja-JP" sz="1400" i="1">
                                      <a:latin typeface="Cambria Math" panose="02040503050406030204" pitchFamily="18" charset="0"/>
                                    </a:rPr>
                                    <m:t>12</m:t>
                                  </m:r>
                                  <m:r>
                                    <a:rPr kumimoji="1" lang="en-US" altLang="ja-JP" sz="1400" b="1" i="1">
                                      <a:latin typeface="Cambria Math" panose="02040503050406030204" pitchFamily="18" charset="0"/>
                                    </a:rPr>
                                    <m:t> </m:t>
                                  </m:r>
                                </m:sub>
                              </m:sSub>
                            </m:e>
                            <m:e>
                              <m:sSub>
                                <m:sSubPr>
                                  <m:ctrlPr>
                                    <a:rPr kumimoji="1" lang="en-US" altLang="ja-JP" sz="1400" b="1" i="1">
                                      <a:latin typeface="Cambria Math" panose="02040503050406030204" pitchFamily="18" charset="0"/>
                                    </a:rPr>
                                  </m:ctrlPr>
                                </m:sSubPr>
                                <m:e>
                                  <m:r>
                                    <a:rPr kumimoji="1" lang="en-US" altLang="ja-JP" sz="1400" i="1">
                                      <a:latin typeface="Cambria Math" panose="02040503050406030204" pitchFamily="18" charset="0"/>
                                    </a:rPr>
                                    <m:t>𝑎</m:t>
                                  </m:r>
                                </m:e>
                                <m:sub>
                                  <m:r>
                                    <a:rPr kumimoji="1" lang="en-US" altLang="ja-JP" sz="1400" i="1">
                                      <a:latin typeface="Cambria Math" panose="02040503050406030204" pitchFamily="18" charset="0"/>
                                    </a:rPr>
                                    <m:t>21</m:t>
                                  </m:r>
                                </m:sub>
                              </m:sSub>
                              <m:sSub>
                                <m:sSubPr>
                                  <m:ctrlPr>
                                    <a:rPr kumimoji="1" lang="en-US" altLang="ja-JP" sz="1400" b="1" i="1">
                                      <a:latin typeface="Cambria Math" panose="02040503050406030204" pitchFamily="18" charset="0"/>
                                    </a:rPr>
                                  </m:ctrlPr>
                                </m:sSubPr>
                                <m:e>
                                  <m:r>
                                    <a:rPr kumimoji="1" lang="en-US" altLang="ja-JP" sz="1400" i="1">
                                      <a:latin typeface="Cambria Math" panose="02040503050406030204" pitchFamily="18" charset="0"/>
                                    </a:rPr>
                                    <m:t>𝑎</m:t>
                                  </m:r>
                                </m:e>
                                <m:sub>
                                  <m:r>
                                    <a:rPr kumimoji="1" lang="en-US" altLang="ja-JP" sz="1400" i="1">
                                      <a:latin typeface="Cambria Math" panose="02040503050406030204" pitchFamily="18" charset="0"/>
                                    </a:rPr>
                                    <m:t>22</m:t>
                                  </m:r>
                                  <m:r>
                                    <a:rPr kumimoji="1" lang="en-US" altLang="ja-JP" sz="1400" b="1" i="1">
                                      <a:latin typeface="Cambria Math" panose="02040503050406030204" pitchFamily="18" charset="0"/>
                                    </a:rPr>
                                    <m:t> </m:t>
                                  </m:r>
                                </m:sub>
                              </m:sSub>
                            </m:e>
                            <m:e>
                              <m:sSub>
                                <m:sSubPr>
                                  <m:ctrlPr>
                                    <a:rPr kumimoji="1" lang="en-US" altLang="ja-JP" sz="1400" b="1" i="1">
                                      <a:latin typeface="Cambria Math" panose="02040503050406030204" pitchFamily="18" charset="0"/>
                                    </a:rPr>
                                  </m:ctrlPr>
                                </m:sSubPr>
                                <m:e>
                                  <m:r>
                                    <a:rPr kumimoji="1" lang="en-US" altLang="ja-JP" sz="1400" i="1">
                                      <a:latin typeface="Cambria Math" panose="02040503050406030204" pitchFamily="18" charset="0"/>
                                    </a:rPr>
                                    <m:t>𝑎</m:t>
                                  </m:r>
                                </m:e>
                                <m:sub>
                                  <m:r>
                                    <a:rPr kumimoji="1" lang="en-US" altLang="ja-JP" sz="1400" i="1">
                                      <a:latin typeface="Cambria Math" panose="02040503050406030204" pitchFamily="18" charset="0"/>
                                    </a:rPr>
                                    <m:t>31</m:t>
                                  </m:r>
                                </m:sub>
                              </m:sSub>
                              <m:sSub>
                                <m:sSubPr>
                                  <m:ctrlPr>
                                    <a:rPr kumimoji="1" lang="en-US" altLang="ja-JP" sz="1400" b="1" i="1">
                                      <a:latin typeface="Cambria Math" panose="02040503050406030204" pitchFamily="18" charset="0"/>
                                    </a:rPr>
                                  </m:ctrlPr>
                                </m:sSubPr>
                                <m:e>
                                  <m:r>
                                    <a:rPr kumimoji="1" lang="en-US" altLang="ja-JP" sz="1400" i="1">
                                      <a:latin typeface="Cambria Math" panose="02040503050406030204" pitchFamily="18" charset="0"/>
                                    </a:rPr>
                                    <m:t>𝑎</m:t>
                                  </m:r>
                                </m:e>
                                <m:sub>
                                  <m:r>
                                    <a:rPr kumimoji="1" lang="en-US" altLang="ja-JP" sz="1400" i="1">
                                      <a:latin typeface="Cambria Math" panose="02040503050406030204" pitchFamily="18" charset="0"/>
                                    </a:rPr>
                                    <m:t>32</m:t>
                                  </m:r>
                                  <m:r>
                                    <a:rPr kumimoji="1" lang="en-US" altLang="ja-JP" sz="1400" b="1" i="1">
                                      <a:latin typeface="Cambria Math" panose="02040503050406030204" pitchFamily="18" charset="0"/>
                                    </a:rPr>
                                    <m:t> </m:t>
                                  </m:r>
                                </m:sub>
                              </m:sSub>
                            </m:e>
                          </m:eqArr>
                        </m:e>
                      </m:d>
                      <m:r>
                        <a:rPr kumimoji="1" lang="en-US" altLang="ja-JP" sz="1400" b="1" i="1">
                          <a:latin typeface="Cambria Math" panose="02040503050406030204" pitchFamily="18" charset="0"/>
                        </a:rPr>
                        <m:t>=</m:t>
                      </m:r>
                      <m:d>
                        <m:dPr>
                          <m:begChr m:val="["/>
                          <m:endChr m:val="]"/>
                          <m:ctrlPr>
                            <a:rPr kumimoji="1" lang="en-US" altLang="ja-JP" sz="1400" b="1" i="1">
                              <a:latin typeface="Cambria Math" panose="02040503050406030204" pitchFamily="18" charset="0"/>
                            </a:rPr>
                          </m:ctrlPr>
                        </m:dPr>
                        <m:e>
                          <m:m>
                            <m:mPr>
                              <m:mcs>
                                <m:mc>
                                  <m:mcPr>
                                    <m:count m:val="1"/>
                                    <m:mcJc m:val="center"/>
                                  </m:mcPr>
                                </m:mc>
                              </m:mcs>
                              <m:ctrlPr>
                                <a:rPr kumimoji="1" lang="en-US" altLang="ja-JP" sz="1400" b="1" i="1" smtClean="0">
                                  <a:latin typeface="Cambria Math" panose="02040503050406030204" pitchFamily="18" charset="0"/>
                                </a:rPr>
                              </m:ctrlPr>
                            </m:mPr>
                            <m:mr>
                              <m:e>
                                <m:r>
                                  <m:rPr>
                                    <m:brk m:alnAt="7"/>
                                  </m:rPr>
                                  <a:rPr kumimoji="1" lang="en-US" altLang="ja-JP" sz="1400" b="1" i="1" smtClean="0">
                                    <a:latin typeface="Cambria Math" panose="02040503050406030204" pitchFamily="18" charset="0"/>
                                  </a:rPr>
                                  <m:t>|</m:t>
                                </m:r>
                              </m:e>
                            </m:mr>
                            <m:mr>
                              <m:e>
                                <m:sSub>
                                  <m:sSubPr>
                                    <m:ctrlPr>
                                      <a:rPr kumimoji="1" lang="en-US" altLang="ja-JP" sz="1400" b="1" i="1" smtClean="0">
                                        <a:latin typeface="Cambria Math" panose="02040503050406030204" pitchFamily="18" charset="0"/>
                                      </a:rPr>
                                    </m:ctrlPr>
                                  </m:sSubPr>
                                  <m:e>
                                    <m:r>
                                      <a:rPr kumimoji="1" lang="en-US" altLang="ja-JP" sz="1400" b="1" i="1" smtClean="0">
                                        <a:latin typeface="Cambria Math" panose="02040503050406030204" pitchFamily="18" charset="0"/>
                                      </a:rPr>
                                      <m:t>𝒂</m:t>
                                    </m:r>
                                  </m:e>
                                  <m:sub>
                                    <m:r>
                                      <a:rPr kumimoji="1" lang="en-US" altLang="ja-JP" sz="1400" b="1" i="1" smtClean="0">
                                        <a:latin typeface="Cambria Math" panose="02040503050406030204" pitchFamily="18" charset="0"/>
                                      </a:rPr>
                                      <m:t>𝟏</m:t>
                                    </m:r>
                                  </m:sub>
                                </m:sSub>
                              </m:e>
                            </m:mr>
                            <m:mr>
                              <m:e>
                                <m:r>
                                  <a:rPr kumimoji="1" lang="en-US" altLang="ja-JP" sz="1400" b="1" i="1" smtClean="0">
                                    <a:latin typeface="Cambria Math" panose="02040503050406030204" pitchFamily="18" charset="0"/>
                                  </a:rPr>
                                  <m:t>|</m:t>
                                </m:r>
                              </m:e>
                            </m:mr>
                          </m:m>
                          <m:m>
                            <m:mPr>
                              <m:mcs>
                                <m:mc>
                                  <m:mcPr>
                                    <m:count m:val="1"/>
                                    <m:mcJc m:val="center"/>
                                  </m:mcPr>
                                </m:mc>
                              </m:mcs>
                              <m:ctrlPr>
                                <a:rPr kumimoji="1" lang="en-US" altLang="ja-JP" sz="1400" b="1" i="1">
                                  <a:latin typeface="Cambria Math" panose="02040503050406030204" pitchFamily="18" charset="0"/>
                                </a:rPr>
                              </m:ctrlPr>
                            </m:mPr>
                            <m:mr>
                              <m:e>
                                <m:r>
                                  <m:rPr>
                                    <m:brk m:alnAt="7"/>
                                  </m:rPr>
                                  <a:rPr kumimoji="1" lang="en-US" altLang="ja-JP" sz="1400" b="1" i="1">
                                    <a:latin typeface="Cambria Math" panose="02040503050406030204" pitchFamily="18" charset="0"/>
                                  </a:rPr>
                                  <m:t>|</m:t>
                                </m:r>
                              </m:e>
                            </m:mr>
                            <m:mr>
                              <m:e>
                                <m:sSub>
                                  <m:sSubPr>
                                    <m:ctrlPr>
                                      <a:rPr kumimoji="1" lang="en-US" altLang="ja-JP" sz="1400" b="1" i="1">
                                        <a:latin typeface="Cambria Math" panose="02040503050406030204" pitchFamily="18" charset="0"/>
                                      </a:rPr>
                                    </m:ctrlPr>
                                  </m:sSubPr>
                                  <m:e>
                                    <m:r>
                                      <a:rPr kumimoji="1" lang="en-US" altLang="ja-JP" sz="1400" b="1" i="1">
                                        <a:latin typeface="Cambria Math" panose="02040503050406030204" pitchFamily="18" charset="0"/>
                                      </a:rPr>
                                      <m:t>𝒂</m:t>
                                    </m:r>
                                  </m:e>
                                  <m:sub>
                                    <m:r>
                                      <a:rPr kumimoji="1" lang="en-US" altLang="ja-JP" sz="1400" b="1" i="1" smtClean="0">
                                        <a:latin typeface="Cambria Math" panose="02040503050406030204" pitchFamily="18" charset="0"/>
                                      </a:rPr>
                                      <m:t>𝟐</m:t>
                                    </m:r>
                                  </m:sub>
                                </m:sSub>
                              </m:e>
                            </m:mr>
                            <m:mr>
                              <m:e>
                                <m:r>
                                  <a:rPr kumimoji="1" lang="en-US" altLang="ja-JP" sz="1400" b="1" i="1">
                                    <a:latin typeface="Cambria Math" panose="02040503050406030204" pitchFamily="18" charset="0"/>
                                  </a:rPr>
                                  <m:t>|</m:t>
                                </m:r>
                              </m:e>
                            </m:mr>
                          </m:m>
                        </m:e>
                      </m:d>
                      <m:r>
                        <a:rPr kumimoji="1" lang="en-US" altLang="ja-JP" sz="1400" b="1" i="1" smtClean="0">
                          <a:latin typeface="Cambria Math" panose="02040503050406030204" pitchFamily="18" charset="0"/>
                        </a:rPr>
                        <m:t>=</m:t>
                      </m:r>
                      <m:d>
                        <m:dPr>
                          <m:begChr m:val="["/>
                          <m:endChr m:val="]"/>
                          <m:ctrlPr>
                            <a:rPr kumimoji="1" lang="en-US" altLang="ja-JP" sz="1400" b="1" i="1" smtClean="0">
                              <a:latin typeface="Cambria Math" panose="02040503050406030204" pitchFamily="18" charset="0"/>
                            </a:rPr>
                          </m:ctrlPr>
                        </m:dPr>
                        <m:e>
                          <m:eqArr>
                            <m:eqArrPr>
                              <m:ctrlPr>
                                <a:rPr kumimoji="1" lang="en-US" altLang="ja-JP" sz="1400" b="1" i="1" smtClean="0">
                                  <a:latin typeface="Cambria Math" panose="02040503050406030204" pitchFamily="18" charset="0"/>
                                </a:rPr>
                              </m:ctrlPr>
                            </m:eqArrPr>
                            <m:e>
                              <m:sSubSup>
                                <m:sSubSupPr>
                                  <m:ctrlPr>
                                    <a:rPr kumimoji="1" lang="en-US" altLang="ja-JP" sz="1400" b="0" i="1" smtClean="0">
                                      <a:latin typeface="Cambria Math" panose="02040503050406030204" pitchFamily="18" charset="0"/>
                                    </a:rPr>
                                  </m:ctrlPr>
                                </m:sSubSupPr>
                                <m:e>
                                  <m:r>
                                    <a:rPr kumimoji="1" lang="en-US" altLang="ja-JP" sz="1400" b="1" i="1" smtClean="0">
                                      <a:latin typeface="Cambria Math" panose="02040503050406030204" pitchFamily="18" charset="0"/>
                                    </a:rPr>
                                    <m:t>−</m:t>
                                  </m:r>
                                  <m:r>
                                    <a:rPr kumimoji="1" lang="en-US" altLang="ja-JP" sz="1400" b="1" i="1" smtClean="0">
                                      <a:latin typeface="Cambria Math" panose="02040503050406030204" pitchFamily="18" charset="0"/>
                                    </a:rPr>
                                    <m:t>𝒂</m:t>
                                  </m:r>
                                </m:e>
                                <m:sub>
                                  <m:r>
                                    <a:rPr kumimoji="1" lang="en-US" altLang="ja-JP" sz="1400" b="0" i="1" smtClean="0">
                                      <a:latin typeface="Cambria Math" panose="02040503050406030204" pitchFamily="18" charset="0"/>
                                    </a:rPr>
                                    <m:t>1</m:t>
                                  </m:r>
                                </m:sub>
                                <m:sup>
                                  <m:r>
                                    <a:rPr kumimoji="1" lang="en-US" altLang="ja-JP" sz="1400" b="0" i="1" smtClean="0">
                                      <a:latin typeface="Cambria Math" panose="02040503050406030204" pitchFamily="18" charset="0"/>
                                    </a:rPr>
                                    <m:t>∗</m:t>
                                  </m:r>
                                </m:sup>
                              </m:sSubSup>
                              <m:r>
                                <a:rPr kumimoji="1" lang="en-US" altLang="ja-JP" sz="1400" b="0" i="1" smtClean="0">
                                  <a:latin typeface="Cambria Math" panose="02040503050406030204" pitchFamily="18" charset="0"/>
                                </a:rPr>
                                <m:t>−</m:t>
                              </m:r>
                            </m:e>
                            <m:e>
                              <m:sSubSup>
                                <m:sSubSupPr>
                                  <m:ctrlPr>
                                    <a:rPr kumimoji="1" lang="en-US" altLang="ja-JP" sz="1400" i="1">
                                      <a:latin typeface="Cambria Math" panose="02040503050406030204" pitchFamily="18" charset="0"/>
                                    </a:rPr>
                                  </m:ctrlPr>
                                </m:sSubSupPr>
                                <m:e>
                                  <m:r>
                                    <a:rPr kumimoji="1" lang="en-US" altLang="ja-JP" sz="1400" b="1" i="1" smtClean="0">
                                      <a:latin typeface="Cambria Math" panose="02040503050406030204" pitchFamily="18" charset="0"/>
                                    </a:rPr>
                                    <m:t>−</m:t>
                                  </m:r>
                                  <m:r>
                                    <a:rPr kumimoji="1" lang="en-US" altLang="ja-JP" sz="1400" b="1" i="1">
                                      <a:latin typeface="Cambria Math" panose="02040503050406030204" pitchFamily="18" charset="0"/>
                                    </a:rPr>
                                    <m:t>𝒂</m:t>
                                  </m:r>
                                </m:e>
                                <m:sub>
                                  <m:r>
                                    <a:rPr kumimoji="1" lang="en-US" altLang="ja-JP" sz="1400" b="0" i="1" smtClean="0">
                                      <a:latin typeface="Cambria Math" panose="02040503050406030204" pitchFamily="18" charset="0"/>
                                    </a:rPr>
                                    <m:t>2</m:t>
                                  </m:r>
                                </m:sub>
                                <m:sup>
                                  <m:r>
                                    <a:rPr kumimoji="1" lang="en-US" altLang="ja-JP" sz="1400" i="1">
                                      <a:latin typeface="Cambria Math" panose="02040503050406030204" pitchFamily="18" charset="0"/>
                                    </a:rPr>
                                    <m:t>∗</m:t>
                                  </m:r>
                                </m:sup>
                              </m:sSubSup>
                              <m:r>
                                <a:rPr kumimoji="1" lang="en-US" altLang="ja-JP" sz="1400" b="0" i="1" smtClean="0">
                                  <a:latin typeface="Cambria Math" panose="02040503050406030204" pitchFamily="18" charset="0"/>
                                </a:rPr>
                                <m:t>−</m:t>
                              </m:r>
                            </m:e>
                            <m:e>
                              <m:r>
                                <a:rPr kumimoji="1" lang="en-US" altLang="ja-JP" sz="1400" b="0" i="1" smtClean="0">
                                  <a:latin typeface="Cambria Math" panose="02040503050406030204" pitchFamily="18" charset="0"/>
                                </a:rPr>
                                <m:t>−</m:t>
                              </m:r>
                              <m:sSubSup>
                                <m:sSubSupPr>
                                  <m:ctrlPr>
                                    <a:rPr kumimoji="1" lang="en-US" altLang="ja-JP" sz="1400" i="1">
                                      <a:latin typeface="Cambria Math" panose="02040503050406030204" pitchFamily="18" charset="0"/>
                                    </a:rPr>
                                  </m:ctrlPr>
                                </m:sSubSupPr>
                                <m:e>
                                  <m:r>
                                    <a:rPr kumimoji="1" lang="en-US" altLang="ja-JP" sz="1400" b="1" i="1">
                                      <a:latin typeface="Cambria Math" panose="02040503050406030204" pitchFamily="18" charset="0"/>
                                    </a:rPr>
                                    <m:t>𝒂</m:t>
                                  </m:r>
                                </m:e>
                                <m:sub>
                                  <m:r>
                                    <a:rPr kumimoji="1" lang="en-US" altLang="ja-JP" sz="1400" b="0" i="1" smtClean="0">
                                      <a:latin typeface="Cambria Math" panose="02040503050406030204" pitchFamily="18" charset="0"/>
                                    </a:rPr>
                                    <m:t>3</m:t>
                                  </m:r>
                                </m:sub>
                                <m:sup>
                                  <m:r>
                                    <a:rPr kumimoji="1" lang="en-US" altLang="ja-JP" sz="1400" i="1">
                                      <a:latin typeface="Cambria Math" panose="02040503050406030204" pitchFamily="18" charset="0"/>
                                    </a:rPr>
                                    <m:t>∗</m:t>
                                  </m:r>
                                </m:sup>
                              </m:sSubSup>
                              <m:r>
                                <a:rPr kumimoji="1" lang="en-US" altLang="ja-JP" sz="1400" b="0" i="1" smtClean="0">
                                  <a:latin typeface="Cambria Math" panose="02040503050406030204" pitchFamily="18" charset="0"/>
                                </a:rPr>
                                <m:t>−</m:t>
                              </m:r>
                            </m:e>
                          </m:eqArr>
                        </m:e>
                      </m:d>
                    </m:oMath>
                  </m:oMathPara>
                </a14:m>
                <a:endParaRPr kumimoji="1" lang="ja-JP" altLang="en-US" sz="1400" b="1">
                  <a:latin typeface="Meiryo" panose="020B0604030504040204" pitchFamily="34" charset="-128"/>
                  <a:ea typeface="Meiryo" panose="020B0604030504040204" pitchFamily="34" charset="-128"/>
                </a:endParaRPr>
              </a:p>
            </p:txBody>
          </p:sp>
        </mc:Choice>
        <mc:Fallback xmlns="">
          <p:sp>
            <p:nvSpPr>
              <p:cNvPr id="56" name="テキスト ボックス 55">
                <a:extLst>
                  <a:ext uri="{FF2B5EF4-FFF2-40B4-BE49-F238E27FC236}">
                    <a16:creationId xmlns:a16="http://schemas.microsoft.com/office/drawing/2014/main" id="{B3128DCC-196A-0546-8BB5-1BABDB11C500}"/>
                  </a:ext>
                </a:extLst>
              </p:cNvPr>
              <p:cNvSpPr txBox="1">
                <a:spLocks noRot="1" noChangeAspect="1" noMove="1" noResize="1" noEditPoints="1" noAdjustHandles="1" noChangeArrowheads="1" noChangeShapeType="1" noTextEdit="1"/>
              </p:cNvSpPr>
              <p:nvPr/>
            </p:nvSpPr>
            <p:spPr>
              <a:xfrm>
                <a:off x="2529325" y="3769326"/>
                <a:ext cx="3798745" cy="684739"/>
              </a:xfrm>
              <a:prstGeom prst="rect">
                <a:avLst/>
              </a:prstGeom>
              <a:blipFill>
                <a:blip r:embed="rId4"/>
                <a:stretch>
                  <a:fillRect b="-727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7" name="テキスト ボックス 56">
                <a:extLst>
                  <a:ext uri="{FF2B5EF4-FFF2-40B4-BE49-F238E27FC236}">
                    <a16:creationId xmlns:a16="http://schemas.microsoft.com/office/drawing/2014/main" id="{694313D9-35A8-8141-B8C7-668949D6A3A2}"/>
                  </a:ext>
                </a:extLst>
              </p:cNvPr>
              <p:cNvSpPr txBox="1"/>
              <p:nvPr/>
            </p:nvSpPr>
            <p:spPr>
              <a:xfrm>
                <a:off x="2529325" y="4730756"/>
                <a:ext cx="4328429" cy="418448"/>
              </a:xfrm>
              <a:prstGeom prst="rect">
                <a:avLst/>
              </a:prstGeom>
              <a:noFill/>
            </p:spPr>
            <p:txBody>
              <a:bodyPr wrap="none" rtlCol="0">
                <a:spAutoFit/>
              </a:bodyPr>
              <a:lstStyle/>
              <a:p>
                <a:r>
                  <a:rPr kumimoji="1" lang="ja-JP" altLang="en-US" sz="1050">
                    <a:latin typeface="Meiryo" panose="020B0604030504040204" pitchFamily="34" charset="-128"/>
                    <a:ea typeface="Meiryo" panose="020B0604030504040204" pitchFamily="34" charset="-128"/>
                  </a:rPr>
                  <a:t>以降、太字で列ベクトル</a:t>
                </a:r>
                <a14:m>
                  <m:oMath xmlns:m="http://schemas.openxmlformats.org/officeDocument/2006/math">
                    <m:sSub>
                      <m:sSubPr>
                        <m:ctrlPr>
                          <a:rPr kumimoji="1" lang="en-US" altLang="ja-JP" sz="1050" b="1" i="1">
                            <a:latin typeface="Cambria Math" panose="02040503050406030204" pitchFamily="18" charset="0"/>
                          </a:rPr>
                        </m:ctrlPr>
                      </m:sSubPr>
                      <m:e>
                        <m:r>
                          <a:rPr kumimoji="1" lang="en-US" altLang="ja-JP" sz="1050" b="1" i="1">
                            <a:latin typeface="Cambria Math" panose="02040503050406030204" pitchFamily="18" charset="0"/>
                          </a:rPr>
                          <m:t>𝒂</m:t>
                        </m:r>
                      </m:e>
                      <m:sub>
                        <m:r>
                          <a:rPr kumimoji="1" lang="en-US" altLang="ja-JP" sz="1050" b="1" i="1">
                            <a:latin typeface="Cambria Math" panose="02040503050406030204" pitchFamily="18" charset="0"/>
                          </a:rPr>
                          <m:t>𝟏</m:t>
                        </m:r>
                      </m:sub>
                    </m:sSub>
                  </m:oMath>
                </a14:m>
                <a:r>
                  <a:rPr kumimoji="1" lang="ja-JP" altLang="en-US" sz="1050">
                    <a:latin typeface="Meiryo" panose="020B0604030504040204" pitchFamily="34" charset="-128"/>
                    <a:ea typeface="Meiryo" panose="020B0604030504040204" pitchFamily="34" charset="-128"/>
                  </a:rPr>
                  <a:t>、</a:t>
                </a:r>
                <a:r>
                  <a:rPr kumimoji="1" lang="en-US" altLang="ja-JP" sz="1050" dirty="0">
                    <a:latin typeface="Meiryo" panose="020B0604030504040204" pitchFamily="34" charset="-128"/>
                    <a:ea typeface="Meiryo" panose="020B0604030504040204" pitchFamily="34" charset="-128"/>
                  </a:rPr>
                  <a:t>*</a:t>
                </a:r>
                <a:r>
                  <a:rPr kumimoji="1" lang="ja-JP" altLang="en-US" sz="1050">
                    <a:latin typeface="Meiryo" panose="020B0604030504040204" pitchFamily="34" charset="-128"/>
                    <a:ea typeface="Meiryo" panose="020B0604030504040204" pitchFamily="34" charset="-128"/>
                  </a:rPr>
                  <a:t>を付けて行ベクトル</a:t>
                </a:r>
                <a14:m>
                  <m:oMath xmlns:m="http://schemas.openxmlformats.org/officeDocument/2006/math">
                    <m:sSubSup>
                      <m:sSubSupPr>
                        <m:ctrlPr>
                          <a:rPr kumimoji="1" lang="en-US" altLang="ja-JP" sz="1050" i="1">
                            <a:latin typeface="Cambria Math" panose="02040503050406030204" pitchFamily="18" charset="0"/>
                          </a:rPr>
                        </m:ctrlPr>
                      </m:sSubSupPr>
                      <m:e>
                        <m:r>
                          <a:rPr kumimoji="1" lang="en-US" altLang="ja-JP" sz="1050" b="1" i="1">
                            <a:latin typeface="Cambria Math" panose="02040503050406030204" pitchFamily="18" charset="0"/>
                          </a:rPr>
                          <m:t>𝒂</m:t>
                        </m:r>
                      </m:e>
                      <m:sub>
                        <m:r>
                          <a:rPr kumimoji="1" lang="en-US" altLang="ja-JP" sz="1050" i="1">
                            <a:latin typeface="Cambria Math" panose="02040503050406030204" pitchFamily="18" charset="0"/>
                          </a:rPr>
                          <m:t>1</m:t>
                        </m:r>
                      </m:sub>
                      <m:sup>
                        <m:r>
                          <a:rPr kumimoji="1" lang="en-US" altLang="ja-JP" sz="1050" i="1">
                            <a:latin typeface="Cambria Math" panose="02040503050406030204" pitchFamily="18" charset="0"/>
                          </a:rPr>
                          <m:t>∗</m:t>
                        </m:r>
                      </m:sup>
                    </m:sSubSup>
                    <m:r>
                      <a:rPr kumimoji="1" lang="ja-JP" altLang="en-US" sz="1050" i="1">
                        <a:latin typeface="Cambria Math" panose="02040503050406030204" pitchFamily="18" charset="0"/>
                      </a:rPr>
                      <m:t>、</m:t>
                    </m:r>
                  </m:oMath>
                </a14:m>
                <a:r>
                  <a:rPr kumimoji="1" lang="ja-JP" altLang="en-US" sz="1050" dirty="0">
                    <a:latin typeface="Meiryo" panose="020B0604030504040204" pitchFamily="34" charset="-128"/>
                    <a:ea typeface="Meiryo" panose="020B0604030504040204" pitchFamily="34" charset="-128"/>
                  </a:rPr>
                  <a:t>を</a:t>
                </a:r>
                <a:r>
                  <a:rPr kumimoji="1" lang="ja-JP" altLang="en-US" sz="1050">
                    <a:latin typeface="Meiryo" panose="020B0604030504040204" pitchFamily="34" charset="-128"/>
                    <a:ea typeface="Meiryo" panose="020B0604030504040204" pitchFamily="34" charset="-128"/>
                  </a:rPr>
                  <a:t>表現する。</a:t>
                </a:r>
                <a:endParaRPr kumimoji="1" lang="en-US" altLang="ja-JP" sz="1050" dirty="0">
                  <a:latin typeface="Meiryo" panose="020B0604030504040204" pitchFamily="34" charset="-128"/>
                  <a:ea typeface="Meiryo" panose="020B0604030504040204" pitchFamily="34" charset="-128"/>
                </a:endParaRPr>
              </a:p>
              <a:p>
                <a:r>
                  <a:rPr kumimoji="1" lang="ja-JP" altLang="en-US" sz="1050">
                    <a:latin typeface="Meiryo" panose="020B0604030504040204" pitchFamily="34" charset="-128"/>
                    <a:ea typeface="Meiryo" panose="020B0604030504040204" pitchFamily="34" charset="-128"/>
                  </a:rPr>
                  <a:t>また、右肩に</a:t>
                </a:r>
                <a:r>
                  <a:rPr kumimoji="1" lang="en-US" altLang="ja-JP" sz="1050" dirty="0">
                    <a:latin typeface="Meiryo" panose="020B0604030504040204" pitchFamily="34" charset="-128"/>
                    <a:ea typeface="Meiryo" panose="020B0604030504040204" pitchFamily="34" charset="-128"/>
                  </a:rPr>
                  <a:t>T</a:t>
                </a:r>
                <a:r>
                  <a:rPr kumimoji="1" lang="ja-JP" altLang="en-US" sz="1050">
                    <a:latin typeface="Meiryo" panose="020B0604030504040204" pitchFamily="34" charset="-128"/>
                    <a:ea typeface="Meiryo" panose="020B0604030504040204" pitchFamily="34" charset="-128"/>
                  </a:rPr>
                  <a:t>をつけて転置ベクトル</a:t>
                </a:r>
                <a14:m>
                  <m:oMath xmlns:m="http://schemas.openxmlformats.org/officeDocument/2006/math">
                    <m:sSup>
                      <m:sSupPr>
                        <m:ctrlPr>
                          <a:rPr kumimoji="1" lang="en-US" altLang="ja-JP" sz="1050" b="1" i="1" smtClean="0">
                            <a:latin typeface="Cambria Math" panose="02040503050406030204" pitchFamily="18" charset="0"/>
                          </a:rPr>
                        </m:ctrlPr>
                      </m:sSupPr>
                      <m:e>
                        <m:r>
                          <a:rPr kumimoji="1" lang="en-US" altLang="ja-JP" sz="1050" b="1" i="1" smtClean="0">
                            <a:latin typeface="Cambria Math" panose="02040503050406030204" pitchFamily="18" charset="0"/>
                          </a:rPr>
                          <m:t>𝒂</m:t>
                        </m:r>
                      </m:e>
                      <m:sup>
                        <m:r>
                          <a:rPr kumimoji="1" lang="en-US" altLang="ja-JP" sz="1050" b="1" i="1" smtClean="0">
                            <a:latin typeface="Cambria Math" panose="02040503050406030204" pitchFamily="18" charset="0"/>
                          </a:rPr>
                          <m:t>𝑻</m:t>
                        </m:r>
                      </m:sup>
                    </m:sSup>
                  </m:oMath>
                </a14:m>
                <a:r>
                  <a:rPr kumimoji="1" lang="ja-JP" altLang="en-US" sz="1050">
                    <a:latin typeface="Meiryo" panose="020B0604030504040204" pitchFamily="34" charset="-128"/>
                    <a:ea typeface="Meiryo" panose="020B0604030504040204" pitchFamily="34" charset="-128"/>
                  </a:rPr>
                  <a:t>や転置行列</a:t>
                </a:r>
                <a14:m>
                  <m:oMath xmlns:m="http://schemas.openxmlformats.org/officeDocument/2006/math">
                    <m:sSup>
                      <m:sSupPr>
                        <m:ctrlPr>
                          <a:rPr kumimoji="1" lang="en-US" altLang="ja-JP" sz="1050" b="1" i="1" smtClean="0">
                            <a:latin typeface="Cambria Math" panose="02040503050406030204" pitchFamily="18" charset="0"/>
                          </a:rPr>
                        </m:ctrlPr>
                      </m:sSupPr>
                      <m:e>
                        <m:r>
                          <a:rPr kumimoji="1" lang="en-US" altLang="ja-JP" sz="1050" b="1" i="1" smtClean="0">
                            <a:latin typeface="Cambria Math" panose="02040503050406030204" pitchFamily="18" charset="0"/>
                          </a:rPr>
                          <m:t>𝑨</m:t>
                        </m:r>
                      </m:e>
                      <m:sup>
                        <m:r>
                          <a:rPr kumimoji="1" lang="en-US" altLang="ja-JP" sz="1050" b="1" i="1" smtClean="0">
                            <a:latin typeface="Cambria Math" panose="02040503050406030204" pitchFamily="18" charset="0"/>
                          </a:rPr>
                          <m:t>𝑻</m:t>
                        </m:r>
                      </m:sup>
                    </m:sSup>
                  </m:oMath>
                </a14:m>
                <a:r>
                  <a:rPr kumimoji="1" lang="ja-JP" altLang="en-US" sz="1050">
                    <a:latin typeface="Meiryo" panose="020B0604030504040204" pitchFamily="34" charset="-128"/>
                    <a:ea typeface="Meiryo" panose="020B0604030504040204" pitchFamily="34" charset="-128"/>
                  </a:rPr>
                  <a:t>を表現する。</a:t>
                </a:r>
              </a:p>
            </p:txBody>
          </p:sp>
        </mc:Choice>
        <mc:Fallback xmlns="">
          <p:sp>
            <p:nvSpPr>
              <p:cNvPr id="57" name="テキスト ボックス 56">
                <a:extLst>
                  <a:ext uri="{FF2B5EF4-FFF2-40B4-BE49-F238E27FC236}">
                    <a16:creationId xmlns:a16="http://schemas.microsoft.com/office/drawing/2014/main" id="{694313D9-35A8-8141-B8C7-668949D6A3A2}"/>
                  </a:ext>
                </a:extLst>
              </p:cNvPr>
              <p:cNvSpPr txBox="1">
                <a:spLocks noRot="1" noChangeAspect="1" noMove="1" noResize="1" noEditPoints="1" noAdjustHandles="1" noChangeArrowheads="1" noChangeShapeType="1" noTextEdit="1"/>
              </p:cNvSpPr>
              <p:nvPr/>
            </p:nvSpPr>
            <p:spPr>
              <a:xfrm>
                <a:off x="2529325" y="4730756"/>
                <a:ext cx="4328429" cy="418448"/>
              </a:xfrm>
              <a:prstGeom prst="rect">
                <a:avLst/>
              </a:prstGeom>
              <a:blipFill>
                <a:blip r:embed="rId5"/>
                <a:stretch>
                  <a:fillRect b="-8824"/>
                </a:stretch>
              </a:blipFill>
            </p:spPr>
            <p:txBody>
              <a:bodyPr/>
              <a:lstStyle/>
              <a:p>
                <a:r>
                  <a:rPr lang="ja-JP" altLang="en-US">
                    <a:noFill/>
                  </a:rPr>
                  <a:t> </a:t>
                </a:r>
              </a:p>
            </p:txBody>
          </p:sp>
        </mc:Fallback>
      </mc:AlternateContent>
      <p:sp>
        <p:nvSpPr>
          <p:cNvPr id="58" name="正方形/長方形 57">
            <a:extLst>
              <a:ext uri="{FF2B5EF4-FFF2-40B4-BE49-F238E27FC236}">
                <a16:creationId xmlns:a16="http://schemas.microsoft.com/office/drawing/2014/main" id="{E7C3A329-FB90-8B45-9615-2D471CA11855}"/>
              </a:ext>
            </a:extLst>
          </p:cNvPr>
          <p:cNvSpPr/>
          <p:nvPr/>
        </p:nvSpPr>
        <p:spPr>
          <a:xfrm>
            <a:off x="2737301" y="2265154"/>
            <a:ext cx="409544" cy="58849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9" name="グループ化 58">
            <a:extLst>
              <a:ext uri="{FF2B5EF4-FFF2-40B4-BE49-F238E27FC236}">
                <a16:creationId xmlns:a16="http://schemas.microsoft.com/office/drawing/2014/main" id="{3B71B6F0-B8BC-8845-B69F-11612D706957}"/>
              </a:ext>
            </a:extLst>
          </p:cNvPr>
          <p:cNvGrpSpPr/>
          <p:nvPr/>
        </p:nvGrpSpPr>
        <p:grpSpPr>
          <a:xfrm>
            <a:off x="5219629" y="2235138"/>
            <a:ext cx="406132" cy="663006"/>
            <a:chOff x="5065254" y="2438330"/>
            <a:chExt cx="406132" cy="663006"/>
          </a:xfrm>
        </p:grpSpPr>
        <p:sp>
          <p:nvSpPr>
            <p:cNvPr id="60" name="正方形/長方形 59">
              <a:extLst>
                <a:ext uri="{FF2B5EF4-FFF2-40B4-BE49-F238E27FC236}">
                  <a16:creationId xmlns:a16="http://schemas.microsoft.com/office/drawing/2014/main" id="{8EDE702A-ADEF-B84A-9F1A-95E869B2DDBC}"/>
                </a:ext>
              </a:extLst>
            </p:cNvPr>
            <p:cNvSpPr/>
            <p:nvPr/>
          </p:nvSpPr>
          <p:spPr>
            <a:xfrm rot="5400000">
              <a:off x="5194526" y="2578127"/>
              <a:ext cx="136800" cy="394437"/>
            </a:xfrm>
            <a:prstGeom prst="rect">
              <a:avLst/>
            </a:prstGeom>
            <a:solidFill>
              <a:srgbClr val="E11F5B">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a:extLst>
                <a:ext uri="{FF2B5EF4-FFF2-40B4-BE49-F238E27FC236}">
                  <a16:creationId xmlns:a16="http://schemas.microsoft.com/office/drawing/2014/main" id="{07A9DDCD-8577-594B-82ED-16DF385C2E3B}"/>
                </a:ext>
              </a:extLst>
            </p:cNvPr>
            <p:cNvSpPr/>
            <p:nvPr/>
          </p:nvSpPr>
          <p:spPr>
            <a:xfrm rot="5400000">
              <a:off x="5205768" y="2309511"/>
              <a:ext cx="136800" cy="394437"/>
            </a:xfrm>
            <a:prstGeom prst="rect">
              <a:avLst/>
            </a:prstGeom>
            <a:solidFill>
              <a:srgbClr val="E11F5B">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a:extLst>
                <a:ext uri="{FF2B5EF4-FFF2-40B4-BE49-F238E27FC236}">
                  <a16:creationId xmlns:a16="http://schemas.microsoft.com/office/drawing/2014/main" id="{427B16DB-7EE6-6245-89E7-24370C4E6D3C}"/>
                </a:ext>
              </a:extLst>
            </p:cNvPr>
            <p:cNvSpPr/>
            <p:nvPr/>
          </p:nvSpPr>
          <p:spPr>
            <a:xfrm rot="5400000">
              <a:off x="5194073" y="2835717"/>
              <a:ext cx="136800" cy="394437"/>
            </a:xfrm>
            <a:prstGeom prst="rect">
              <a:avLst/>
            </a:prstGeom>
            <a:solidFill>
              <a:srgbClr val="E11F5B">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3" name="グループ化 62">
            <a:extLst>
              <a:ext uri="{FF2B5EF4-FFF2-40B4-BE49-F238E27FC236}">
                <a16:creationId xmlns:a16="http://schemas.microsoft.com/office/drawing/2014/main" id="{EDFFC013-6CEF-6448-AEFA-722D5BF79746}"/>
              </a:ext>
            </a:extLst>
          </p:cNvPr>
          <p:cNvGrpSpPr/>
          <p:nvPr/>
        </p:nvGrpSpPr>
        <p:grpSpPr>
          <a:xfrm>
            <a:off x="4405691" y="2199771"/>
            <a:ext cx="379010" cy="745198"/>
            <a:chOff x="4251316" y="2402963"/>
            <a:chExt cx="379010" cy="745198"/>
          </a:xfrm>
        </p:grpSpPr>
        <p:sp>
          <p:nvSpPr>
            <p:cNvPr id="64" name="正方形/長方形 63">
              <a:extLst>
                <a:ext uri="{FF2B5EF4-FFF2-40B4-BE49-F238E27FC236}">
                  <a16:creationId xmlns:a16="http://schemas.microsoft.com/office/drawing/2014/main" id="{F98949CC-8437-A245-8F06-FD8FC3081FE4}"/>
                </a:ext>
              </a:extLst>
            </p:cNvPr>
            <p:cNvSpPr/>
            <p:nvPr/>
          </p:nvSpPr>
          <p:spPr>
            <a:xfrm>
              <a:off x="4251316" y="2415589"/>
              <a:ext cx="157241" cy="732572"/>
            </a:xfrm>
            <a:prstGeom prst="rect">
              <a:avLst/>
            </a:prstGeom>
            <a:solidFill>
              <a:srgbClr val="2EB77C">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a:extLst>
                <a:ext uri="{FF2B5EF4-FFF2-40B4-BE49-F238E27FC236}">
                  <a16:creationId xmlns:a16="http://schemas.microsoft.com/office/drawing/2014/main" id="{2EFA7DD4-D3E8-B449-AC90-5B78C577E12D}"/>
                </a:ext>
              </a:extLst>
            </p:cNvPr>
            <p:cNvSpPr/>
            <p:nvPr/>
          </p:nvSpPr>
          <p:spPr>
            <a:xfrm>
              <a:off x="4488996" y="2402963"/>
              <a:ext cx="141330" cy="745197"/>
            </a:xfrm>
            <a:prstGeom prst="rect">
              <a:avLst/>
            </a:prstGeom>
            <a:solidFill>
              <a:srgbClr val="2EB77C">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7" name="グループ化 66">
            <a:extLst>
              <a:ext uri="{FF2B5EF4-FFF2-40B4-BE49-F238E27FC236}">
                <a16:creationId xmlns:a16="http://schemas.microsoft.com/office/drawing/2014/main" id="{12E33A64-BA4C-AB4F-866D-6EEDFF168A13}"/>
              </a:ext>
            </a:extLst>
          </p:cNvPr>
          <p:cNvGrpSpPr/>
          <p:nvPr/>
        </p:nvGrpSpPr>
        <p:grpSpPr>
          <a:xfrm>
            <a:off x="3618051" y="2255625"/>
            <a:ext cx="316434" cy="606565"/>
            <a:chOff x="3463676" y="2458817"/>
            <a:chExt cx="316434" cy="606565"/>
          </a:xfrm>
        </p:grpSpPr>
        <p:sp>
          <p:nvSpPr>
            <p:cNvPr id="68" name="円/楕円 67">
              <a:extLst>
                <a:ext uri="{FF2B5EF4-FFF2-40B4-BE49-F238E27FC236}">
                  <a16:creationId xmlns:a16="http://schemas.microsoft.com/office/drawing/2014/main" id="{BF9A28E6-6087-014C-A0B1-1965F95D2E32}"/>
                </a:ext>
              </a:extLst>
            </p:cNvPr>
            <p:cNvSpPr/>
            <p:nvPr/>
          </p:nvSpPr>
          <p:spPr>
            <a:xfrm>
              <a:off x="3463676" y="2458817"/>
              <a:ext cx="108000" cy="108000"/>
            </a:xfrm>
            <a:prstGeom prst="ellipse">
              <a:avLst/>
            </a:prstGeom>
            <a:solidFill>
              <a:srgbClr val="00B0F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円/楕円 68">
              <a:extLst>
                <a:ext uri="{FF2B5EF4-FFF2-40B4-BE49-F238E27FC236}">
                  <a16:creationId xmlns:a16="http://schemas.microsoft.com/office/drawing/2014/main" id="{971FB6A9-CE2D-9242-9FDE-B50D595E1A0F}"/>
                </a:ext>
              </a:extLst>
            </p:cNvPr>
            <p:cNvSpPr/>
            <p:nvPr/>
          </p:nvSpPr>
          <p:spPr>
            <a:xfrm>
              <a:off x="3463676" y="2708099"/>
              <a:ext cx="108000" cy="108000"/>
            </a:xfrm>
            <a:prstGeom prst="ellipse">
              <a:avLst/>
            </a:prstGeom>
            <a:solidFill>
              <a:srgbClr val="00B0F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円/楕円 69">
              <a:extLst>
                <a:ext uri="{FF2B5EF4-FFF2-40B4-BE49-F238E27FC236}">
                  <a16:creationId xmlns:a16="http://schemas.microsoft.com/office/drawing/2014/main" id="{DC6A7B89-0BE5-1F41-A8BE-AE037FDC0828}"/>
                </a:ext>
              </a:extLst>
            </p:cNvPr>
            <p:cNvSpPr/>
            <p:nvPr/>
          </p:nvSpPr>
          <p:spPr>
            <a:xfrm>
              <a:off x="3463676" y="2957382"/>
              <a:ext cx="108000" cy="108000"/>
            </a:xfrm>
            <a:prstGeom prst="ellipse">
              <a:avLst/>
            </a:prstGeom>
            <a:solidFill>
              <a:srgbClr val="00B0F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円/楕円 70">
              <a:extLst>
                <a:ext uri="{FF2B5EF4-FFF2-40B4-BE49-F238E27FC236}">
                  <a16:creationId xmlns:a16="http://schemas.microsoft.com/office/drawing/2014/main" id="{1AFDF438-7AB7-5049-9AC2-104AF2CADA8F}"/>
                </a:ext>
              </a:extLst>
            </p:cNvPr>
            <p:cNvSpPr/>
            <p:nvPr/>
          </p:nvSpPr>
          <p:spPr>
            <a:xfrm>
              <a:off x="3672110" y="2458817"/>
              <a:ext cx="108000" cy="108000"/>
            </a:xfrm>
            <a:prstGeom prst="ellipse">
              <a:avLst/>
            </a:prstGeom>
            <a:solidFill>
              <a:srgbClr val="00B0F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円/楕円 71">
              <a:extLst>
                <a:ext uri="{FF2B5EF4-FFF2-40B4-BE49-F238E27FC236}">
                  <a16:creationId xmlns:a16="http://schemas.microsoft.com/office/drawing/2014/main" id="{C4838871-6A68-864C-A99F-F45562B31864}"/>
                </a:ext>
              </a:extLst>
            </p:cNvPr>
            <p:cNvSpPr/>
            <p:nvPr/>
          </p:nvSpPr>
          <p:spPr>
            <a:xfrm>
              <a:off x="3672110" y="2708099"/>
              <a:ext cx="108000" cy="108000"/>
            </a:xfrm>
            <a:prstGeom prst="ellipse">
              <a:avLst/>
            </a:prstGeom>
            <a:solidFill>
              <a:srgbClr val="00B0F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円/楕円 72">
              <a:extLst>
                <a:ext uri="{FF2B5EF4-FFF2-40B4-BE49-F238E27FC236}">
                  <a16:creationId xmlns:a16="http://schemas.microsoft.com/office/drawing/2014/main" id="{514642C0-B07D-D340-9B7D-7523414A66A5}"/>
                </a:ext>
              </a:extLst>
            </p:cNvPr>
            <p:cNvSpPr/>
            <p:nvPr/>
          </p:nvSpPr>
          <p:spPr>
            <a:xfrm>
              <a:off x="3672110" y="2957382"/>
              <a:ext cx="108000" cy="108000"/>
            </a:xfrm>
            <a:prstGeom prst="ellipse">
              <a:avLst/>
            </a:prstGeom>
            <a:solidFill>
              <a:srgbClr val="00B0F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mc:AlternateContent xmlns:mc="http://schemas.openxmlformats.org/markup-compatibility/2006" xmlns:a14="http://schemas.microsoft.com/office/drawing/2010/main">
        <mc:Choice Requires="a14">
          <p:sp>
            <p:nvSpPr>
              <p:cNvPr id="75" name="テキスト ボックス 74">
                <a:extLst>
                  <a:ext uri="{FF2B5EF4-FFF2-40B4-BE49-F238E27FC236}">
                    <a16:creationId xmlns:a16="http://schemas.microsoft.com/office/drawing/2014/main" id="{51B4FD04-E321-8F48-8B16-6EA671C5939E}"/>
                  </a:ext>
                </a:extLst>
              </p:cNvPr>
              <p:cNvSpPr txBox="1"/>
              <p:nvPr/>
            </p:nvSpPr>
            <p:spPr>
              <a:xfrm>
                <a:off x="2845073" y="2181314"/>
                <a:ext cx="3068105" cy="732573"/>
              </a:xfrm>
              <a:prstGeom prst="rect">
                <a:avLst/>
              </a:prstGeom>
              <a:noFill/>
            </p:spPr>
            <p:txBody>
              <a:bodyPr wrap="square" lIns="0" tIns="0" rIns="0" bIns="0" rtlCol="0">
                <a:spAutoFit/>
              </a:bodyPr>
              <a:lstStyle/>
              <a:p>
                <a14:m>
                  <m:oMath xmlns:m="http://schemas.openxmlformats.org/officeDocument/2006/math">
                    <m:r>
                      <a:rPr kumimoji="1" lang="en-US" altLang="ja-JP" b="0" i="1" smtClean="0">
                        <a:latin typeface="Cambria Math" panose="02040503050406030204" pitchFamily="18" charset="0"/>
                      </a:rPr>
                      <m:t>𝐴</m:t>
                    </m:r>
                    <m:r>
                      <a:rPr kumimoji="1" lang="en-US" altLang="ja-JP" b="0" i="1" smtClean="0">
                        <a:latin typeface="Cambria Math" panose="02040503050406030204" pitchFamily="18" charset="0"/>
                      </a:rPr>
                      <m:t>    </m:t>
                    </m:r>
                    <m:r>
                      <a:rPr kumimoji="1" lang="en-US" altLang="ja-JP" b="1" i="1" smtClean="0">
                        <a:latin typeface="Cambria Math" panose="02040503050406030204" pitchFamily="18" charset="0"/>
                      </a:rPr>
                      <m:t>=</m:t>
                    </m:r>
                    <m:d>
                      <m:dPr>
                        <m:begChr m:val="["/>
                        <m:endChr m:val="]"/>
                        <m:ctrlPr>
                          <a:rPr kumimoji="1" lang="en-US" altLang="ja-JP" b="1" i="1">
                            <a:latin typeface="Cambria Math" panose="02040503050406030204" pitchFamily="18" charset="0"/>
                          </a:rPr>
                        </m:ctrlPr>
                      </m:dPr>
                      <m:e>
                        <m:eqArr>
                          <m:eqArrPr>
                            <m:ctrlPr>
                              <a:rPr kumimoji="1" lang="en-US" altLang="ja-JP" i="1" smtClean="0">
                                <a:latin typeface="Cambria Math" panose="02040503050406030204" pitchFamily="18" charset="0"/>
                              </a:rPr>
                            </m:ctrlPr>
                          </m:eqArrPr>
                          <m:e>
                            <m:r>
                              <a:rPr kumimoji="1" lang="en-US" altLang="ja-JP" b="0" i="1" smtClean="0">
                                <a:latin typeface="Cambria Math" panose="02040503050406030204" pitchFamily="18" charset="0"/>
                              </a:rPr>
                              <m:t>1  4</m:t>
                            </m:r>
                          </m:e>
                          <m:e>
                            <m:r>
                              <a:rPr kumimoji="1" lang="en-US" altLang="ja-JP" b="0" i="1" smtClean="0">
                                <a:latin typeface="Cambria Math" panose="02040503050406030204" pitchFamily="18" charset="0"/>
                              </a:rPr>
                              <m:t>2  5</m:t>
                            </m:r>
                          </m:e>
                          <m:e>
                            <m:r>
                              <a:rPr kumimoji="1" lang="en-US" altLang="ja-JP" b="0" i="1" smtClean="0">
                                <a:latin typeface="Cambria Math" panose="02040503050406030204" pitchFamily="18" charset="0"/>
                              </a:rPr>
                              <m:t>3  6</m:t>
                            </m:r>
                          </m:e>
                        </m:eqArr>
                      </m:e>
                    </m:d>
                    <m:r>
                      <a:rPr kumimoji="1" lang="en-US" altLang="ja-JP" b="1" i="1">
                        <a:latin typeface="Cambria Math" panose="02040503050406030204" pitchFamily="18" charset="0"/>
                      </a:rPr>
                      <m:t>=</m:t>
                    </m:r>
                    <m:d>
                      <m:dPr>
                        <m:begChr m:val="["/>
                        <m:endChr m:val="]"/>
                        <m:ctrlPr>
                          <a:rPr kumimoji="1" lang="en-US" altLang="ja-JP" b="1" i="1">
                            <a:latin typeface="Cambria Math" panose="02040503050406030204" pitchFamily="18" charset="0"/>
                          </a:rPr>
                        </m:ctrlPr>
                      </m:dPr>
                      <m:e>
                        <m:eqArr>
                          <m:eqArrPr>
                            <m:ctrlPr>
                              <a:rPr kumimoji="1" lang="en-US" altLang="ja-JP" i="1">
                                <a:latin typeface="Cambria Math" panose="02040503050406030204" pitchFamily="18" charset="0"/>
                              </a:rPr>
                            </m:ctrlPr>
                          </m:eqArrPr>
                          <m:e>
                            <m:r>
                              <a:rPr kumimoji="1" lang="en-US" altLang="ja-JP" b="0" i="1">
                                <a:latin typeface="Cambria Math" panose="02040503050406030204" pitchFamily="18" charset="0"/>
                              </a:rPr>
                              <m:t>1  4</m:t>
                            </m:r>
                          </m:e>
                          <m:e>
                            <m:r>
                              <a:rPr kumimoji="1" lang="en-US" altLang="ja-JP" b="0" i="1">
                                <a:latin typeface="Cambria Math" panose="02040503050406030204" pitchFamily="18" charset="0"/>
                              </a:rPr>
                              <m:t>2  5</m:t>
                            </m:r>
                          </m:e>
                          <m:e>
                            <m:r>
                              <a:rPr kumimoji="1" lang="en-US" altLang="ja-JP" b="0" i="1">
                                <a:latin typeface="Cambria Math" panose="02040503050406030204" pitchFamily="18" charset="0"/>
                              </a:rPr>
                              <m:t>3  6</m:t>
                            </m:r>
                          </m:e>
                        </m:eqArr>
                      </m:e>
                    </m:d>
                  </m:oMath>
                </a14:m>
                <a:r>
                  <a:rPr kumimoji="1" lang="en-US" altLang="ja-JP" b="1" dirty="0"/>
                  <a:t> </a:t>
                </a:r>
                <a14:m>
                  <m:oMath xmlns:m="http://schemas.openxmlformats.org/officeDocument/2006/math">
                    <m:r>
                      <a:rPr kumimoji="1" lang="en-US" altLang="ja-JP" b="1" i="1">
                        <a:latin typeface="Cambria Math" panose="02040503050406030204" pitchFamily="18" charset="0"/>
                      </a:rPr>
                      <m:t>=</m:t>
                    </m:r>
                    <m:d>
                      <m:dPr>
                        <m:begChr m:val="["/>
                        <m:endChr m:val="]"/>
                        <m:ctrlPr>
                          <a:rPr kumimoji="1" lang="en-US" altLang="ja-JP" b="1" i="1">
                            <a:latin typeface="Cambria Math" panose="02040503050406030204" pitchFamily="18" charset="0"/>
                          </a:rPr>
                        </m:ctrlPr>
                      </m:dPr>
                      <m:e>
                        <m:eqArr>
                          <m:eqArrPr>
                            <m:ctrlPr>
                              <a:rPr kumimoji="1" lang="en-US" altLang="ja-JP" i="1">
                                <a:latin typeface="Cambria Math" panose="02040503050406030204" pitchFamily="18" charset="0"/>
                              </a:rPr>
                            </m:ctrlPr>
                          </m:eqArrPr>
                          <m:e>
                            <m:r>
                              <a:rPr kumimoji="1" lang="en-US" altLang="ja-JP" b="0" i="1">
                                <a:latin typeface="Cambria Math" panose="02040503050406030204" pitchFamily="18" charset="0"/>
                              </a:rPr>
                              <m:t>1  4</m:t>
                            </m:r>
                          </m:e>
                          <m:e>
                            <m:r>
                              <a:rPr kumimoji="1" lang="en-US" altLang="ja-JP" b="0" i="1">
                                <a:latin typeface="Cambria Math" panose="02040503050406030204" pitchFamily="18" charset="0"/>
                              </a:rPr>
                              <m:t>2  5</m:t>
                            </m:r>
                          </m:e>
                          <m:e>
                            <m:r>
                              <a:rPr kumimoji="1" lang="en-US" altLang="ja-JP" b="0" i="1">
                                <a:latin typeface="Cambria Math" panose="02040503050406030204" pitchFamily="18" charset="0"/>
                              </a:rPr>
                              <m:t>3  6</m:t>
                            </m:r>
                          </m:e>
                        </m:eqArr>
                      </m:e>
                    </m:d>
                  </m:oMath>
                </a14:m>
                <a:endParaRPr kumimoji="1" lang="ja-JP" altLang="en-US" b="1"/>
              </a:p>
            </p:txBody>
          </p:sp>
        </mc:Choice>
        <mc:Fallback xmlns="">
          <p:sp>
            <p:nvSpPr>
              <p:cNvPr id="75" name="テキスト ボックス 74">
                <a:extLst>
                  <a:ext uri="{FF2B5EF4-FFF2-40B4-BE49-F238E27FC236}">
                    <a16:creationId xmlns:a16="http://schemas.microsoft.com/office/drawing/2014/main" id="{51B4FD04-E321-8F48-8B16-6EA671C5939E}"/>
                  </a:ext>
                </a:extLst>
              </p:cNvPr>
              <p:cNvSpPr txBox="1">
                <a:spLocks noRot="1" noChangeAspect="1" noMove="1" noResize="1" noEditPoints="1" noAdjustHandles="1" noChangeArrowheads="1" noChangeShapeType="1" noTextEdit="1"/>
              </p:cNvSpPr>
              <p:nvPr/>
            </p:nvSpPr>
            <p:spPr>
              <a:xfrm>
                <a:off x="2845073" y="2181314"/>
                <a:ext cx="3068105" cy="732573"/>
              </a:xfrm>
              <a:prstGeom prst="rect">
                <a:avLst/>
              </a:prstGeom>
              <a:blipFill>
                <a:blip r:embed="rId6"/>
                <a:stretch>
                  <a:fillRect l="-2893" t="-5085" b="-20339"/>
                </a:stretch>
              </a:blipFill>
            </p:spPr>
            <p:txBody>
              <a:bodyPr/>
              <a:lstStyle/>
              <a:p>
                <a:r>
                  <a:rPr lang="ja-JP" altLang="en-US">
                    <a:noFill/>
                  </a:rPr>
                  <a:t> </a:t>
                </a:r>
              </a:p>
            </p:txBody>
          </p:sp>
        </mc:Fallback>
      </mc:AlternateContent>
      <p:sp>
        <p:nvSpPr>
          <p:cNvPr id="2" name="フッター プレースホルダー 1">
            <a:extLst>
              <a:ext uri="{FF2B5EF4-FFF2-40B4-BE49-F238E27FC236}">
                <a16:creationId xmlns:a16="http://schemas.microsoft.com/office/drawing/2014/main" id="{24CEB429-6976-7140-88E0-7DA9445DD71E}"/>
              </a:ext>
            </a:extLst>
          </p:cNvPr>
          <p:cNvSpPr>
            <a:spLocks noGrp="1"/>
          </p:cNvSpPr>
          <p:nvPr>
            <p:ph type="ftr" sz="quarter" idx="11"/>
          </p:nvPr>
        </p:nvSpPr>
        <p:spPr/>
        <p:txBody>
          <a:bodyPr/>
          <a:lstStyle/>
          <a:p>
            <a:r>
              <a:rPr kumimoji="1" lang="en" altLang="ja-JP"/>
              <a:t>By Kenji Hiranabe with the kindest help of Prof. Gilbert Strang</a:t>
            </a:r>
            <a:endParaRPr kumimoji="1" lang="ja-JP" altLang="en-US"/>
          </a:p>
        </p:txBody>
      </p:sp>
      <p:sp>
        <p:nvSpPr>
          <p:cNvPr id="30" name="スライド番号プレースホルダー 29">
            <a:extLst>
              <a:ext uri="{FF2B5EF4-FFF2-40B4-BE49-F238E27FC236}">
                <a16:creationId xmlns:a16="http://schemas.microsoft.com/office/drawing/2014/main" id="{DABBFEA3-43B1-3D48-8B82-50C15C60256C}"/>
              </a:ext>
            </a:extLst>
          </p:cNvPr>
          <p:cNvSpPr>
            <a:spLocks noGrp="1"/>
          </p:cNvSpPr>
          <p:nvPr>
            <p:ph type="sldNum" sz="quarter" idx="12"/>
          </p:nvPr>
        </p:nvSpPr>
        <p:spPr/>
        <p:txBody>
          <a:bodyPr/>
          <a:lstStyle/>
          <a:p>
            <a:fld id="{C29EF6B4-709F-0C4F-8D57-4E0D583B55F6}" type="slidenum">
              <a:rPr kumimoji="1" lang="ja-JP" altLang="en-US" smtClean="0"/>
              <a:t>5</a:t>
            </a:fld>
            <a:endParaRPr kumimoji="1" lang="ja-JP" altLang="en-US"/>
          </a:p>
        </p:txBody>
      </p:sp>
    </p:spTree>
    <p:extLst>
      <p:ext uri="{BB962C8B-B14F-4D97-AF65-F5344CB8AC3E}">
        <p14:creationId xmlns:p14="http://schemas.microsoft.com/office/powerpoint/2010/main" val="698812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D4CE04DC-6D60-6146-9A3B-94A7777E8B43}"/>
              </a:ext>
            </a:extLst>
          </p:cNvPr>
          <p:cNvGrpSpPr/>
          <p:nvPr/>
        </p:nvGrpSpPr>
        <p:grpSpPr>
          <a:xfrm>
            <a:off x="6227078" y="1599218"/>
            <a:ext cx="481952" cy="666573"/>
            <a:chOff x="6582673" y="1895026"/>
            <a:chExt cx="481952" cy="666573"/>
          </a:xfrm>
        </p:grpSpPr>
        <p:sp>
          <p:nvSpPr>
            <p:cNvPr id="3" name="正方形/長方形 2">
              <a:extLst>
                <a:ext uri="{FF2B5EF4-FFF2-40B4-BE49-F238E27FC236}">
                  <a16:creationId xmlns:a16="http://schemas.microsoft.com/office/drawing/2014/main" id="{4D2E92D8-5DBC-2D49-9469-2EEC925EF02A}"/>
                </a:ext>
              </a:extLst>
            </p:cNvPr>
            <p:cNvSpPr/>
            <p:nvPr/>
          </p:nvSpPr>
          <p:spPr>
            <a:xfrm>
              <a:off x="6615487" y="1947645"/>
              <a:ext cx="409544" cy="58849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nvGrpSpPr>
            <p:cNvPr id="4" name="グループ化 3">
              <a:extLst>
                <a:ext uri="{FF2B5EF4-FFF2-40B4-BE49-F238E27FC236}">
                  <a16:creationId xmlns:a16="http://schemas.microsoft.com/office/drawing/2014/main" id="{29696037-612E-8F4D-ABBD-3A7F62175E52}"/>
                </a:ext>
              </a:extLst>
            </p:cNvPr>
            <p:cNvGrpSpPr/>
            <p:nvPr/>
          </p:nvGrpSpPr>
          <p:grpSpPr>
            <a:xfrm>
              <a:off x="6582673" y="1895026"/>
              <a:ext cx="481952" cy="666573"/>
              <a:chOff x="5878563" y="4348528"/>
              <a:chExt cx="481952" cy="666573"/>
            </a:xfrm>
          </p:grpSpPr>
          <p:sp>
            <p:nvSpPr>
              <p:cNvPr id="5" name="正方形/長方形 4">
                <a:extLst>
                  <a:ext uri="{FF2B5EF4-FFF2-40B4-BE49-F238E27FC236}">
                    <a16:creationId xmlns:a16="http://schemas.microsoft.com/office/drawing/2014/main" id="{EDB8E001-4970-3246-A268-B5CA98A82847}"/>
                  </a:ext>
                </a:extLst>
              </p:cNvPr>
              <p:cNvSpPr/>
              <p:nvPr/>
            </p:nvSpPr>
            <p:spPr>
              <a:xfrm>
                <a:off x="5921129" y="4403534"/>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17BA8744-FA34-C048-A8FF-08D9F441B6AA}"/>
                  </a:ext>
                </a:extLst>
              </p:cNvPr>
              <p:cNvSpPr/>
              <p:nvPr/>
            </p:nvSpPr>
            <p:spPr>
              <a:xfrm rot="5400000">
                <a:off x="6049947" y="4274716"/>
                <a:ext cx="136800" cy="394437"/>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nvGrpSpPr>
              <p:cNvPr id="7" name="グループ化 6">
                <a:extLst>
                  <a:ext uri="{FF2B5EF4-FFF2-40B4-BE49-F238E27FC236}">
                    <a16:creationId xmlns:a16="http://schemas.microsoft.com/office/drawing/2014/main" id="{741DF77A-8411-A24A-A1E7-7ECA16AA6FB8}"/>
                  </a:ext>
                </a:extLst>
              </p:cNvPr>
              <p:cNvGrpSpPr/>
              <p:nvPr/>
            </p:nvGrpSpPr>
            <p:grpSpPr>
              <a:xfrm>
                <a:off x="5878563" y="4348528"/>
                <a:ext cx="481952" cy="666573"/>
                <a:chOff x="1462419" y="107793"/>
                <a:chExt cx="258051" cy="356903"/>
              </a:xfrm>
            </p:grpSpPr>
            <p:sp>
              <p:nvSpPr>
                <p:cNvPr id="8" name="左大かっこ 7">
                  <a:extLst>
                    <a:ext uri="{FF2B5EF4-FFF2-40B4-BE49-F238E27FC236}">
                      <a16:creationId xmlns:a16="http://schemas.microsoft.com/office/drawing/2014/main" id="{52862FE8-56AA-AE4D-B099-DAF0EA44A0F0}"/>
                    </a:ext>
                  </a:extLst>
                </p:cNvPr>
                <p:cNvSpPr/>
                <p:nvPr/>
              </p:nvSpPr>
              <p:spPr>
                <a:xfrm>
                  <a:off x="1462419" y="107793"/>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9" name="左大かっこ 8">
                  <a:extLst>
                    <a:ext uri="{FF2B5EF4-FFF2-40B4-BE49-F238E27FC236}">
                      <a16:creationId xmlns:a16="http://schemas.microsoft.com/office/drawing/2014/main" id="{1BC65465-90DA-8144-84C2-5D39849473CF}"/>
                    </a:ext>
                  </a:extLst>
                </p:cNvPr>
                <p:cNvSpPr/>
                <p:nvPr/>
              </p:nvSpPr>
              <p:spPr>
                <a:xfrm flipH="1">
                  <a:off x="1674751" y="107794"/>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grpSp>
      </p:grpSp>
      <p:grpSp>
        <p:nvGrpSpPr>
          <p:cNvPr id="10" name="グループ化 9">
            <a:extLst>
              <a:ext uri="{FF2B5EF4-FFF2-40B4-BE49-F238E27FC236}">
                <a16:creationId xmlns:a16="http://schemas.microsoft.com/office/drawing/2014/main" id="{8D3168B2-C341-7442-BCDE-78D1758C9A68}"/>
              </a:ext>
            </a:extLst>
          </p:cNvPr>
          <p:cNvGrpSpPr/>
          <p:nvPr/>
        </p:nvGrpSpPr>
        <p:grpSpPr>
          <a:xfrm>
            <a:off x="2152521" y="1661837"/>
            <a:ext cx="196596" cy="194343"/>
            <a:chOff x="4163876" y="2548857"/>
            <a:chExt cx="196596" cy="194343"/>
          </a:xfrm>
        </p:grpSpPr>
        <p:sp>
          <p:nvSpPr>
            <p:cNvPr id="11" name="正方形/長方形 10">
              <a:extLst>
                <a:ext uri="{FF2B5EF4-FFF2-40B4-BE49-F238E27FC236}">
                  <a16:creationId xmlns:a16="http://schemas.microsoft.com/office/drawing/2014/main" id="{3AC95E57-64F6-D148-AA6A-16AD26EDD37F}"/>
                </a:ext>
              </a:extLst>
            </p:cNvPr>
            <p:cNvSpPr/>
            <p:nvPr/>
          </p:nvSpPr>
          <p:spPr>
            <a:xfrm rot="5400000">
              <a:off x="4225552" y="2543611"/>
              <a:ext cx="73243" cy="196596"/>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2" name="正方形/長方形 11">
              <a:extLst>
                <a:ext uri="{FF2B5EF4-FFF2-40B4-BE49-F238E27FC236}">
                  <a16:creationId xmlns:a16="http://schemas.microsoft.com/office/drawing/2014/main" id="{F3D05DA5-E3EC-8148-AF18-35DE08ECE943}"/>
                </a:ext>
              </a:extLst>
            </p:cNvPr>
            <p:cNvSpPr/>
            <p:nvPr/>
          </p:nvSpPr>
          <p:spPr>
            <a:xfrm>
              <a:off x="4217188" y="2548857"/>
              <a:ext cx="85388" cy="194343"/>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sp>
        <p:nvSpPr>
          <p:cNvPr id="13" name="正方形/長方形 12">
            <a:extLst>
              <a:ext uri="{FF2B5EF4-FFF2-40B4-BE49-F238E27FC236}">
                <a16:creationId xmlns:a16="http://schemas.microsoft.com/office/drawing/2014/main" id="{11DF90DC-9EB8-304D-8B15-E65ECC1246B1}"/>
              </a:ext>
            </a:extLst>
          </p:cNvPr>
          <p:cNvSpPr/>
          <p:nvPr/>
        </p:nvSpPr>
        <p:spPr>
          <a:xfrm>
            <a:off x="1548947" y="1728029"/>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4" name="正方形/長方形 13">
            <a:extLst>
              <a:ext uri="{FF2B5EF4-FFF2-40B4-BE49-F238E27FC236}">
                <a16:creationId xmlns:a16="http://schemas.microsoft.com/office/drawing/2014/main" id="{CA98058E-626E-1245-8F7D-7D068ABA1AEC}"/>
              </a:ext>
            </a:extLst>
          </p:cNvPr>
          <p:cNvSpPr/>
          <p:nvPr/>
        </p:nvSpPr>
        <p:spPr>
          <a:xfrm rot="5400000">
            <a:off x="1050826" y="1492136"/>
            <a:ext cx="141287" cy="586800"/>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5" name="左大かっこ 14">
            <a:extLst>
              <a:ext uri="{FF2B5EF4-FFF2-40B4-BE49-F238E27FC236}">
                <a16:creationId xmlns:a16="http://schemas.microsoft.com/office/drawing/2014/main" id="{7287E5C1-5D69-6940-A474-7C37B15EFE29}"/>
              </a:ext>
            </a:extLst>
          </p:cNvPr>
          <p:cNvSpPr/>
          <p:nvPr/>
        </p:nvSpPr>
        <p:spPr>
          <a:xfrm flipH="1">
            <a:off x="1370781" y="1676199"/>
            <a:ext cx="73130" cy="219730"/>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6" name="左大かっこ 15">
            <a:extLst>
              <a:ext uri="{FF2B5EF4-FFF2-40B4-BE49-F238E27FC236}">
                <a16:creationId xmlns:a16="http://schemas.microsoft.com/office/drawing/2014/main" id="{BC1C8EF2-B9D3-5748-840A-1A118BF5F57F}"/>
              </a:ext>
            </a:extLst>
          </p:cNvPr>
          <p:cNvSpPr/>
          <p:nvPr/>
        </p:nvSpPr>
        <p:spPr>
          <a:xfrm>
            <a:off x="795995" y="1685109"/>
            <a:ext cx="73130" cy="210820"/>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7" name="左大かっこ 16">
            <a:extLst>
              <a:ext uri="{FF2B5EF4-FFF2-40B4-BE49-F238E27FC236}">
                <a16:creationId xmlns:a16="http://schemas.microsoft.com/office/drawing/2014/main" id="{4C73450A-C57F-8242-8EA8-DA6D6D602F46}"/>
              </a:ext>
            </a:extLst>
          </p:cNvPr>
          <p:cNvSpPr/>
          <p:nvPr/>
        </p:nvSpPr>
        <p:spPr>
          <a:xfrm>
            <a:off x="1504356" y="1676196"/>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18" name="左大かっこ 17">
            <a:extLst>
              <a:ext uri="{FF2B5EF4-FFF2-40B4-BE49-F238E27FC236}">
                <a16:creationId xmlns:a16="http://schemas.microsoft.com/office/drawing/2014/main" id="{FE373A4F-8B97-6F46-BEF0-5D8CB0CB19E3}"/>
              </a:ext>
            </a:extLst>
          </p:cNvPr>
          <p:cNvSpPr/>
          <p:nvPr/>
        </p:nvSpPr>
        <p:spPr>
          <a:xfrm flipH="1">
            <a:off x="1633914" y="1676198"/>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20280C4C-1826-604B-9EC1-B51B617A6CC5}"/>
                  </a:ext>
                </a:extLst>
              </p:cNvPr>
              <p:cNvSpPr txBox="1"/>
              <p:nvPr/>
            </p:nvSpPr>
            <p:spPr>
              <a:xfrm>
                <a:off x="1704805" y="1597510"/>
                <a:ext cx="42213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m:t>
                      </m:r>
                    </m:oMath>
                  </m:oMathPara>
                </a14:m>
                <a:endParaRPr kumimoji="1" lang="ja-JP" altLang="en-US">
                  <a:latin typeface="Meiryo" panose="020B0604030504040204" pitchFamily="34" charset="-128"/>
                  <a:ea typeface="Meiryo" panose="020B0604030504040204" pitchFamily="34" charset="-128"/>
                </a:endParaRPr>
              </a:p>
            </p:txBody>
          </p:sp>
        </mc:Choice>
        <mc:Fallback xmlns="">
          <p:sp>
            <p:nvSpPr>
              <p:cNvPr id="19" name="テキスト ボックス 18">
                <a:extLst>
                  <a:ext uri="{FF2B5EF4-FFF2-40B4-BE49-F238E27FC236}">
                    <a16:creationId xmlns:a16="http://schemas.microsoft.com/office/drawing/2014/main" id="{20280C4C-1826-604B-9EC1-B51B617A6CC5}"/>
                  </a:ext>
                </a:extLst>
              </p:cNvPr>
              <p:cNvSpPr txBox="1">
                <a:spLocks noRot="1" noChangeAspect="1" noMove="1" noResize="1" noEditPoints="1" noAdjustHandles="1" noChangeArrowheads="1" noChangeShapeType="1" noTextEdit="1"/>
              </p:cNvSpPr>
              <p:nvPr/>
            </p:nvSpPr>
            <p:spPr>
              <a:xfrm>
                <a:off x="1704805" y="1597510"/>
                <a:ext cx="422134" cy="276999"/>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テキスト ボックス 19">
                <a:extLst>
                  <a:ext uri="{FF2B5EF4-FFF2-40B4-BE49-F238E27FC236}">
                    <a16:creationId xmlns:a16="http://schemas.microsoft.com/office/drawing/2014/main" id="{9AB44A2F-8FD6-BD46-B430-D988C7FBE9E2}"/>
                  </a:ext>
                </a:extLst>
              </p:cNvPr>
              <p:cNvSpPr txBox="1"/>
              <p:nvPr/>
            </p:nvSpPr>
            <p:spPr>
              <a:xfrm>
                <a:off x="2393850" y="1598074"/>
                <a:ext cx="42213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m:t>
                      </m:r>
                    </m:oMath>
                  </m:oMathPara>
                </a14:m>
                <a:endParaRPr kumimoji="1" lang="ja-JP" altLang="en-US">
                  <a:latin typeface="Meiryo" panose="020B0604030504040204" pitchFamily="34" charset="-128"/>
                  <a:ea typeface="Meiryo" panose="020B0604030504040204" pitchFamily="34" charset="-128"/>
                </a:endParaRPr>
              </a:p>
            </p:txBody>
          </p:sp>
        </mc:Choice>
        <mc:Fallback xmlns="">
          <p:sp>
            <p:nvSpPr>
              <p:cNvPr id="20" name="テキスト ボックス 19">
                <a:extLst>
                  <a:ext uri="{FF2B5EF4-FFF2-40B4-BE49-F238E27FC236}">
                    <a16:creationId xmlns:a16="http://schemas.microsoft.com/office/drawing/2014/main" id="{9AB44A2F-8FD6-BD46-B430-D988C7FBE9E2}"/>
                  </a:ext>
                </a:extLst>
              </p:cNvPr>
              <p:cNvSpPr txBox="1">
                <a:spLocks noRot="1" noChangeAspect="1" noMove="1" noResize="1" noEditPoints="1" noAdjustHandles="1" noChangeArrowheads="1" noChangeShapeType="1" noTextEdit="1"/>
              </p:cNvSpPr>
              <p:nvPr/>
            </p:nvSpPr>
            <p:spPr>
              <a:xfrm>
                <a:off x="2393850" y="1598074"/>
                <a:ext cx="422134" cy="276999"/>
              </a:xfrm>
              <a:prstGeom prst="rect">
                <a:avLst/>
              </a:prstGeom>
              <a:blipFill>
                <a:blip r:embed="rId3"/>
                <a:stretch>
                  <a:fillRect/>
                </a:stretch>
              </a:blipFill>
            </p:spPr>
            <p:txBody>
              <a:bodyPr/>
              <a:lstStyle/>
              <a:p>
                <a:r>
                  <a:rPr lang="ja-JP" altLang="en-US">
                    <a:noFill/>
                  </a:rPr>
                  <a:t> </a:t>
                </a:r>
              </a:p>
            </p:txBody>
          </p:sp>
        </mc:Fallback>
      </mc:AlternateContent>
      <p:sp>
        <p:nvSpPr>
          <p:cNvPr id="21" name="円/楕円 20">
            <a:extLst>
              <a:ext uri="{FF2B5EF4-FFF2-40B4-BE49-F238E27FC236}">
                <a16:creationId xmlns:a16="http://schemas.microsoft.com/office/drawing/2014/main" id="{F30D7653-8CD8-C346-BB62-A3EC4BB6B61A}"/>
              </a:ext>
            </a:extLst>
          </p:cNvPr>
          <p:cNvSpPr/>
          <p:nvPr/>
        </p:nvSpPr>
        <p:spPr>
          <a:xfrm>
            <a:off x="2790581" y="1704854"/>
            <a:ext cx="90249" cy="853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2" name="正方形/長方形 21">
            <a:extLst>
              <a:ext uri="{FF2B5EF4-FFF2-40B4-BE49-F238E27FC236}">
                <a16:creationId xmlns:a16="http://schemas.microsoft.com/office/drawing/2014/main" id="{6A66200A-7E22-6E4F-ABC5-14E5E704A5A9}"/>
              </a:ext>
            </a:extLst>
          </p:cNvPr>
          <p:cNvSpPr/>
          <p:nvPr/>
        </p:nvSpPr>
        <p:spPr>
          <a:xfrm>
            <a:off x="5253796" y="1664420"/>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nvGrpSpPr>
          <p:cNvPr id="23" name="グループ化 22">
            <a:extLst>
              <a:ext uri="{FF2B5EF4-FFF2-40B4-BE49-F238E27FC236}">
                <a16:creationId xmlns:a16="http://schemas.microsoft.com/office/drawing/2014/main" id="{D748B057-9312-BD4C-B2A4-4AA0955C5F70}"/>
              </a:ext>
            </a:extLst>
          </p:cNvPr>
          <p:cNvGrpSpPr/>
          <p:nvPr/>
        </p:nvGrpSpPr>
        <p:grpSpPr>
          <a:xfrm>
            <a:off x="5449562" y="1606146"/>
            <a:ext cx="447338" cy="219730"/>
            <a:chOff x="5010117" y="1088163"/>
            <a:chExt cx="447338" cy="219730"/>
          </a:xfrm>
        </p:grpSpPr>
        <p:sp>
          <p:nvSpPr>
            <p:cNvPr id="24" name="正方形/長方形 23">
              <a:extLst>
                <a:ext uri="{FF2B5EF4-FFF2-40B4-BE49-F238E27FC236}">
                  <a16:creationId xmlns:a16="http://schemas.microsoft.com/office/drawing/2014/main" id="{1D40E261-C384-6743-B3C3-101AFCB897B3}"/>
                </a:ext>
              </a:extLst>
            </p:cNvPr>
            <p:cNvSpPr/>
            <p:nvPr/>
          </p:nvSpPr>
          <p:spPr>
            <a:xfrm rot="5400000">
              <a:off x="5162795" y="998038"/>
              <a:ext cx="136800" cy="394437"/>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5" name="左大かっこ 24">
              <a:extLst>
                <a:ext uri="{FF2B5EF4-FFF2-40B4-BE49-F238E27FC236}">
                  <a16:creationId xmlns:a16="http://schemas.microsoft.com/office/drawing/2014/main" id="{19AAEE34-4B8C-1A49-A457-E8C0F6572B65}"/>
                </a:ext>
              </a:extLst>
            </p:cNvPr>
            <p:cNvSpPr/>
            <p:nvPr/>
          </p:nvSpPr>
          <p:spPr>
            <a:xfrm flipH="1">
              <a:off x="5384325" y="1088163"/>
              <a:ext cx="73130" cy="219730"/>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6" name="左大かっこ 25">
              <a:extLst>
                <a:ext uri="{FF2B5EF4-FFF2-40B4-BE49-F238E27FC236}">
                  <a16:creationId xmlns:a16="http://schemas.microsoft.com/office/drawing/2014/main" id="{88326281-6203-684F-A7BA-38B5EFB38C62}"/>
                </a:ext>
              </a:extLst>
            </p:cNvPr>
            <p:cNvSpPr/>
            <p:nvPr/>
          </p:nvSpPr>
          <p:spPr>
            <a:xfrm>
              <a:off x="5010117" y="1097073"/>
              <a:ext cx="73130" cy="210820"/>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sp>
        <p:nvSpPr>
          <p:cNvPr id="27" name="左大かっこ 26">
            <a:extLst>
              <a:ext uri="{FF2B5EF4-FFF2-40B4-BE49-F238E27FC236}">
                <a16:creationId xmlns:a16="http://schemas.microsoft.com/office/drawing/2014/main" id="{BE0EA713-F1EB-964D-BD6E-E11AD24B0CBB}"/>
              </a:ext>
            </a:extLst>
          </p:cNvPr>
          <p:cNvSpPr/>
          <p:nvPr/>
        </p:nvSpPr>
        <p:spPr>
          <a:xfrm>
            <a:off x="5209205" y="1612587"/>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8" name="左大かっこ 27">
            <a:extLst>
              <a:ext uri="{FF2B5EF4-FFF2-40B4-BE49-F238E27FC236}">
                <a16:creationId xmlns:a16="http://schemas.microsoft.com/office/drawing/2014/main" id="{DEC19F4E-243C-AF4E-806D-B453CEEA2722}"/>
              </a:ext>
            </a:extLst>
          </p:cNvPr>
          <p:cNvSpPr/>
          <p:nvPr/>
        </p:nvSpPr>
        <p:spPr>
          <a:xfrm flipH="1">
            <a:off x="5338763" y="1612589"/>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mc:AlternateContent xmlns:mc="http://schemas.openxmlformats.org/markup-compatibility/2006" xmlns:a14="http://schemas.microsoft.com/office/drawing/2010/main">
        <mc:Choice Requires="a14">
          <p:sp>
            <p:nvSpPr>
              <p:cNvPr id="29" name="テキスト ボックス 28">
                <a:extLst>
                  <a:ext uri="{FF2B5EF4-FFF2-40B4-BE49-F238E27FC236}">
                    <a16:creationId xmlns:a16="http://schemas.microsoft.com/office/drawing/2014/main" id="{CFC7C5FA-C531-EE4A-A56F-05C9B3EA2D4F}"/>
                  </a:ext>
                </a:extLst>
              </p:cNvPr>
              <p:cNvSpPr txBox="1"/>
              <p:nvPr/>
            </p:nvSpPr>
            <p:spPr>
              <a:xfrm>
                <a:off x="5877523" y="1531904"/>
                <a:ext cx="42213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m:t>
                      </m:r>
                    </m:oMath>
                  </m:oMathPara>
                </a14:m>
                <a:endParaRPr kumimoji="1" lang="ja-JP" altLang="en-US">
                  <a:latin typeface="Meiryo" panose="020B0604030504040204" pitchFamily="34" charset="-128"/>
                  <a:ea typeface="Meiryo" panose="020B0604030504040204" pitchFamily="34" charset="-128"/>
                </a:endParaRPr>
              </a:p>
            </p:txBody>
          </p:sp>
        </mc:Choice>
        <mc:Fallback xmlns="">
          <p:sp>
            <p:nvSpPr>
              <p:cNvPr id="29" name="テキスト ボックス 28">
                <a:extLst>
                  <a:ext uri="{FF2B5EF4-FFF2-40B4-BE49-F238E27FC236}">
                    <a16:creationId xmlns:a16="http://schemas.microsoft.com/office/drawing/2014/main" id="{CFC7C5FA-C531-EE4A-A56F-05C9B3EA2D4F}"/>
                  </a:ext>
                </a:extLst>
              </p:cNvPr>
              <p:cNvSpPr txBox="1">
                <a:spLocks noRot="1" noChangeAspect="1" noMove="1" noResize="1" noEditPoints="1" noAdjustHandles="1" noChangeArrowheads="1" noChangeShapeType="1" noTextEdit="1"/>
              </p:cNvSpPr>
              <p:nvPr/>
            </p:nvSpPr>
            <p:spPr>
              <a:xfrm>
                <a:off x="5877523" y="1531904"/>
                <a:ext cx="422134" cy="276999"/>
              </a:xfrm>
              <a:prstGeom prst="rect">
                <a:avLst/>
              </a:prstGeom>
              <a:blipFill>
                <a:blip r:embed="rId4"/>
                <a:stretch>
                  <a:fillRect/>
                </a:stretch>
              </a:blipFill>
            </p:spPr>
            <p:txBody>
              <a:bodyPr/>
              <a:lstStyle/>
              <a:p>
                <a:r>
                  <a:rPr lang="ja-JP" altLang="en-US">
                    <a:noFill/>
                  </a:rPr>
                  <a:t> </a:t>
                </a:r>
              </a:p>
            </p:txBody>
          </p:sp>
        </mc:Fallback>
      </mc:AlternateContent>
      <p:sp>
        <p:nvSpPr>
          <p:cNvPr id="30" name="テキスト ボックス 29">
            <a:extLst>
              <a:ext uri="{FF2B5EF4-FFF2-40B4-BE49-F238E27FC236}">
                <a16:creationId xmlns:a16="http://schemas.microsoft.com/office/drawing/2014/main" id="{BFCF57F3-C2C6-0445-86CB-7DE5B7C02AF2}"/>
              </a:ext>
            </a:extLst>
          </p:cNvPr>
          <p:cNvSpPr txBox="1"/>
          <p:nvPr/>
        </p:nvSpPr>
        <p:spPr>
          <a:xfrm>
            <a:off x="2973357" y="1626862"/>
            <a:ext cx="780983" cy="276999"/>
          </a:xfrm>
          <a:prstGeom prst="rect">
            <a:avLst/>
          </a:prstGeom>
          <a:noFill/>
        </p:spPr>
        <p:txBody>
          <a:bodyPr wrap="none" rtlCol="0">
            <a:spAutoFit/>
          </a:bodyPr>
          <a:lstStyle/>
          <a:p>
            <a:r>
              <a:rPr kumimoji="1" lang="ja-JP" altLang="en-US" sz="1200">
                <a:latin typeface="Meiryo" panose="020B0604030504040204" pitchFamily="34" charset="-128"/>
                <a:ea typeface="Meiryo" panose="020B0604030504040204" pitchFamily="34" charset="-128"/>
              </a:rPr>
              <a:t>内積</a:t>
            </a:r>
            <a:r>
              <a:rPr kumimoji="1" lang="en-US" altLang="ja-JP" sz="1200" dirty="0">
                <a:latin typeface="Meiryo" panose="020B0604030504040204" pitchFamily="34" charset="-128"/>
                <a:ea typeface="Meiryo" panose="020B0604030504040204" pitchFamily="34" charset="-128"/>
              </a:rPr>
              <a:t>(</a:t>
            </a:r>
            <a:r>
              <a:rPr kumimoji="1" lang="ja-JP" altLang="en-US" sz="1200" dirty="0">
                <a:latin typeface="Meiryo" panose="020B0604030504040204" pitchFamily="34" charset="-128"/>
                <a:ea typeface="Meiryo" panose="020B0604030504040204" pitchFamily="34" charset="-128"/>
              </a:rPr>
              <a:t>数</a:t>
            </a:r>
            <a:r>
              <a:rPr kumimoji="1" lang="en-US" altLang="ja-JP" sz="1200" dirty="0">
                <a:latin typeface="Meiryo" panose="020B0604030504040204" pitchFamily="34" charset="-128"/>
                <a:ea typeface="Meiryo" panose="020B0604030504040204" pitchFamily="34" charset="-128"/>
              </a:rPr>
              <a:t>)</a:t>
            </a:r>
            <a:endParaRPr kumimoji="1" lang="ja-JP" altLang="en-US" sz="1200">
              <a:latin typeface="Meiryo" panose="020B0604030504040204" pitchFamily="34" charset="-128"/>
              <a:ea typeface="Meiryo" panose="020B0604030504040204" pitchFamily="34" charset="-128"/>
            </a:endParaRPr>
          </a:p>
        </p:txBody>
      </p:sp>
      <p:sp>
        <p:nvSpPr>
          <p:cNvPr id="31" name="テキスト ボックス 30">
            <a:extLst>
              <a:ext uri="{FF2B5EF4-FFF2-40B4-BE49-F238E27FC236}">
                <a16:creationId xmlns:a16="http://schemas.microsoft.com/office/drawing/2014/main" id="{33188526-4FD4-3A4A-8057-F3F298C3730D}"/>
              </a:ext>
            </a:extLst>
          </p:cNvPr>
          <p:cNvSpPr txBox="1"/>
          <p:nvPr/>
        </p:nvSpPr>
        <p:spPr>
          <a:xfrm>
            <a:off x="7603119" y="1548877"/>
            <a:ext cx="1116268" cy="276999"/>
          </a:xfrm>
          <a:prstGeom prst="rect">
            <a:avLst/>
          </a:prstGeom>
          <a:noFill/>
        </p:spPr>
        <p:txBody>
          <a:bodyPr wrap="none" rtlCol="0">
            <a:spAutoFit/>
          </a:bodyPr>
          <a:lstStyle/>
          <a:p>
            <a:r>
              <a:rPr kumimoji="1" lang="en-US" altLang="ja-JP" sz="1200" dirty="0">
                <a:latin typeface="Meiryo" panose="020B0604030504040204" pitchFamily="34" charset="-128"/>
                <a:ea typeface="Meiryo" panose="020B0604030504040204" pitchFamily="34" charset="-128"/>
              </a:rPr>
              <a:t>Rank1</a:t>
            </a:r>
            <a:r>
              <a:rPr kumimoji="1" lang="ja-JP" altLang="en-US" sz="1200">
                <a:latin typeface="Meiryo" panose="020B0604030504040204" pitchFamily="34" charset="-128"/>
                <a:ea typeface="Meiryo" panose="020B0604030504040204" pitchFamily="34" charset="-128"/>
              </a:rPr>
              <a:t>の行列</a:t>
            </a:r>
            <a:endParaRPr kumimoji="1" lang="en-US" altLang="ja-JP" sz="1200" dirty="0">
              <a:latin typeface="Meiryo" panose="020B0604030504040204" pitchFamily="34" charset="-128"/>
              <a:ea typeface="Meiryo" panose="020B0604030504040204" pitchFamily="34" charset="-128"/>
            </a:endParaRPr>
          </a:p>
        </p:txBody>
      </p:sp>
      <p:sp>
        <p:nvSpPr>
          <p:cNvPr id="32" name="円/楕円 31">
            <a:extLst>
              <a:ext uri="{FF2B5EF4-FFF2-40B4-BE49-F238E27FC236}">
                <a16:creationId xmlns:a16="http://schemas.microsoft.com/office/drawing/2014/main" id="{3FCB5E30-A4A0-DE4E-B3E6-377CD133D5E8}"/>
              </a:ext>
            </a:extLst>
          </p:cNvPr>
          <p:cNvSpPr/>
          <p:nvPr/>
        </p:nvSpPr>
        <p:spPr>
          <a:xfrm>
            <a:off x="317810" y="1591631"/>
            <a:ext cx="360000" cy="360000"/>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600" dirty="0">
                <a:solidFill>
                  <a:schemeClr val="tx1"/>
                </a:solidFill>
                <a:latin typeface="Meiryo" panose="020B0604030504040204" pitchFamily="34" charset="-128"/>
                <a:ea typeface="Meiryo" panose="020B0604030504040204" pitchFamily="34" charset="-128"/>
              </a:rPr>
              <a:t>v1</a:t>
            </a:r>
            <a:endParaRPr kumimoji="1" lang="ja-JP" altLang="en-US" sz="1600">
              <a:solidFill>
                <a:schemeClr val="tx1"/>
              </a:solidFill>
              <a:latin typeface="Meiryo" panose="020B0604030504040204" pitchFamily="34" charset="-128"/>
              <a:ea typeface="Meiryo" panose="020B0604030504040204" pitchFamily="34" charset="-128"/>
            </a:endParaRPr>
          </a:p>
        </p:txBody>
      </p:sp>
      <p:sp>
        <p:nvSpPr>
          <p:cNvPr id="34" name="円/楕円 33">
            <a:extLst>
              <a:ext uri="{FF2B5EF4-FFF2-40B4-BE49-F238E27FC236}">
                <a16:creationId xmlns:a16="http://schemas.microsoft.com/office/drawing/2014/main" id="{8008AB7F-82F2-0A42-ABED-17B34B8E05A4}"/>
              </a:ext>
            </a:extLst>
          </p:cNvPr>
          <p:cNvSpPr/>
          <p:nvPr/>
        </p:nvSpPr>
        <p:spPr>
          <a:xfrm>
            <a:off x="7106027" y="1709055"/>
            <a:ext cx="90249" cy="853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nvGrpSpPr>
          <p:cNvPr id="35" name="グループ化 34">
            <a:extLst>
              <a:ext uri="{FF2B5EF4-FFF2-40B4-BE49-F238E27FC236}">
                <a16:creationId xmlns:a16="http://schemas.microsoft.com/office/drawing/2014/main" id="{4D6320AD-85B2-2043-90A2-29CCDC8833C6}"/>
              </a:ext>
            </a:extLst>
          </p:cNvPr>
          <p:cNvGrpSpPr/>
          <p:nvPr/>
        </p:nvGrpSpPr>
        <p:grpSpPr>
          <a:xfrm>
            <a:off x="7021479" y="1608252"/>
            <a:ext cx="481952" cy="666573"/>
            <a:chOff x="2993085" y="107794"/>
            <a:chExt cx="258051" cy="356903"/>
          </a:xfrm>
        </p:grpSpPr>
        <p:sp>
          <p:nvSpPr>
            <p:cNvPr id="36" name="左大かっこ 35">
              <a:extLst>
                <a:ext uri="{FF2B5EF4-FFF2-40B4-BE49-F238E27FC236}">
                  <a16:creationId xmlns:a16="http://schemas.microsoft.com/office/drawing/2014/main" id="{5BBC3A9C-367D-0F4E-B683-3BEF19EE5348}"/>
                </a:ext>
              </a:extLst>
            </p:cNvPr>
            <p:cNvSpPr/>
            <p:nvPr/>
          </p:nvSpPr>
          <p:spPr>
            <a:xfrm>
              <a:off x="2993085" y="107794"/>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37" name="左大かっこ 36">
              <a:extLst>
                <a:ext uri="{FF2B5EF4-FFF2-40B4-BE49-F238E27FC236}">
                  <a16:creationId xmlns:a16="http://schemas.microsoft.com/office/drawing/2014/main" id="{19F21CA1-2917-8B43-939B-9AD662901B0E}"/>
                </a:ext>
              </a:extLst>
            </p:cNvPr>
            <p:cNvSpPr/>
            <p:nvPr/>
          </p:nvSpPr>
          <p:spPr>
            <a:xfrm flipH="1">
              <a:off x="3205417" y="107795"/>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sp>
        <p:nvSpPr>
          <p:cNvPr id="38" name="円/楕円 37">
            <a:extLst>
              <a:ext uri="{FF2B5EF4-FFF2-40B4-BE49-F238E27FC236}">
                <a16:creationId xmlns:a16="http://schemas.microsoft.com/office/drawing/2014/main" id="{DC404F50-3626-734E-8EC2-A685A0FE9CAC}"/>
              </a:ext>
            </a:extLst>
          </p:cNvPr>
          <p:cNvSpPr/>
          <p:nvPr/>
        </p:nvSpPr>
        <p:spPr>
          <a:xfrm>
            <a:off x="7106027" y="1910209"/>
            <a:ext cx="90249" cy="853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39" name="円/楕円 38">
            <a:extLst>
              <a:ext uri="{FF2B5EF4-FFF2-40B4-BE49-F238E27FC236}">
                <a16:creationId xmlns:a16="http://schemas.microsoft.com/office/drawing/2014/main" id="{FFF8EBDD-C9BF-9443-BA68-441B89A26A14}"/>
              </a:ext>
            </a:extLst>
          </p:cNvPr>
          <p:cNvSpPr/>
          <p:nvPr/>
        </p:nvSpPr>
        <p:spPr>
          <a:xfrm>
            <a:off x="7106027" y="2111364"/>
            <a:ext cx="90249" cy="853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40" name="円/楕円 39">
            <a:extLst>
              <a:ext uri="{FF2B5EF4-FFF2-40B4-BE49-F238E27FC236}">
                <a16:creationId xmlns:a16="http://schemas.microsoft.com/office/drawing/2014/main" id="{C7A03EE8-6682-B74A-8A7A-153FDDF4102D}"/>
              </a:ext>
            </a:extLst>
          </p:cNvPr>
          <p:cNvSpPr/>
          <p:nvPr/>
        </p:nvSpPr>
        <p:spPr>
          <a:xfrm>
            <a:off x="7314461" y="1709055"/>
            <a:ext cx="90249" cy="853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41" name="円/楕円 40">
            <a:extLst>
              <a:ext uri="{FF2B5EF4-FFF2-40B4-BE49-F238E27FC236}">
                <a16:creationId xmlns:a16="http://schemas.microsoft.com/office/drawing/2014/main" id="{AFB39E0F-E652-774F-9902-9DBD8C441045}"/>
              </a:ext>
            </a:extLst>
          </p:cNvPr>
          <p:cNvSpPr/>
          <p:nvPr/>
        </p:nvSpPr>
        <p:spPr>
          <a:xfrm>
            <a:off x="7314461" y="1910209"/>
            <a:ext cx="90249" cy="853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42" name="円/楕円 41">
            <a:extLst>
              <a:ext uri="{FF2B5EF4-FFF2-40B4-BE49-F238E27FC236}">
                <a16:creationId xmlns:a16="http://schemas.microsoft.com/office/drawing/2014/main" id="{D536D4CC-BFE9-5D46-AA62-6678A8D0CC56}"/>
              </a:ext>
            </a:extLst>
          </p:cNvPr>
          <p:cNvSpPr/>
          <p:nvPr/>
        </p:nvSpPr>
        <p:spPr>
          <a:xfrm>
            <a:off x="7314461" y="2111364"/>
            <a:ext cx="90249" cy="853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mc:AlternateContent xmlns:mc="http://schemas.openxmlformats.org/markup-compatibility/2006" xmlns:a14="http://schemas.microsoft.com/office/drawing/2010/main">
        <mc:Choice Requires="a14">
          <p:sp>
            <p:nvSpPr>
              <p:cNvPr id="43" name="テキスト ボックス 42">
                <a:extLst>
                  <a:ext uri="{FF2B5EF4-FFF2-40B4-BE49-F238E27FC236}">
                    <a16:creationId xmlns:a16="http://schemas.microsoft.com/office/drawing/2014/main" id="{EFE90A8D-62E8-5047-B3D4-01D7BBFFB580}"/>
                  </a:ext>
                </a:extLst>
              </p:cNvPr>
              <p:cNvSpPr txBox="1"/>
              <p:nvPr/>
            </p:nvSpPr>
            <p:spPr>
              <a:xfrm>
                <a:off x="6651337" y="1536962"/>
                <a:ext cx="42213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m:t>
                      </m:r>
                    </m:oMath>
                  </m:oMathPara>
                </a14:m>
                <a:endParaRPr kumimoji="1" lang="ja-JP" altLang="en-US">
                  <a:latin typeface="Meiryo" panose="020B0604030504040204" pitchFamily="34" charset="-128"/>
                  <a:ea typeface="Meiryo" panose="020B0604030504040204" pitchFamily="34" charset="-128"/>
                </a:endParaRPr>
              </a:p>
            </p:txBody>
          </p:sp>
        </mc:Choice>
        <mc:Fallback xmlns="">
          <p:sp>
            <p:nvSpPr>
              <p:cNvPr id="43" name="テキスト ボックス 42">
                <a:extLst>
                  <a:ext uri="{FF2B5EF4-FFF2-40B4-BE49-F238E27FC236}">
                    <a16:creationId xmlns:a16="http://schemas.microsoft.com/office/drawing/2014/main" id="{EFE90A8D-62E8-5047-B3D4-01D7BBFFB580}"/>
                  </a:ext>
                </a:extLst>
              </p:cNvPr>
              <p:cNvSpPr txBox="1">
                <a:spLocks noRot="1" noChangeAspect="1" noMove="1" noResize="1" noEditPoints="1" noAdjustHandles="1" noChangeArrowheads="1" noChangeShapeType="1" noTextEdit="1"/>
              </p:cNvSpPr>
              <p:nvPr/>
            </p:nvSpPr>
            <p:spPr>
              <a:xfrm>
                <a:off x="6651337" y="1536962"/>
                <a:ext cx="422134" cy="276999"/>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5" name="テキスト ボックス 44">
                <a:extLst>
                  <a:ext uri="{FF2B5EF4-FFF2-40B4-BE49-F238E27FC236}">
                    <a16:creationId xmlns:a16="http://schemas.microsoft.com/office/drawing/2014/main" id="{D1F1B5DC-E872-4A41-B328-75C290F02A12}"/>
                  </a:ext>
                </a:extLst>
              </p:cNvPr>
              <p:cNvSpPr txBox="1"/>
              <p:nvPr/>
            </p:nvSpPr>
            <p:spPr>
              <a:xfrm>
                <a:off x="5253796" y="3547868"/>
                <a:ext cx="2385418" cy="582852"/>
              </a:xfrm>
              <a:prstGeom prst="rect">
                <a:avLst/>
              </a:prstGeom>
              <a:noFill/>
            </p:spPr>
            <p:txBody>
              <a:bodyPr wrap="square" lIns="0" tIns="0" rIns="0" bIns="0" rtlCol="0">
                <a:spAutoFit/>
              </a:bodyPr>
              <a:lstStyle/>
              <a:p>
                <a14:m>
                  <m:oMath xmlns:m="http://schemas.openxmlformats.org/officeDocument/2006/math">
                    <m:d>
                      <m:dPr>
                        <m:begChr m:val="["/>
                        <m:endChr m:val="]"/>
                        <m:ctrlPr>
                          <a:rPr kumimoji="1" lang="en-US" altLang="ja-JP" sz="1400" b="1" i="1" smtClean="0">
                            <a:latin typeface="Cambria Math" panose="02040503050406030204" pitchFamily="18" charset="0"/>
                          </a:rPr>
                        </m:ctrlPr>
                      </m:dPr>
                      <m:e>
                        <m:m>
                          <m:mPr>
                            <m:mcs>
                              <m:mc>
                                <m:mcPr>
                                  <m:count m:val="1"/>
                                  <m:mcJc m:val="center"/>
                                </m:mcPr>
                              </m:mc>
                            </m:mcs>
                            <m:ctrlPr>
                              <a:rPr kumimoji="1" lang="en-US" altLang="ja-JP" sz="1400" i="1" smtClean="0">
                                <a:latin typeface="Cambria Math" panose="02040503050406030204" pitchFamily="18" charset="0"/>
                              </a:rPr>
                            </m:ctrlPr>
                          </m:mPr>
                          <m:mr>
                            <m:e>
                              <m:r>
                                <m:rPr>
                                  <m:brk m:alnAt="7"/>
                                </m:rPr>
                                <a:rPr kumimoji="1" lang="en-US" altLang="ja-JP" sz="1400" b="0" i="1" smtClean="0">
                                  <a:latin typeface="Cambria Math" panose="02040503050406030204" pitchFamily="18" charset="0"/>
                                </a:rPr>
                                <m:t>1</m:t>
                              </m:r>
                            </m:e>
                          </m:mr>
                          <m:mr>
                            <m:e>
                              <m:r>
                                <a:rPr kumimoji="1" lang="en-US" altLang="ja-JP" sz="1400" b="0" i="1" smtClean="0">
                                  <a:latin typeface="Cambria Math" panose="02040503050406030204" pitchFamily="18" charset="0"/>
                                </a:rPr>
                                <m:t>2</m:t>
                              </m:r>
                            </m:e>
                          </m:mr>
                          <m:mr>
                            <m:e>
                              <m:r>
                                <a:rPr kumimoji="1" lang="en-US" altLang="ja-JP" sz="1400" b="0" i="1" smtClean="0">
                                  <a:latin typeface="Cambria Math" panose="02040503050406030204" pitchFamily="18" charset="0"/>
                                </a:rPr>
                                <m:t>3</m:t>
                              </m:r>
                            </m:e>
                          </m:mr>
                        </m:m>
                      </m:e>
                    </m:d>
                    <m:d>
                      <m:dPr>
                        <m:begChr m:val="["/>
                        <m:endChr m:val="]"/>
                        <m:ctrlPr>
                          <a:rPr kumimoji="1" lang="en-US" altLang="ja-JP" sz="1400" b="1" i="1">
                            <a:latin typeface="Cambria Math" panose="02040503050406030204" pitchFamily="18" charset="0"/>
                          </a:rPr>
                        </m:ctrlPr>
                      </m:dPr>
                      <m:e>
                        <m:m>
                          <m:mPr>
                            <m:mcs>
                              <m:mc>
                                <m:mcPr>
                                  <m:count m:val="2"/>
                                  <m:mcJc m:val="center"/>
                                </m:mcPr>
                              </m:mc>
                            </m:mcs>
                            <m:ctrlPr>
                              <a:rPr kumimoji="1" lang="en-US" altLang="ja-JP" sz="1400" i="1" smtClean="0">
                                <a:latin typeface="Cambria Math" panose="02040503050406030204" pitchFamily="18" charset="0"/>
                              </a:rPr>
                            </m:ctrlPr>
                          </m:mPr>
                          <m:mr>
                            <m:e>
                              <m:r>
                                <m:rPr>
                                  <m:brk m:alnAt="7"/>
                                </m:rPr>
                                <a:rPr kumimoji="1" lang="en-US" altLang="ja-JP" sz="1400" b="0" i="1" smtClean="0">
                                  <a:latin typeface="Cambria Math" panose="02040503050406030204" pitchFamily="18" charset="0"/>
                                </a:rPr>
                                <m:t>𝑥</m:t>
                              </m:r>
                            </m:e>
                            <m:e>
                              <m:r>
                                <a:rPr kumimoji="1" lang="en-US" altLang="ja-JP" sz="1400" b="0" i="1" smtClean="0">
                                  <a:latin typeface="Cambria Math" panose="02040503050406030204" pitchFamily="18" charset="0"/>
                                </a:rPr>
                                <m:t>𝑦</m:t>
                              </m:r>
                            </m:e>
                          </m:mr>
                        </m:m>
                      </m:e>
                    </m:d>
                    <m:r>
                      <a:rPr kumimoji="1" lang="en-US" altLang="ja-JP" sz="1400" b="1" i="1" smtClean="0">
                        <a:latin typeface="Cambria Math" panose="02040503050406030204" pitchFamily="18" charset="0"/>
                        <a:ea typeface="Cambria Math" panose="02040503050406030204" pitchFamily="18" charset="0"/>
                      </a:rPr>
                      <m:t>=</m:t>
                    </m:r>
                  </m:oMath>
                </a14:m>
                <a:r>
                  <a:rPr kumimoji="1" lang="en-US" altLang="ja-JP" sz="1400" b="1" dirty="0">
                    <a:latin typeface="Meiryo" panose="020B0604030504040204" pitchFamily="34" charset="-128"/>
                    <a:ea typeface="Meiryo" panose="020B0604030504040204" pitchFamily="34" charset="-128"/>
                  </a:rPr>
                  <a:t> </a:t>
                </a:r>
                <a14:m>
                  <m:oMath xmlns:m="http://schemas.openxmlformats.org/officeDocument/2006/math">
                    <m:d>
                      <m:dPr>
                        <m:begChr m:val="["/>
                        <m:endChr m:val="]"/>
                        <m:ctrlPr>
                          <a:rPr kumimoji="1" lang="en-US" altLang="ja-JP" sz="1400" b="1" i="1">
                            <a:latin typeface="Cambria Math" panose="02040503050406030204" pitchFamily="18" charset="0"/>
                          </a:rPr>
                        </m:ctrlPr>
                      </m:dPr>
                      <m:e>
                        <m:m>
                          <m:mPr>
                            <m:mcs>
                              <m:mc>
                                <m:mcPr>
                                  <m:count m:val="2"/>
                                  <m:mcJc m:val="center"/>
                                </m:mcPr>
                              </m:mc>
                            </m:mcs>
                            <m:ctrlPr>
                              <a:rPr kumimoji="1" lang="en-US" altLang="ja-JP" sz="1400" i="1" smtClean="0">
                                <a:latin typeface="Cambria Math" panose="02040503050406030204" pitchFamily="18" charset="0"/>
                              </a:rPr>
                            </m:ctrlPr>
                          </m:mPr>
                          <m:mr>
                            <m:e>
                              <m:r>
                                <m:rPr>
                                  <m:brk m:alnAt="7"/>
                                </m:rPr>
                                <a:rPr kumimoji="1" lang="en-US" altLang="ja-JP" sz="1400" b="0" i="1" smtClean="0">
                                  <a:latin typeface="Cambria Math" panose="02040503050406030204" pitchFamily="18" charset="0"/>
                                </a:rPr>
                                <m:t>𝑥</m:t>
                              </m:r>
                            </m:e>
                            <m:e>
                              <m:r>
                                <a:rPr kumimoji="1" lang="en-US" altLang="ja-JP" sz="1400" b="0" i="1" smtClean="0">
                                  <a:latin typeface="Cambria Math" panose="02040503050406030204" pitchFamily="18" charset="0"/>
                                </a:rPr>
                                <m:t>𝑦</m:t>
                              </m:r>
                            </m:e>
                          </m:mr>
                          <m:mr>
                            <m:e>
                              <m:r>
                                <a:rPr kumimoji="1" lang="en-US" altLang="ja-JP" sz="1400" b="0" i="1" smtClean="0">
                                  <a:latin typeface="Cambria Math" panose="02040503050406030204" pitchFamily="18" charset="0"/>
                                </a:rPr>
                                <m:t>2</m:t>
                              </m:r>
                              <m:r>
                                <a:rPr kumimoji="1" lang="en-US" altLang="ja-JP" sz="1400" b="0" i="1" smtClean="0">
                                  <a:latin typeface="Cambria Math" panose="02040503050406030204" pitchFamily="18" charset="0"/>
                                </a:rPr>
                                <m:t>𝑥</m:t>
                              </m:r>
                            </m:e>
                            <m:e>
                              <m:r>
                                <a:rPr kumimoji="1" lang="en-US" altLang="ja-JP" sz="1400" b="0" i="1" smtClean="0">
                                  <a:latin typeface="Cambria Math" panose="02040503050406030204" pitchFamily="18" charset="0"/>
                                </a:rPr>
                                <m:t>2</m:t>
                              </m:r>
                              <m:r>
                                <a:rPr kumimoji="1" lang="en-US" altLang="ja-JP" sz="1400" b="0" i="1" smtClean="0">
                                  <a:latin typeface="Cambria Math" panose="02040503050406030204" pitchFamily="18" charset="0"/>
                                </a:rPr>
                                <m:t>𝑦</m:t>
                              </m:r>
                            </m:e>
                          </m:mr>
                          <m:mr>
                            <m:e>
                              <m:r>
                                <a:rPr kumimoji="1" lang="en-US" altLang="ja-JP" sz="1400" b="0" i="1" smtClean="0">
                                  <a:latin typeface="Cambria Math" panose="02040503050406030204" pitchFamily="18" charset="0"/>
                                </a:rPr>
                                <m:t>3</m:t>
                              </m:r>
                              <m:r>
                                <a:rPr kumimoji="1" lang="en-US" altLang="ja-JP" sz="1400" b="0" i="1" smtClean="0">
                                  <a:latin typeface="Cambria Math" panose="02040503050406030204" pitchFamily="18" charset="0"/>
                                </a:rPr>
                                <m:t>𝑥</m:t>
                              </m:r>
                            </m:e>
                            <m:e>
                              <m:r>
                                <a:rPr kumimoji="1" lang="en-US" altLang="ja-JP" sz="1400" b="0" i="1" smtClean="0">
                                  <a:latin typeface="Cambria Math" panose="02040503050406030204" pitchFamily="18" charset="0"/>
                                </a:rPr>
                                <m:t>3</m:t>
                              </m:r>
                              <m:r>
                                <a:rPr kumimoji="1" lang="en-US" altLang="ja-JP" sz="1400" b="0" i="1" smtClean="0">
                                  <a:latin typeface="Cambria Math" panose="02040503050406030204" pitchFamily="18" charset="0"/>
                                </a:rPr>
                                <m:t>𝑦</m:t>
                              </m:r>
                            </m:e>
                          </m:mr>
                        </m:m>
                      </m:e>
                    </m:d>
                  </m:oMath>
                </a14:m>
                <a:endParaRPr kumimoji="1" lang="ja-JP" altLang="en-US" sz="1400" b="1">
                  <a:latin typeface="Meiryo" panose="020B0604030504040204" pitchFamily="34" charset="-128"/>
                  <a:ea typeface="Meiryo" panose="020B0604030504040204" pitchFamily="34" charset="-128"/>
                </a:endParaRPr>
              </a:p>
            </p:txBody>
          </p:sp>
        </mc:Choice>
        <mc:Fallback xmlns="">
          <p:sp>
            <p:nvSpPr>
              <p:cNvPr id="45" name="テキスト ボックス 44">
                <a:extLst>
                  <a:ext uri="{FF2B5EF4-FFF2-40B4-BE49-F238E27FC236}">
                    <a16:creationId xmlns:a16="http://schemas.microsoft.com/office/drawing/2014/main" id="{D1F1B5DC-E872-4A41-B328-75C290F02A12}"/>
                  </a:ext>
                </a:extLst>
              </p:cNvPr>
              <p:cNvSpPr txBox="1">
                <a:spLocks noRot="1" noChangeAspect="1" noMove="1" noResize="1" noEditPoints="1" noAdjustHandles="1" noChangeArrowheads="1" noChangeShapeType="1" noTextEdit="1"/>
              </p:cNvSpPr>
              <p:nvPr/>
            </p:nvSpPr>
            <p:spPr>
              <a:xfrm>
                <a:off x="5253796" y="3547868"/>
                <a:ext cx="2385418" cy="582852"/>
              </a:xfrm>
              <a:prstGeom prst="rect">
                <a:avLst/>
              </a:prstGeom>
              <a:blipFill>
                <a:blip r:embed="rId6"/>
                <a:stretch>
                  <a:fillRect t="-2128" b="-12766"/>
                </a:stretch>
              </a:blipFill>
            </p:spPr>
            <p:txBody>
              <a:bodyPr/>
              <a:lstStyle/>
              <a:p>
                <a:r>
                  <a:rPr lang="ja-JP" altLang="en-US">
                    <a:noFill/>
                  </a:rPr>
                  <a:t> </a:t>
                </a:r>
              </a:p>
            </p:txBody>
          </p:sp>
        </mc:Fallback>
      </mc:AlternateContent>
      <p:sp>
        <p:nvSpPr>
          <p:cNvPr id="46" name="正方形/長方形 45">
            <a:extLst>
              <a:ext uri="{FF2B5EF4-FFF2-40B4-BE49-F238E27FC236}">
                <a16:creationId xmlns:a16="http://schemas.microsoft.com/office/drawing/2014/main" id="{5B648B67-EFF5-4B49-95D2-6E7C11067717}"/>
              </a:ext>
            </a:extLst>
          </p:cNvPr>
          <p:cNvSpPr/>
          <p:nvPr/>
        </p:nvSpPr>
        <p:spPr>
          <a:xfrm>
            <a:off x="3045635" y="287778"/>
            <a:ext cx="2837636" cy="461665"/>
          </a:xfrm>
          <a:prstGeom prst="rect">
            <a:avLst/>
          </a:prstGeom>
        </p:spPr>
        <p:txBody>
          <a:bodyPr wrap="none">
            <a:spAutoFit/>
          </a:bodyPr>
          <a:lstStyle/>
          <a:p>
            <a:r>
              <a:rPr lang="en-US" altLang="ja-JP" sz="2400" dirty="0">
                <a:latin typeface="Meiryo" panose="020B0604030504040204" pitchFamily="34" charset="-128"/>
                <a:ea typeface="Meiryo" panose="020B0604030504040204" pitchFamily="34" charset="-128"/>
              </a:rPr>
              <a:t>2</a:t>
            </a:r>
            <a:r>
              <a:rPr lang="ja-JP" altLang="en-US" sz="2400">
                <a:latin typeface="Meiryo" panose="020B0604030504040204" pitchFamily="34" charset="-128"/>
                <a:ea typeface="Meiryo" panose="020B0604030504040204" pitchFamily="34" charset="-128"/>
              </a:rPr>
              <a:t>つのベクトルの積</a:t>
            </a:r>
          </a:p>
        </p:txBody>
      </p:sp>
      <mc:AlternateContent xmlns:mc="http://schemas.openxmlformats.org/markup-compatibility/2006" xmlns:a14="http://schemas.microsoft.com/office/drawing/2010/main">
        <mc:Choice Requires="a14">
          <p:sp>
            <p:nvSpPr>
              <p:cNvPr id="47" name="テキスト ボックス 46">
                <a:extLst>
                  <a:ext uri="{FF2B5EF4-FFF2-40B4-BE49-F238E27FC236}">
                    <a16:creationId xmlns:a16="http://schemas.microsoft.com/office/drawing/2014/main" id="{9E0ADEDF-0A2A-FA40-B927-3B4436F7564D}"/>
                  </a:ext>
                </a:extLst>
              </p:cNvPr>
              <p:cNvSpPr txBox="1"/>
              <p:nvPr/>
            </p:nvSpPr>
            <p:spPr>
              <a:xfrm>
                <a:off x="190298" y="3496212"/>
                <a:ext cx="4416065" cy="57028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kumimoji="1" lang="en-US" altLang="ja-JP" sz="1400" b="1" i="1" smtClean="0">
                              <a:latin typeface="Cambria Math" panose="02040503050406030204" pitchFamily="18" charset="0"/>
                            </a:rPr>
                          </m:ctrlPr>
                        </m:dPr>
                        <m:e>
                          <m:eqArr>
                            <m:eqArrPr>
                              <m:ctrlPr>
                                <a:rPr kumimoji="1" lang="en-US" altLang="ja-JP" sz="1400" b="1" i="1">
                                  <a:latin typeface="Cambria Math" panose="02040503050406030204" pitchFamily="18" charset="0"/>
                                </a:rPr>
                              </m:ctrlPr>
                            </m:eqArrPr>
                            <m:e>
                              <m:m>
                                <m:mPr>
                                  <m:mcs>
                                    <m:mc>
                                      <m:mcPr>
                                        <m:count m:val="3"/>
                                        <m:mcJc m:val="center"/>
                                      </m:mcPr>
                                    </m:mc>
                                  </m:mcs>
                                  <m:ctrlPr>
                                    <a:rPr kumimoji="1" lang="en-US" altLang="ja-JP" sz="1400" i="1" smtClean="0">
                                      <a:latin typeface="Cambria Math" panose="02040503050406030204" pitchFamily="18" charset="0"/>
                                    </a:rPr>
                                  </m:ctrlPr>
                                </m:mPr>
                                <m:mr>
                                  <m:e>
                                    <m:r>
                                      <m:rPr>
                                        <m:brk m:alnAt="7"/>
                                      </m:rPr>
                                      <a:rPr kumimoji="1" lang="en-US" altLang="ja-JP" sz="1400" b="0" i="1" smtClean="0">
                                        <a:latin typeface="Cambria Math" panose="02040503050406030204" pitchFamily="18" charset="0"/>
                                      </a:rPr>
                                      <m:t>1</m:t>
                                    </m:r>
                                  </m:e>
                                  <m:e>
                                    <m:r>
                                      <a:rPr kumimoji="1" lang="en-US" altLang="ja-JP" sz="1400" b="0" i="1" smtClean="0">
                                        <a:latin typeface="Cambria Math" panose="02040503050406030204" pitchFamily="18" charset="0"/>
                                      </a:rPr>
                                      <m:t>2</m:t>
                                    </m:r>
                                  </m:e>
                                  <m:e>
                                    <m:r>
                                      <a:rPr kumimoji="1" lang="en-US" altLang="ja-JP" sz="1400" b="0" i="1" smtClean="0">
                                        <a:latin typeface="Cambria Math" panose="02040503050406030204" pitchFamily="18" charset="0"/>
                                      </a:rPr>
                                      <m:t>3</m:t>
                                    </m:r>
                                  </m:e>
                                </m:mr>
                              </m:m>
                            </m:e>
                          </m:eqArr>
                        </m:e>
                      </m:d>
                      <m:d>
                        <m:dPr>
                          <m:begChr m:val="["/>
                          <m:endChr m:val="]"/>
                          <m:ctrlPr>
                            <a:rPr kumimoji="1" lang="en-US" altLang="ja-JP" sz="1400" b="1" i="1" smtClean="0">
                              <a:latin typeface="Cambria Math" panose="02040503050406030204" pitchFamily="18" charset="0"/>
                            </a:rPr>
                          </m:ctrlPr>
                        </m:dPr>
                        <m:e>
                          <m:eqArr>
                            <m:eqArrPr>
                              <m:ctrlPr>
                                <a:rPr kumimoji="1" lang="en-US" altLang="ja-JP" sz="1400" i="1">
                                  <a:latin typeface="Cambria Math" panose="02040503050406030204" pitchFamily="18" charset="0"/>
                                </a:rPr>
                              </m:ctrlPr>
                            </m:eqArrPr>
                            <m:e>
                              <m:sSub>
                                <m:sSubPr>
                                  <m:ctrlPr>
                                    <a:rPr kumimoji="1" lang="en-US" altLang="ja-JP" sz="1400" i="1">
                                      <a:latin typeface="Cambria Math" panose="02040503050406030204" pitchFamily="18" charset="0"/>
                                    </a:rPr>
                                  </m:ctrlPr>
                                </m:sSubPr>
                                <m:e>
                                  <m:r>
                                    <a:rPr kumimoji="1" lang="en-US" altLang="ja-JP" sz="1400" i="1">
                                      <a:latin typeface="Cambria Math" panose="02040503050406030204" pitchFamily="18" charset="0"/>
                                    </a:rPr>
                                    <m:t>𝑥</m:t>
                                  </m:r>
                                </m:e>
                                <m:sub>
                                  <m:r>
                                    <a:rPr kumimoji="1" lang="en-US" altLang="ja-JP" sz="1400" i="1">
                                      <a:latin typeface="Cambria Math" panose="02040503050406030204" pitchFamily="18" charset="0"/>
                                    </a:rPr>
                                    <m:t>1</m:t>
                                  </m:r>
                                </m:sub>
                              </m:sSub>
                            </m:e>
                            <m:e>
                              <m:sSub>
                                <m:sSubPr>
                                  <m:ctrlPr>
                                    <a:rPr kumimoji="1" lang="en-US" altLang="ja-JP" sz="1400" i="1">
                                      <a:latin typeface="Cambria Math" panose="02040503050406030204" pitchFamily="18" charset="0"/>
                                    </a:rPr>
                                  </m:ctrlPr>
                                </m:sSubPr>
                                <m:e>
                                  <m:r>
                                    <a:rPr kumimoji="1" lang="en-US" altLang="ja-JP" sz="1400" i="1">
                                      <a:latin typeface="Cambria Math" panose="02040503050406030204" pitchFamily="18" charset="0"/>
                                    </a:rPr>
                                    <m:t>𝑥</m:t>
                                  </m:r>
                                </m:e>
                                <m:sub>
                                  <m:r>
                                    <a:rPr kumimoji="1" lang="en-US" altLang="ja-JP" sz="1400" i="1">
                                      <a:latin typeface="Cambria Math" panose="02040503050406030204" pitchFamily="18" charset="0"/>
                                    </a:rPr>
                                    <m:t>2</m:t>
                                  </m:r>
                                </m:sub>
                              </m:sSub>
                            </m:e>
                            <m:e>
                              <m:sSub>
                                <m:sSubPr>
                                  <m:ctrlPr>
                                    <a:rPr kumimoji="1" lang="en-US" altLang="ja-JP" sz="1400" i="1" smtClean="0">
                                      <a:latin typeface="Cambria Math" panose="02040503050406030204" pitchFamily="18" charset="0"/>
                                    </a:rPr>
                                  </m:ctrlPr>
                                </m:sSubPr>
                                <m:e>
                                  <m:r>
                                    <a:rPr kumimoji="1" lang="en-US" altLang="ja-JP" sz="1400" b="0" i="1" smtClean="0">
                                      <a:latin typeface="Cambria Math" panose="02040503050406030204" pitchFamily="18" charset="0"/>
                                    </a:rPr>
                                    <m:t>𝑥</m:t>
                                  </m:r>
                                </m:e>
                                <m:sub>
                                  <m:r>
                                    <a:rPr kumimoji="1" lang="en-US" altLang="ja-JP" sz="1400" b="0" i="1" smtClean="0">
                                      <a:latin typeface="Cambria Math" panose="02040503050406030204" pitchFamily="18" charset="0"/>
                                    </a:rPr>
                                    <m:t>3</m:t>
                                  </m:r>
                                </m:sub>
                              </m:sSub>
                            </m:e>
                          </m:eqArr>
                        </m:e>
                      </m:d>
                      <m:r>
                        <a:rPr kumimoji="1" lang="en-US" altLang="ja-JP" sz="1400" b="1" i="1" smtClean="0">
                          <a:latin typeface="Cambria Math" panose="02040503050406030204" pitchFamily="18" charset="0"/>
                          <a:ea typeface="Cambria Math" panose="02040503050406030204" pitchFamily="18" charset="0"/>
                        </a:rPr>
                        <m:t>=</m:t>
                      </m:r>
                      <m:d>
                        <m:dPr>
                          <m:begChr m:val="["/>
                          <m:endChr m:val="]"/>
                          <m:ctrlPr>
                            <a:rPr kumimoji="1" lang="en-US" altLang="ja-JP" sz="1400" b="1" i="1">
                              <a:latin typeface="Cambria Math" panose="02040503050406030204" pitchFamily="18" charset="0"/>
                            </a:rPr>
                          </m:ctrlPr>
                        </m:dPr>
                        <m:e>
                          <m:m>
                            <m:mPr>
                              <m:mcs>
                                <m:mc>
                                  <m:mcPr>
                                    <m:count m:val="1"/>
                                    <m:mcJc m:val="center"/>
                                  </m:mcPr>
                                </m:mc>
                              </m:mcs>
                              <m:ctrlPr>
                                <a:rPr kumimoji="1" lang="en-US" altLang="ja-JP" sz="1400" i="1">
                                  <a:latin typeface="Cambria Math" panose="02040503050406030204" pitchFamily="18" charset="0"/>
                                </a:rPr>
                              </m:ctrlPr>
                            </m:mPr>
                            <m:mr>
                              <m:e>
                                <m:r>
                                  <m:rPr>
                                    <m:brk m:alnAt="7"/>
                                  </m:rPr>
                                  <a:rPr kumimoji="1" lang="en-US" altLang="ja-JP" sz="1400" b="0" i="1" smtClean="0">
                                    <a:latin typeface="Cambria Math" panose="02040503050406030204" pitchFamily="18" charset="0"/>
                                  </a:rPr>
                                  <m:t>1</m:t>
                                </m:r>
                              </m:e>
                            </m:mr>
                            <m:mr>
                              <m:e>
                                <m:r>
                                  <a:rPr kumimoji="1" lang="en-US" altLang="ja-JP" sz="1400" b="0" i="1" smtClean="0">
                                    <a:latin typeface="Cambria Math" panose="02040503050406030204" pitchFamily="18" charset="0"/>
                                  </a:rPr>
                                  <m:t>2</m:t>
                                </m:r>
                              </m:e>
                            </m:mr>
                            <m:mr>
                              <m:e>
                                <m:r>
                                  <a:rPr kumimoji="1" lang="en-US" altLang="ja-JP" sz="1400" b="0" i="1" smtClean="0">
                                    <a:latin typeface="Cambria Math" panose="02040503050406030204" pitchFamily="18" charset="0"/>
                                  </a:rPr>
                                  <m:t>3</m:t>
                                </m:r>
                              </m:e>
                            </m:mr>
                          </m:m>
                        </m:e>
                      </m:d>
                      <m:r>
                        <a:rPr kumimoji="1" lang="en-US" altLang="ja-JP" sz="1400" b="1" i="1" smtClean="0">
                          <a:latin typeface="Cambria Math" panose="02040503050406030204" pitchFamily="18" charset="0"/>
                          <a:ea typeface="Cambria Math" panose="02040503050406030204" pitchFamily="18" charset="0"/>
                        </a:rPr>
                        <m:t>∙</m:t>
                      </m:r>
                      <m:d>
                        <m:dPr>
                          <m:begChr m:val="["/>
                          <m:endChr m:val="]"/>
                          <m:ctrlPr>
                            <a:rPr kumimoji="1" lang="en-US" altLang="ja-JP" sz="1400" b="1" i="1">
                              <a:latin typeface="Cambria Math" panose="02040503050406030204" pitchFamily="18" charset="0"/>
                            </a:rPr>
                          </m:ctrlPr>
                        </m:dPr>
                        <m:e>
                          <m:eqArr>
                            <m:eqArrPr>
                              <m:ctrlPr>
                                <a:rPr kumimoji="1" lang="en-US" altLang="ja-JP" sz="1400" i="1">
                                  <a:latin typeface="Cambria Math" panose="02040503050406030204" pitchFamily="18" charset="0"/>
                                </a:rPr>
                              </m:ctrlPr>
                            </m:eqArrPr>
                            <m:e>
                              <m:sSub>
                                <m:sSubPr>
                                  <m:ctrlPr>
                                    <a:rPr kumimoji="1" lang="en-US" altLang="ja-JP" sz="1400" i="1">
                                      <a:latin typeface="Cambria Math" panose="02040503050406030204" pitchFamily="18" charset="0"/>
                                    </a:rPr>
                                  </m:ctrlPr>
                                </m:sSubPr>
                                <m:e>
                                  <m:r>
                                    <a:rPr kumimoji="1" lang="en-US" altLang="ja-JP" sz="1400" i="1">
                                      <a:latin typeface="Cambria Math" panose="02040503050406030204" pitchFamily="18" charset="0"/>
                                    </a:rPr>
                                    <m:t>𝑥</m:t>
                                  </m:r>
                                </m:e>
                                <m:sub>
                                  <m:r>
                                    <a:rPr kumimoji="1" lang="en-US" altLang="ja-JP" sz="1400" i="1">
                                      <a:latin typeface="Cambria Math" panose="02040503050406030204" pitchFamily="18" charset="0"/>
                                    </a:rPr>
                                    <m:t>1</m:t>
                                  </m:r>
                                </m:sub>
                              </m:sSub>
                            </m:e>
                            <m:e>
                              <m:sSub>
                                <m:sSubPr>
                                  <m:ctrlPr>
                                    <a:rPr kumimoji="1" lang="en-US" altLang="ja-JP" sz="1400" i="1">
                                      <a:latin typeface="Cambria Math" panose="02040503050406030204" pitchFamily="18" charset="0"/>
                                    </a:rPr>
                                  </m:ctrlPr>
                                </m:sSubPr>
                                <m:e>
                                  <m:r>
                                    <a:rPr kumimoji="1" lang="en-US" altLang="ja-JP" sz="1400" i="1">
                                      <a:latin typeface="Cambria Math" panose="02040503050406030204" pitchFamily="18" charset="0"/>
                                    </a:rPr>
                                    <m:t>𝑥</m:t>
                                  </m:r>
                                </m:e>
                                <m:sub>
                                  <m:r>
                                    <a:rPr kumimoji="1" lang="en-US" altLang="ja-JP" sz="1400" i="1">
                                      <a:latin typeface="Cambria Math" panose="02040503050406030204" pitchFamily="18" charset="0"/>
                                    </a:rPr>
                                    <m:t>2</m:t>
                                  </m:r>
                                </m:sub>
                              </m:sSub>
                            </m:e>
                            <m:e>
                              <m:sSub>
                                <m:sSubPr>
                                  <m:ctrlPr>
                                    <a:rPr kumimoji="1" lang="en-US" altLang="ja-JP" sz="1400" i="1">
                                      <a:latin typeface="Cambria Math" panose="02040503050406030204" pitchFamily="18" charset="0"/>
                                    </a:rPr>
                                  </m:ctrlPr>
                                </m:sSubPr>
                                <m:e>
                                  <m:r>
                                    <a:rPr kumimoji="1" lang="en-US" altLang="ja-JP" sz="1400" i="1">
                                      <a:latin typeface="Cambria Math" panose="02040503050406030204" pitchFamily="18" charset="0"/>
                                    </a:rPr>
                                    <m:t>𝑥</m:t>
                                  </m:r>
                                </m:e>
                                <m:sub>
                                  <m:r>
                                    <a:rPr kumimoji="1" lang="en-US" altLang="ja-JP" sz="1400" i="1">
                                      <a:latin typeface="Cambria Math" panose="02040503050406030204" pitchFamily="18" charset="0"/>
                                    </a:rPr>
                                    <m:t>3</m:t>
                                  </m:r>
                                </m:sub>
                              </m:sSub>
                            </m:e>
                          </m:eqArr>
                        </m:e>
                      </m:d>
                      <m:r>
                        <a:rPr kumimoji="1" lang="en-US" altLang="ja-JP" sz="1400" b="1" i="1" smtClean="0">
                          <a:latin typeface="Cambria Math" panose="02040503050406030204" pitchFamily="18" charset="0"/>
                        </a:rPr>
                        <m:t>=</m:t>
                      </m:r>
                      <m:sSub>
                        <m:sSubPr>
                          <m:ctrlPr>
                            <a:rPr kumimoji="1" lang="en-US" altLang="ja-JP" sz="1400" i="1">
                              <a:latin typeface="Cambria Math" panose="02040503050406030204" pitchFamily="18" charset="0"/>
                            </a:rPr>
                          </m:ctrlPr>
                        </m:sSubPr>
                        <m:e>
                          <m:r>
                            <a:rPr kumimoji="1" lang="en-US" altLang="ja-JP" sz="1400" i="1">
                              <a:latin typeface="Cambria Math" panose="02040503050406030204" pitchFamily="18" charset="0"/>
                            </a:rPr>
                            <m:t>𝑥</m:t>
                          </m:r>
                        </m:e>
                        <m:sub>
                          <m:r>
                            <a:rPr kumimoji="1" lang="en-US" altLang="ja-JP" sz="1400" i="1">
                              <a:latin typeface="Cambria Math" panose="02040503050406030204" pitchFamily="18" charset="0"/>
                            </a:rPr>
                            <m:t>1</m:t>
                          </m:r>
                        </m:sub>
                      </m:sSub>
                      <m:r>
                        <a:rPr kumimoji="1" lang="en-US" altLang="ja-JP" sz="1400" b="0" i="1" smtClean="0">
                          <a:latin typeface="Cambria Math" panose="02040503050406030204" pitchFamily="18" charset="0"/>
                        </a:rPr>
                        <m:t>+2</m:t>
                      </m:r>
                      <m:sSub>
                        <m:sSubPr>
                          <m:ctrlPr>
                            <a:rPr kumimoji="1" lang="en-US" altLang="ja-JP" sz="1400" i="1">
                              <a:latin typeface="Cambria Math" panose="02040503050406030204" pitchFamily="18" charset="0"/>
                            </a:rPr>
                          </m:ctrlPr>
                        </m:sSubPr>
                        <m:e>
                          <m:r>
                            <a:rPr kumimoji="1" lang="en-US" altLang="ja-JP" sz="1400" i="1">
                              <a:latin typeface="Cambria Math" panose="02040503050406030204" pitchFamily="18" charset="0"/>
                            </a:rPr>
                            <m:t>𝑥</m:t>
                          </m:r>
                        </m:e>
                        <m:sub>
                          <m:r>
                            <a:rPr kumimoji="1" lang="en-US" altLang="ja-JP" sz="1400" b="0" i="1" smtClean="0">
                              <a:latin typeface="Cambria Math" panose="02040503050406030204" pitchFamily="18" charset="0"/>
                            </a:rPr>
                            <m:t>2</m:t>
                          </m:r>
                        </m:sub>
                      </m:sSub>
                      <m:r>
                        <a:rPr kumimoji="1" lang="en-US" altLang="ja-JP" sz="1400" b="0" i="1" smtClean="0">
                          <a:latin typeface="Cambria Math" panose="02040503050406030204" pitchFamily="18" charset="0"/>
                        </a:rPr>
                        <m:t>+3</m:t>
                      </m:r>
                      <m:sSub>
                        <m:sSubPr>
                          <m:ctrlPr>
                            <a:rPr kumimoji="1" lang="en-US" altLang="ja-JP" sz="1400" i="1">
                              <a:latin typeface="Cambria Math" panose="02040503050406030204" pitchFamily="18" charset="0"/>
                            </a:rPr>
                          </m:ctrlPr>
                        </m:sSubPr>
                        <m:e>
                          <m:r>
                            <a:rPr kumimoji="1" lang="en-US" altLang="ja-JP" sz="1400" i="1">
                              <a:latin typeface="Cambria Math" panose="02040503050406030204" pitchFamily="18" charset="0"/>
                            </a:rPr>
                            <m:t>𝑥</m:t>
                          </m:r>
                        </m:e>
                        <m:sub>
                          <m:r>
                            <a:rPr kumimoji="1" lang="en-US" altLang="ja-JP" sz="1400" b="0" i="1" smtClean="0">
                              <a:latin typeface="Cambria Math" panose="02040503050406030204" pitchFamily="18" charset="0"/>
                            </a:rPr>
                            <m:t>3</m:t>
                          </m:r>
                        </m:sub>
                      </m:sSub>
                    </m:oMath>
                  </m:oMathPara>
                </a14:m>
                <a:endParaRPr kumimoji="1" lang="ja-JP" altLang="en-US" sz="1400">
                  <a:latin typeface="Meiryo" panose="020B0604030504040204" pitchFamily="34" charset="-128"/>
                  <a:ea typeface="Meiryo" panose="020B0604030504040204" pitchFamily="34" charset="-128"/>
                </a:endParaRPr>
              </a:p>
            </p:txBody>
          </p:sp>
        </mc:Choice>
        <mc:Fallback xmlns="">
          <p:sp>
            <p:nvSpPr>
              <p:cNvPr id="47" name="テキスト ボックス 46">
                <a:extLst>
                  <a:ext uri="{FF2B5EF4-FFF2-40B4-BE49-F238E27FC236}">
                    <a16:creationId xmlns:a16="http://schemas.microsoft.com/office/drawing/2014/main" id="{9E0ADEDF-0A2A-FA40-B927-3B4436F7564D}"/>
                  </a:ext>
                </a:extLst>
              </p:cNvPr>
              <p:cNvSpPr txBox="1">
                <a:spLocks noRot="1" noChangeAspect="1" noMove="1" noResize="1" noEditPoints="1" noAdjustHandles="1" noChangeArrowheads="1" noChangeShapeType="1" noTextEdit="1"/>
              </p:cNvSpPr>
              <p:nvPr/>
            </p:nvSpPr>
            <p:spPr>
              <a:xfrm>
                <a:off x="190298" y="3496212"/>
                <a:ext cx="4416065" cy="570284"/>
              </a:xfrm>
              <a:prstGeom prst="rect">
                <a:avLst/>
              </a:prstGeom>
              <a:blipFill>
                <a:blip r:embed="rId7"/>
                <a:stretch>
                  <a:fillRect t="-4348" b="-869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9" name="テキスト ボックス 48">
                <a:extLst>
                  <a:ext uri="{FF2B5EF4-FFF2-40B4-BE49-F238E27FC236}">
                    <a16:creationId xmlns:a16="http://schemas.microsoft.com/office/drawing/2014/main" id="{B81ED34F-FA1E-1E45-91AB-5CF9AB16ACDA}"/>
                  </a:ext>
                </a:extLst>
              </p:cNvPr>
              <p:cNvSpPr txBox="1"/>
              <p:nvPr/>
            </p:nvSpPr>
            <p:spPr>
              <a:xfrm>
                <a:off x="4769471" y="2501947"/>
                <a:ext cx="3625701" cy="830997"/>
              </a:xfrm>
              <a:prstGeom prst="rect">
                <a:avLst/>
              </a:prstGeom>
              <a:noFill/>
            </p:spPr>
            <p:txBody>
              <a:bodyPr wrap="square" rtlCol="0">
                <a:spAutoFit/>
              </a:bodyPr>
              <a:lstStyle/>
              <a:p>
                <a:r>
                  <a:rPr kumimoji="1" lang="ja-JP" altLang="en-US" sz="1200">
                    <a:latin typeface="Meiryo" panose="020B0604030504040204" pitchFamily="34" charset="-128"/>
                    <a:ea typeface="Meiryo" panose="020B0604030504040204" pitchFamily="34" charset="-128"/>
                  </a:rPr>
                  <a:t>２つの列ベクトル</a:t>
                </a:r>
                <a14:m>
                  <m:oMath xmlns:m="http://schemas.openxmlformats.org/officeDocument/2006/math">
                    <m:r>
                      <a:rPr kumimoji="1" lang="en-US" altLang="ja-JP" sz="1200" i="1">
                        <a:latin typeface="Cambria Math" panose="02040503050406030204" pitchFamily="18" charset="0"/>
                      </a:rPr>
                      <m:t>𝑎</m:t>
                    </m:r>
                    <m:r>
                      <a:rPr kumimoji="1" lang="en-US" altLang="ja-JP" sz="1200" b="0" i="1" smtClean="0">
                        <a:latin typeface="Cambria Math" panose="02040503050406030204" pitchFamily="18" charset="0"/>
                      </a:rPr>
                      <m:t>,</m:t>
                    </m:r>
                    <m:r>
                      <a:rPr kumimoji="1" lang="en-US" altLang="ja-JP" sz="1200" i="1">
                        <a:latin typeface="Cambria Math" panose="02040503050406030204" pitchFamily="18" charset="0"/>
                      </a:rPr>
                      <m:t>𝑏</m:t>
                    </m:r>
                  </m:oMath>
                </a14:m>
                <a:r>
                  <a:rPr kumimoji="1" lang="ja-JP" altLang="en-US" sz="1200">
                    <a:latin typeface="Meiryo" panose="020B0604030504040204" pitchFamily="34" charset="-128"/>
                    <a:ea typeface="Meiryo" panose="020B0604030504040204" pitchFamily="34" charset="-128"/>
                  </a:rPr>
                  <a:t>を</a:t>
                </a:r>
                <a14:m>
                  <m:oMath xmlns:m="http://schemas.openxmlformats.org/officeDocument/2006/math">
                    <m:r>
                      <a:rPr kumimoji="1" lang="en-US" altLang="ja-JP" sz="1200" i="1">
                        <a:latin typeface="Cambria Math" panose="02040503050406030204" pitchFamily="18" charset="0"/>
                      </a:rPr>
                      <m:t>𝑎</m:t>
                    </m:r>
                    <m:sSup>
                      <m:sSupPr>
                        <m:ctrlPr>
                          <a:rPr kumimoji="1" lang="en-US" altLang="ja-JP" sz="1200" i="1">
                            <a:latin typeface="Cambria Math" panose="02040503050406030204" pitchFamily="18" charset="0"/>
                          </a:rPr>
                        </m:ctrlPr>
                      </m:sSupPr>
                      <m:e>
                        <m:r>
                          <a:rPr kumimoji="1" lang="en-US" altLang="ja-JP" sz="1200" i="1">
                            <a:latin typeface="Cambria Math" panose="02040503050406030204" pitchFamily="18" charset="0"/>
                          </a:rPr>
                          <m:t>𝑏</m:t>
                        </m:r>
                      </m:e>
                      <m:sup>
                        <m:r>
                          <a:rPr kumimoji="1" lang="en-US" altLang="ja-JP" sz="1200" i="1">
                            <a:latin typeface="Cambria Math" panose="02040503050406030204" pitchFamily="18" charset="0"/>
                          </a:rPr>
                          <m:t>𝑇</m:t>
                        </m:r>
                      </m:sup>
                    </m:sSup>
                  </m:oMath>
                </a14:m>
                <a:r>
                  <a:rPr kumimoji="1" lang="ja-JP" altLang="en-US" sz="1200">
                    <a:latin typeface="Meiryo" panose="020B0604030504040204" pitchFamily="34" charset="-128"/>
                    <a:ea typeface="Meiryo" panose="020B0604030504040204" pitchFamily="34" charset="-128"/>
                  </a:rPr>
                  <a:t>の順に掛けると、行列</a:t>
                </a:r>
                <a:r>
                  <a:rPr kumimoji="1" lang="en-US" altLang="ja-JP" sz="1200" dirty="0">
                    <a:latin typeface="Meiryo" panose="020B0604030504040204" pitchFamily="34" charset="-128"/>
                    <a:ea typeface="Meiryo" panose="020B0604030504040204" pitchFamily="34" charset="-128"/>
                  </a:rPr>
                  <a:t> </a:t>
                </a:r>
                <a14:m>
                  <m:oMath xmlns:m="http://schemas.openxmlformats.org/officeDocument/2006/math">
                    <m:r>
                      <a:rPr kumimoji="1" lang="en-US" altLang="ja-JP" sz="1200" b="0" i="1" smtClean="0">
                        <a:latin typeface="Cambria Math" panose="02040503050406030204" pitchFamily="18" charset="0"/>
                      </a:rPr>
                      <m:t>(</m:t>
                    </m:r>
                    <m:r>
                      <a:rPr kumimoji="1" lang="en-US" altLang="ja-JP" sz="1200" i="1" smtClean="0">
                        <a:latin typeface="Cambria Math" panose="02040503050406030204" pitchFamily="18" charset="0"/>
                      </a:rPr>
                      <m:t>𝐴</m:t>
                    </m:r>
                    <m:r>
                      <a:rPr kumimoji="1" lang="en-US" altLang="ja-JP" sz="1200" i="1" smtClean="0">
                        <a:latin typeface="Cambria Math" panose="02040503050406030204" pitchFamily="18" charset="0"/>
                      </a:rPr>
                      <m:t>=</m:t>
                    </m:r>
                    <m:r>
                      <a:rPr kumimoji="1" lang="en-US" altLang="ja-JP" sz="1200" b="0" i="1" smtClean="0">
                        <a:latin typeface="Cambria Math" panose="02040503050406030204" pitchFamily="18" charset="0"/>
                      </a:rPr>
                      <m:t>𝑎</m:t>
                    </m:r>
                    <m:sSup>
                      <m:sSupPr>
                        <m:ctrlPr>
                          <a:rPr kumimoji="1" lang="en-US" altLang="ja-JP" sz="1200" b="0" i="1" smtClean="0">
                            <a:latin typeface="Cambria Math" panose="02040503050406030204" pitchFamily="18" charset="0"/>
                          </a:rPr>
                        </m:ctrlPr>
                      </m:sSupPr>
                      <m:e>
                        <m:r>
                          <a:rPr kumimoji="1" lang="en-US" altLang="ja-JP" sz="1200" b="0" i="1" smtClean="0">
                            <a:latin typeface="Cambria Math" panose="02040503050406030204" pitchFamily="18" charset="0"/>
                          </a:rPr>
                          <m:t>𝑏</m:t>
                        </m:r>
                      </m:e>
                      <m:sup>
                        <m:r>
                          <a:rPr kumimoji="1" lang="en-US" altLang="ja-JP" sz="1200" b="0" i="1" smtClean="0">
                            <a:latin typeface="Cambria Math" panose="02040503050406030204" pitchFamily="18" charset="0"/>
                          </a:rPr>
                          <m:t>𝑇</m:t>
                        </m:r>
                      </m:sup>
                    </m:sSup>
                    <m:r>
                      <a:rPr kumimoji="1" lang="en-US" altLang="ja-JP" sz="1200" b="0" i="1" smtClean="0">
                        <a:latin typeface="Cambria Math" panose="02040503050406030204" pitchFamily="18" charset="0"/>
                      </a:rPr>
                      <m:t>)</m:t>
                    </m:r>
                  </m:oMath>
                </a14:m>
                <a:r>
                  <a:rPr kumimoji="1" lang="en-US" altLang="ja-JP" sz="1200" dirty="0">
                    <a:latin typeface="Meiryo" panose="020B0604030504040204" pitchFamily="34" charset="-128"/>
                    <a:ea typeface="Meiryo" panose="020B0604030504040204" pitchFamily="34" charset="-128"/>
                  </a:rPr>
                  <a:t> </a:t>
                </a:r>
                <a:r>
                  <a:rPr kumimoji="1" lang="ja-JP" altLang="en-US" sz="1200" dirty="0">
                    <a:latin typeface="Meiryo" panose="020B0604030504040204" pitchFamily="34" charset="-128"/>
                    <a:ea typeface="Meiryo" panose="020B0604030504040204" pitchFamily="34" charset="-128"/>
                  </a:rPr>
                  <a:t>に</a:t>
                </a:r>
                <a:r>
                  <a:rPr kumimoji="1" lang="ja-JP" altLang="en-US" sz="1200">
                    <a:latin typeface="Meiryo" panose="020B0604030504040204" pitchFamily="34" charset="-128"/>
                    <a:ea typeface="Meiryo" panose="020B0604030504040204" pitchFamily="34" charset="-128"/>
                  </a:rPr>
                  <a:t>なる。</a:t>
                </a:r>
                <a:r>
                  <a:rPr kumimoji="1" lang="en-US" altLang="ja-JP" sz="1200" dirty="0">
                    <a:latin typeface="Meiryo" panose="020B0604030504040204" pitchFamily="34" charset="-128"/>
                    <a:ea typeface="Meiryo" panose="020B0604030504040204" pitchFamily="34" charset="-128"/>
                  </a:rPr>
                  <a:t> </a:t>
                </a:r>
                <a14:m>
                  <m:oMath xmlns:m="http://schemas.openxmlformats.org/officeDocument/2006/math">
                    <m:r>
                      <a:rPr kumimoji="1" lang="en-US" altLang="ja-JP" sz="1200" i="1">
                        <a:latin typeface="Cambria Math" panose="02040503050406030204" pitchFamily="18" charset="0"/>
                      </a:rPr>
                      <m:t>𝑎</m:t>
                    </m:r>
                    <m:r>
                      <a:rPr kumimoji="1" lang="en-US" altLang="ja-JP" sz="1200" b="0" i="1" smtClean="0">
                        <a:latin typeface="Cambria Math" panose="02040503050406030204" pitchFamily="18" charset="0"/>
                      </a:rPr>
                      <m:t>,</m:t>
                    </m:r>
                    <m:r>
                      <a:rPr kumimoji="1" lang="en-US" altLang="ja-JP" sz="1200" i="1">
                        <a:latin typeface="Cambria Math" panose="02040503050406030204" pitchFamily="18" charset="0"/>
                      </a:rPr>
                      <m:t>𝑏</m:t>
                    </m:r>
                  </m:oMath>
                </a14:m>
                <a:r>
                  <a:rPr kumimoji="1" lang="ja-JP" altLang="en-US" sz="1200">
                    <a:latin typeface="Meiryo" panose="020B0604030504040204" pitchFamily="34" charset="-128"/>
                    <a:ea typeface="Meiryo" panose="020B0604030504040204" pitchFamily="34" charset="-128"/>
                  </a:rPr>
                  <a:t>どちらも</a:t>
                </a:r>
                <a14:m>
                  <m:oMath xmlns:m="http://schemas.openxmlformats.org/officeDocument/2006/math">
                    <m:r>
                      <a:rPr kumimoji="1" lang="en-US" altLang="ja-JP" sz="1200" b="0" i="1" smtClean="0">
                        <a:latin typeface="Cambria Math" panose="02040503050406030204" pitchFamily="18" charset="0"/>
                      </a:rPr>
                      <m:t>0</m:t>
                    </m:r>
                  </m:oMath>
                </a14:m>
                <a:r>
                  <a:rPr kumimoji="1" lang="ja-JP" altLang="en-US" sz="1200">
                    <a:latin typeface="Meiryo" panose="020B0604030504040204" pitchFamily="34" charset="-128"/>
                    <a:ea typeface="Meiryo" panose="020B0604030504040204" pitchFamily="34" charset="-128"/>
                  </a:rPr>
                  <a:t>でなければ、この行列は</a:t>
                </a:r>
                <a:r>
                  <a:rPr kumimoji="1" lang="en-US" altLang="ja-JP" sz="1200" dirty="0">
                    <a:latin typeface="Meiryo" panose="020B0604030504040204" pitchFamily="34" charset="-128"/>
                    <a:ea typeface="Meiryo" panose="020B0604030504040204" pitchFamily="34" charset="-128"/>
                  </a:rPr>
                  <a:t>Rank</a:t>
                </a:r>
                <a:r>
                  <a:rPr kumimoji="1" lang="ja-JP" altLang="en-US" sz="1200">
                    <a:latin typeface="Meiryo" panose="020B0604030504040204" pitchFamily="34" charset="-128"/>
                    <a:ea typeface="Meiryo" panose="020B0604030504040204" pitchFamily="34" charset="-128"/>
                  </a:rPr>
                  <a:t>が</a:t>
                </a:r>
                <a:r>
                  <a:rPr kumimoji="1" lang="en-US" altLang="ja-JP" sz="1200" dirty="0">
                    <a:latin typeface="Meiryo" panose="020B0604030504040204" pitchFamily="34" charset="-128"/>
                    <a:ea typeface="Meiryo" panose="020B0604030504040204" pitchFamily="34" charset="-128"/>
                  </a:rPr>
                  <a:t>1</a:t>
                </a:r>
                <a:r>
                  <a:rPr kumimoji="1" lang="ja-JP" altLang="en-US" sz="1200">
                    <a:latin typeface="Meiryo" panose="020B0604030504040204" pitchFamily="34" charset="-128"/>
                    <a:ea typeface="Meiryo" panose="020B0604030504040204" pitchFamily="34" charset="-128"/>
                  </a:rPr>
                  <a:t>になることが分かる。（各行はスカラー倍であり、各列もスカラー倍である）</a:t>
                </a:r>
                <a:endParaRPr kumimoji="1" lang="en-US" altLang="ja-JP" sz="1200" dirty="0">
                  <a:latin typeface="Meiryo" panose="020B0604030504040204" pitchFamily="34" charset="-128"/>
                  <a:ea typeface="Meiryo" panose="020B0604030504040204" pitchFamily="34" charset="-128"/>
                </a:endParaRPr>
              </a:p>
            </p:txBody>
          </p:sp>
        </mc:Choice>
        <mc:Fallback xmlns="">
          <p:sp>
            <p:nvSpPr>
              <p:cNvPr id="49" name="テキスト ボックス 48">
                <a:extLst>
                  <a:ext uri="{FF2B5EF4-FFF2-40B4-BE49-F238E27FC236}">
                    <a16:creationId xmlns:a16="http://schemas.microsoft.com/office/drawing/2014/main" id="{B81ED34F-FA1E-1E45-91AB-5CF9AB16ACDA}"/>
                  </a:ext>
                </a:extLst>
              </p:cNvPr>
              <p:cNvSpPr txBox="1">
                <a:spLocks noRot="1" noChangeAspect="1" noMove="1" noResize="1" noEditPoints="1" noAdjustHandles="1" noChangeArrowheads="1" noChangeShapeType="1" noTextEdit="1"/>
              </p:cNvSpPr>
              <p:nvPr/>
            </p:nvSpPr>
            <p:spPr>
              <a:xfrm>
                <a:off x="4769471" y="2501947"/>
                <a:ext cx="3625701" cy="830997"/>
              </a:xfrm>
              <a:prstGeom prst="rect">
                <a:avLst/>
              </a:prstGeom>
              <a:blipFill>
                <a:blip r:embed="rId8"/>
                <a:stretch>
                  <a:fillRect b="-298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0" name="テキスト ボックス 49">
                <a:extLst>
                  <a:ext uri="{FF2B5EF4-FFF2-40B4-BE49-F238E27FC236}">
                    <a16:creationId xmlns:a16="http://schemas.microsoft.com/office/drawing/2014/main" id="{ADA697DD-C37B-FC48-AE98-70763FD016E0}"/>
                  </a:ext>
                </a:extLst>
              </p:cNvPr>
              <p:cNvSpPr txBox="1"/>
              <p:nvPr/>
            </p:nvSpPr>
            <p:spPr>
              <a:xfrm>
                <a:off x="748828" y="2566625"/>
                <a:ext cx="3150312" cy="646331"/>
              </a:xfrm>
              <a:prstGeom prst="rect">
                <a:avLst/>
              </a:prstGeom>
              <a:noFill/>
            </p:spPr>
            <p:txBody>
              <a:bodyPr wrap="square" rtlCol="0">
                <a:spAutoFit/>
              </a:bodyPr>
              <a:lstStyle/>
              <a:p>
                <a:r>
                  <a:rPr kumimoji="1" lang="ja-JP" altLang="en-US" sz="1200">
                    <a:latin typeface="Meiryo" panose="020B0604030504040204" pitchFamily="34" charset="-128"/>
                    <a:ea typeface="Meiryo" panose="020B0604030504040204" pitchFamily="34" charset="-128"/>
                  </a:rPr>
                  <a:t>２つの列ベクトルの内積</a:t>
                </a:r>
                <a:r>
                  <a:rPr kumimoji="1" lang="en-US" altLang="ja-JP" sz="1200" dirty="0">
                    <a:latin typeface="Meiryo" panose="020B0604030504040204" pitchFamily="34" charset="-128"/>
                    <a:ea typeface="Meiryo" panose="020B0604030504040204" pitchFamily="34" charset="-128"/>
                  </a:rPr>
                  <a:t>(</a:t>
                </a:r>
                <a14:m>
                  <m:oMath xmlns:m="http://schemas.openxmlformats.org/officeDocument/2006/math">
                    <m:r>
                      <a:rPr kumimoji="1" lang="en-US" altLang="ja-JP" sz="1200" b="0" i="1" smtClean="0">
                        <a:latin typeface="Cambria Math" panose="02040503050406030204" pitchFamily="18" charset="0"/>
                      </a:rPr>
                      <m:t>𝑎</m:t>
                    </m:r>
                    <m:r>
                      <a:rPr kumimoji="1" lang="en-US" altLang="ja-JP" sz="1200" b="0" i="1" smtClean="0">
                        <a:latin typeface="Cambria Math" panose="02040503050406030204" pitchFamily="18" charset="0"/>
                        <a:ea typeface="Cambria Math" panose="02040503050406030204" pitchFamily="18" charset="0"/>
                      </a:rPr>
                      <m:t>∙</m:t>
                    </m:r>
                    <m:r>
                      <a:rPr kumimoji="1" lang="en-US" altLang="ja-JP" sz="1200" b="0" i="1" smtClean="0">
                        <a:latin typeface="Cambria Math" panose="02040503050406030204" pitchFamily="18" charset="0"/>
                      </a:rPr>
                      <m:t>𝑏</m:t>
                    </m:r>
                  </m:oMath>
                </a14:m>
                <a:r>
                  <a:rPr kumimoji="1" lang="en-US" altLang="ja-JP" sz="1200" dirty="0">
                    <a:latin typeface="Meiryo" panose="020B0604030504040204" pitchFamily="34" charset="-128"/>
                    <a:ea typeface="Meiryo" panose="020B0604030504040204" pitchFamily="34" charset="-128"/>
                  </a:rPr>
                  <a:t>)</a:t>
                </a:r>
                <a:r>
                  <a:rPr kumimoji="1" lang="ja-JP" altLang="en-US" sz="1200">
                    <a:latin typeface="Meiryo" panose="020B0604030504040204" pitchFamily="34" charset="-128"/>
                    <a:ea typeface="Meiryo" panose="020B0604030504040204" pitchFamily="34" charset="-128"/>
                  </a:rPr>
                  <a:t>は行列形式では、</a:t>
                </a:r>
                <a14:m>
                  <m:oMath xmlns:m="http://schemas.openxmlformats.org/officeDocument/2006/math">
                    <m:sSup>
                      <m:sSupPr>
                        <m:ctrlPr>
                          <a:rPr kumimoji="1" lang="en-US" altLang="ja-JP" sz="1200" i="1">
                            <a:latin typeface="Cambria Math" panose="02040503050406030204" pitchFamily="18" charset="0"/>
                          </a:rPr>
                        </m:ctrlPr>
                      </m:sSupPr>
                      <m:e>
                        <m:r>
                          <a:rPr kumimoji="1" lang="en-US" altLang="ja-JP" sz="1200" b="0" i="1" smtClean="0">
                            <a:latin typeface="Cambria Math" panose="02040503050406030204" pitchFamily="18" charset="0"/>
                          </a:rPr>
                          <m:t>𝑎</m:t>
                        </m:r>
                      </m:e>
                      <m:sup>
                        <m:r>
                          <a:rPr kumimoji="1" lang="en-US" altLang="ja-JP" sz="1200" i="1">
                            <a:latin typeface="Cambria Math" panose="02040503050406030204" pitchFamily="18" charset="0"/>
                          </a:rPr>
                          <m:t>𝑇</m:t>
                        </m:r>
                      </m:sup>
                    </m:sSup>
                    <m:r>
                      <a:rPr kumimoji="1" lang="en-US" altLang="ja-JP" sz="1200" b="0" i="1" smtClean="0">
                        <a:latin typeface="Cambria Math" panose="02040503050406030204" pitchFamily="18" charset="0"/>
                      </a:rPr>
                      <m:t>𝑏</m:t>
                    </m:r>
                    <m:r>
                      <a:rPr kumimoji="1" lang="en-US" altLang="ja-JP" sz="1200" b="0" i="1" smtClean="0">
                        <a:latin typeface="Cambria Math" panose="02040503050406030204" pitchFamily="18" charset="0"/>
                      </a:rPr>
                      <m:t> </m:t>
                    </m:r>
                  </m:oMath>
                </a14:m>
                <a:r>
                  <a:rPr kumimoji="1" lang="ja-JP" altLang="en-US" sz="1200">
                    <a:latin typeface="Meiryo" panose="020B0604030504040204" pitchFamily="34" charset="-128"/>
                    <a:ea typeface="Meiryo" panose="020B0604030504040204" pitchFamily="34" charset="-128"/>
                  </a:rPr>
                  <a:t>と表現され、</a:t>
                </a:r>
                <a:r>
                  <a:rPr kumimoji="1" lang="en-US" altLang="ja-JP" sz="1200" dirty="0">
                    <a:latin typeface="Meiryo" panose="020B0604030504040204" pitchFamily="34" charset="-128"/>
                    <a:ea typeface="Meiryo" panose="020B0604030504040204" pitchFamily="34" charset="-128"/>
                  </a:rPr>
                  <a:t>1</a:t>
                </a:r>
                <a:r>
                  <a:rPr kumimoji="1" lang="ja-JP" altLang="en-US" sz="1200">
                    <a:latin typeface="Meiryo" panose="020B0604030504040204" pitchFamily="34" charset="-128"/>
                    <a:ea typeface="Meiryo" panose="020B0604030504040204" pitchFamily="34" charset="-128"/>
                  </a:rPr>
                  <a:t>つの数（スカラー）になる。</a:t>
                </a:r>
                <a:endParaRPr kumimoji="1" lang="en-US" altLang="ja-JP" sz="1200" dirty="0">
                  <a:latin typeface="Meiryo" panose="020B0604030504040204" pitchFamily="34" charset="-128"/>
                  <a:ea typeface="Meiryo" panose="020B0604030504040204" pitchFamily="34" charset="-128"/>
                </a:endParaRPr>
              </a:p>
            </p:txBody>
          </p:sp>
        </mc:Choice>
        <mc:Fallback xmlns="">
          <p:sp>
            <p:nvSpPr>
              <p:cNvPr id="50" name="テキスト ボックス 49">
                <a:extLst>
                  <a:ext uri="{FF2B5EF4-FFF2-40B4-BE49-F238E27FC236}">
                    <a16:creationId xmlns:a16="http://schemas.microsoft.com/office/drawing/2014/main" id="{ADA697DD-C37B-FC48-AE98-70763FD016E0}"/>
                  </a:ext>
                </a:extLst>
              </p:cNvPr>
              <p:cNvSpPr txBox="1">
                <a:spLocks noRot="1" noChangeAspect="1" noMove="1" noResize="1" noEditPoints="1" noAdjustHandles="1" noChangeArrowheads="1" noChangeShapeType="1" noTextEdit="1"/>
              </p:cNvSpPr>
              <p:nvPr/>
            </p:nvSpPr>
            <p:spPr>
              <a:xfrm>
                <a:off x="748828" y="2566625"/>
                <a:ext cx="3150312" cy="646331"/>
              </a:xfrm>
              <a:prstGeom prst="rect">
                <a:avLst/>
              </a:prstGeom>
              <a:blipFill>
                <a:blip r:embed="rId9"/>
                <a:stretch>
                  <a:fillRect b="-5882"/>
                </a:stretch>
              </a:blipFill>
            </p:spPr>
            <p:txBody>
              <a:bodyPr/>
              <a:lstStyle/>
              <a:p>
                <a:r>
                  <a:rPr lang="ja-JP" altLang="en-US">
                    <a:noFill/>
                  </a:rPr>
                  <a:t> </a:t>
                </a:r>
              </a:p>
            </p:txBody>
          </p:sp>
        </mc:Fallback>
      </mc:AlternateContent>
      <p:sp>
        <p:nvSpPr>
          <p:cNvPr id="51" name="円/楕円 50">
            <a:extLst>
              <a:ext uri="{FF2B5EF4-FFF2-40B4-BE49-F238E27FC236}">
                <a16:creationId xmlns:a16="http://schemas.microsoft.com/office/drawing/2014/main" id="{463199B1-991A-0A4B-8EC6-418DD48EBE22}"/>
              </a:ext>
            </a:extLst>
          </p:cNvPr>
          <p:cNvSpPr/>
          <p:nvPr/>
        </p:nvSpPr>
        <p:spPr>
          <a:xfrm>
            <a:off x="4661436" y="1608195"/>
            <a:ext cx="360000" cy="360000"/>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600" dirty="0">
                <a:solidFill>
                  <a:schemeClr val="tx1"/>
                </a:solidFill>
                <a:latin typeface="Meiryo" panose="020B0604030504040204" pitchFamily="34" charset="-128"/>
                <a:ea typeface="Meiryo" panose="020B0604030504040204" pitchFamily="34" charset="-128"/>
              </a:rPr>
              <a:t>v2</a:t>
            </a:r>
            <a:endParaRPr kumimoji="1" lang="ja-JP" altLang="en-US" sz="1600">
              <a:solidFill>
                <a:schemeClr val="tx1"/>
              </a:solidFill>
              <a:latin typeface="Meiryo" panose="020B0604030504040204" pitchFamily="34" charset="-128"/>
              <a:ea typeface="Meiryo" panose="020B0604030504040204" pitchFamily="34" charset="-128"/>
            </a:endParaRPr>
          </a:p>
        </p:txBody>
      </p:sp>
      <p:sp>
        <p:nvSpPr>
          <p:cNvPr id="44" name="フッター プレースホルダー 43">
            <a:extLst>
              <a:ext uri="{FF2B5EF4-FFF2-40B4-BE49-F238E27FC236}">
                <a16:creationId xmlns:a16="http://schemas.microsoft.com/office/drawing/2014/main" id="{6246E839-9CED-CD4F-96A3-B837A2BD0F9A}"/>
              </a:ext>
            </a:extLst>
          </p:cNvPr>
          <p:cNvSpPr>
            <a:spLocks noGrp="1"/>
          </p:cNvSpPr>
          <p:nvPr>
            <p:ph type="ftr" sz="quarter" idx="11"/>
          </p:nvPr>
        </p:nvSpPr>
        <p:spPr/>
        <p:txBody>
          <a:bodyPr/>
          <a:lstStyle/>
          <a:p>
            <a:r>
              <a:rPr kumimoji="1" lang="en" altLang="ja-JP">
                <a:latin typeface="Meiryo" panose="020B0604030504040204" pitchFamily="34" charset="-128"/>
                <a:ea typeface="Meiryo" panose="020B0604030504040204" pitchFamily="34" charset="-128"/>
              </a:rPr>
              <a:t>By Kenji Hiranabe with the kindest help of Prof. Gilbert Strang</a:t>
            </a:r>
            <a:endParaRPr kumimoji="1" lang="ja-JP" altLang="en-US">
              <a:latin typeface="Meiryo" panose="020B0604030504040204" pitchFamily="34" charset="-128"/>
              <a:ea typeface="Meiryo" panose="020B0604030504040204" pitchFamily="34" charset="-128"/>
            </a:endParaRPr>
          </a:p>
        </p:txBody>
      </p:sp>
      <p:sp>
        <p:nvSpPr>
          <p:cNvPr id="48" name="スライド番号プレースホルダー 47">
            <a:extLst>
              <a:ext uri="{FF2B5EF4-FFF2-40B4-BE49-F238E27FC236}">
                <a16:creationId xmlns:a16="http://schemas.microsoft.com/office/drawing/2014/main" id="{6B7B89D7-0E34-F348-BDF5-EC8454581685}"/>
              </a:ext>
            </a:extLst>
          </p:cNvPr>
          <p:cNvSpPr>
            <a:spLocks noGrp="1"/>
          </p:cNvSpPr>
          <p:nvPr>
            <p:ph type="sldNum" sz="quarter" idx="12"/>
          </p:nvPr>
        </p:nvSpPr>
        <p:spPr/>
        <p:txBody>
          <a:bodyPr/>
          <a:lstStyle/>
          <a:p>
            <a:fld id="{C29EF6B4-709F-0C4F-8D57-4E0D583B55F6}" type="slidenum">
              <a:rPr kumimoji="1" lang="ja-JP" altLang="en-US" smtClean="0">
                <a:latin typeface="Meiryo" panose="020B0604030504040204" pitchFamily="34" charset="-128"/>
                <a:ea typeface="Meiryo" panose="020B0604030504040204" pitchFamily="34" charset="-128"/>
              </a:rPr>
              <a:t>6</a:t>
            </a:fld>
            <a:endParaRPr kumimoji="1" lang="ja-JP" altLang="en-US">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166247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7736781A-3631-024C-BD99-F5A91F015817}"/>
              </a:ext>
            </a:extLst>
          </p:cNvPr>
          <p:cNvGrpSpPr/>
          <p:nvPr/>
        </p:nvGrpSpPr>
        <p:grpSpPr>
          <a:xfrm>
            <a:off x="3672885" y="1480779"/>
            <a:ext cx="196596" cy="194343"/>
            <a:chOff x="4163876" y="2548857"/>
            <a:chExt cx="196596" cy="194343"/>
          </a:xfrm>
        </p:grpSpPr>
        <p:sp>
          <p:nvSpPr>
            <p:cNvPr id="3" name="正方形/長方形 2">
              <a:extLst>
                <a:ext uri="{FF2B5EF4-FFF2-40B4-BE49-F238E27FC236}">
                  <a16:creationId xmlns:a16="http://schemas.microsoft.com/office/drawing/2014/main" id="{868B01EB-BF86-2842-822D-7D6B6F1449AB}"/>
                </a:ext>
              </a:extLst>
            </p:cNvPr>
            <p:cNvSpPr/>
            <p:nvPr/>
          </p:nvSpPr>
          <p:spPr>
            <a:xfrm rot="5400000">
              <a:off x="4225552" y="2543611"/>
              <a:ext cx="73243" cy="196596"/>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4" name="正方形/長方形 3">
              <a:extLst>
                <a:ext uri="{FF2B5EF4-FFF2-40B4-BE49-F238E27FC236}">
                  <a16:creationId xmlns:a16="http://schemas.microsoft.com/office/drawing/2014/main" id="{37F56E6D-CA49-C349-BB78-CFBD49845F50}"/>
                </a:ext>
              </a:extLst>
            </p:cNvPr>
            <p:cNvSpPr/>
            <p:nvPr/>
          </p:nvSpPr>
          <p:spPr>
            <a:xfrm>
              <a:off x="4217188" y="2548857"/>
              <a:ext cx="85388" cy="194343"/>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grpSp>
        <p:nvGrpSpPr>
          <p:cNvPr id="18" name="グループ化 17">
            <a:extLst>
              <a:ext uri="{FF2B5EF4-FFF2-40B4-BE49-F238E27FC236}">
                <a16:creationId xmlns:a16="http://schemas.microsoft.com/office/drawing/2014/main" id="{2D9DBC15-232F-2B47-87FF-29312E8D4341}"/>
              </a:ext>
            </a:extLst>
          </p:cNvPr>
          <p:cNvGrpSpPr/>
          <p:nvPr/>
        </p:nvGrpSpPr>
        <p:grpSpPr>
          <a:xfrm>
            <a:off x="2245513" y="1455164"/>
            <a:ext cx="481952" cy="666573"/>
            <a:chOff x="1462419" y="107793"/>
            <a:chExt cx="258051" cy="356903"/>
          </a:xfrm>
        </p:grpSpPr>
        <p:sp>
          <p:nvSpPr>
            <p:cNvPr id="19" name="左大かっこ 18">
              <a:extLst>
                <a:ext uri="{FF2B5EF4-FFF2-40B4-BE49-F238E27FC236}">
                  <a16:creationId xmlns:a16="http://schemas.microsoft.com/office/drawing/2014/main" id="{DF3D9F36-802F-CC41-AEA6-505CA4887DA0}"/>
                </a:ext>
              </a:extLst>
            </p:cNvPr>
            <p:cNvSpPr/>
            <p:nvPr/>
          </p:nvSpPr>
          <p:spPr>
            <a:xfrm>
              <a:off x="1462419" y="107793"/>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0" name="左大かっこ 19">
              <a:extLst>
                <a:ext uri="{FF2B5EF4-FFF2-40B4-BE49-F238E27FC236}">
                  <a16:creationId xmlns:a16="http://schemas.microsoft.com/office/drawing/2014/main" id="{BD9EF355-FC71-E740-BB13-087A9F96D1DB}"/>
                </a:ext>
              </a:extLst>
            </p:cNvPr>
            <p:cNvSpPr/>
            <p:nvPr/>
          </p:nvSpPr>
          <p:spPr>
            <a:xfrm flipH="1">
              <a:off x="1674751" y="107794"/>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sp>
        <p:nvSpPr>
          <p:cNvPr id="21" name="正方形/長方形 20">
            <a:extLst>
              <a:ext uri="{FF2B5EF4-FFF2-40B4-BE49-F238E27FC236}">
                <a16:creationId xmlns:a16="http://schemas.microsoft.com/office/drawing/2014/main" id="{07DF74E4-97CB-4549-B5B6-F222C2B3B2A1}"/>
              </a:ext>
            </a:extLst>
          </p:cNvPr>
          <p:cNvSpPr/>
          <p:nvPr/>
        </p:nvSpPr>
        <p:spPr>
          <a:xfrm rot="5400000">
            <a:off x="2416615" y="1375742"/>
            <a:ext cx="136800" cy="394437"/>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2" name="正方形/長方形 21">
            <a:extLst>
              <a:ext uri="{FF2B5EF4-FFF2-40B4-BE49-F238E27FC236}">
                <a16:creationId xmlns:a16="http://schemas.microsoft.com/office/drawing/2014/main" id="{EC925E06-AAE6-B44F-9EF0-45C8C4B757FA}"/>
              </a:ext>
            </a:extLst>
          </p:cNvPr>
          <p:cNvSpPr/>
          <p:nvPr/>
        </p:nvSpPr>
        <p:spPr>
          <a:xfrm rot="5400000">
            <a:off x="2410446" y="1591231"/>
            <a:ext cx="136800" cy="394437"/>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3" name="正方形/長方形 22">
            <a:extLst>
              <a:ext uri="{FF2B5EF4-FFF2-40B4-BE49-F238E27FC236}">
                <a16:creationId xmlns:a16="http://schemas.microsoft.com/office/drawing/2014/main" id="{F4819182-AA5C-CF4E-9C2F-63FCBF01B060}"/>
              </a:ext>
            </a:extLst>
          </p:cNvPr>
          <p:cNvSpPr/>
          <p:nvPr/>
        </p:nvSpPr>
        <p:spPr>
          <a:xfrm rot="5400000">
            <a:off x="2415315" y="1808019"/>
            <a:ext cx="136800" cy="391837"/>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4" name="正方形/長方形 23">
            <a:extLst>
              <a:ext uri="{FF2B5EF4-FFF2-40B4-BE49-F238E27FC236}">
                <a16:creationId xmlns:a16="http://schemas.microsoft.com/office/drawing/2014/main" id="{E646A0FC-9085-EC47-A852-53D2F94365B6}"/>
              </a:ext>
            </a:extLst>
          </p:cNvPr>
          <p:cNvSpPr/>
          <p:nvPr/>
        </p:nvSpPr>
        <p:spPr>
          <a:xfrm>
            <a:off x="2863328" y="1469249"/>
            <a:ext cx="116292" cy="363487"/>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5" name="左大かっこ 24">
            <a:extLst>
              <a:ext uri="{FF2B5EF4-FFF2-40B4-BE49-F238E27FC236}">
                <a16:creationId xmlns:a16="http://schemas.microsoft.com/office/drawing/2014/main" id="{FDD259A7-BE96-574C-82C7-913111967DCC}"/>
              </a:ext>
            </a:extLst>
          </p:cNvPr>
          <p:cNvSpPr/>
          <p:nvPr/>
        </p:nvSpPr>
        <p:spPr>
          <a:xfrm>
            <a:off x="2796610" y="1445139"/>
            <a:ext cx="85388" cy="411709"/>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26" name="左大かっこ 25">
            <a:extLst>
              <a:ext uri="{FF2B5EF4-FFF2-40B4-BE49-F238E27FC236}">
                <a16:creationId xmlns:a16="http://schemas.microsoft.com/office/drawing/2014/main" id="{952CE21A-1544-734F-8577-482E3CE283DA}"/>
              </a:ext>
            </a:extLst>
          </p:cNvPr>
          <p:cNvSpPr/>
          <p:nvPr/>
        </p:nvSpPr>
        <p:spPr>
          <a:xfrm flipH="1">
            <a:off x="2981706" y="1445141"/>
            <a:ext cx="74113" cy="411709"/>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mc:AlternateContent xmlns:mc="http://schemas.openxmlformats.org/markup-compatibility/2006" xmlns:a14="http://schemas.microsoft.com/office/drawing/2010/main">
        <mc:Choice Requires="a14">
          <p:sp>
            <p:nvSpPr>
              <p:cNvPr id="27" name="テキスト ボックス 26">
                <a:extLst>
                  <a:ext uri="{FF2B5EF4-FFF2-40B4-BE49-F238E27FC236}">
                    <a16:creationId xmlns:a16="http://schemas.microsoft.com/office/drawing/2014/main" id="{A9E0822C-8431-894D-AEBB-69C005407CD1}"/>
                  </a:ext>
                </a:extLst>
              </p:cNvPr>
              <p:cNvSpPr txBox="1"/>
              <p:nvPr/>
            </p:nvSpPr>
            <p:spPr>
              <a:xfrm>
                <a:off x="3124625" y="1407492"/>
                <a:ext cx="42213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m:t>
                      </m:r>
                    </m:oMath>
                  </m:oMathPara>
                </a14:m>
                <a:endParaRPr kumimoji="1" lang="ja-JP" altLang="en-US">
                  <a:latin typeface="Meiryo" panose="020B0604030504040204" pitchFamily="34" charset="-128"/>
                  <a:ea typeface="Meiryo" panose="020B0604030504040204" pitchFamily="34" charset="-128"/>
                </a:endParaRPr>
              </a:p>
            </p:txBody>
          </p:sp>
        </mc:Choice>
        <mc:Fallback xmlns="">
          <p:sp>
            <p:nvSpPr>
              <p:cNvPr id="27" name="テキスト ボックス 26">
                <a:extLst>
                  <a:ext uri="{FF2B5EF4-FFF2-40B4-BE49-F238E27FC236}">
                    <a16:creationId xmlns:a16="http://schemas.microsoft.com/office/drawing/2014/main" id="{A9E0822C-8431-894D-AEBB-69C005407CD1}"/>
                  </a:ext>
                </a:extLst>
              </p:cNvPr>
              <p:cNvSpPr txBox="1">
                <a:spLocks noRot="1" noChangeAspect="1" noMove="1" noResize="1" noEditPoints="1" noAdjustHandles="1" noChangeArrowheads="1" noChangeShapeType="1" noTextEdit="1"/>
              </p:cNvSpPr>
              <p:nvPr/>
            </p:nvSpPr>
            <p:spPr>
              <a:xfrm>
                <a:off x="3124625" y="1407492"/>
                <a:ext cx="422134" cy="276999"/>
              </a:xfrm>
              <a:prstGeom prst="rect">
                <a:avLst/>
              </a:prstGeom>
              <a:blipFill>
                <a:blip r:embed="rId2"/>
                <a:stretch>
                  <a:fillRect/>
                </a:stretch>
              </a:blipFill>
            </p:spPr>
            <p:txBody>
              <a:bodyPr/>
              <a:lstStyle/>
              <a:p>
                <a:r>
                  <a:rPr lang="ja-JP" altLang="en-US">
                    <a:noFill/>
                  </a:rPr>
                  <a:t> </a:t>
                </a:r>
              </a:p>
            </p:txBody>
          </p:sp>
        </mc:Fallback>
      </mc:AlternateContent>
      <p:grpSp>
        <p:nvGrpSpPr>
          <p:cNvPr id="28" name="グループ化 27">
            <a:extLst>
              <a:ext uri="{FF2B5EF4-FFF2-40B4-BE49-F238E27FC236}">
                <a16:creationId xmlns:a16="http://schemas.microsoft.com/office/drawing/2014/main" id="{74C1E26D-3F57-C847-B18A-3F63CFF57A2B}"/>
              </a:ext>
            </a:extLst>
          </p:cNvPr>
          <p:cNvGrpSpPr/>
          <p:nvPr/>
        </p:nvGrpSpPr>
        <p:grpSpPr>
          <a:xfrm>
            <a:off x="3678057" y="1694829"/>
            <a:ext cx="196596" cy="194343"/>
            <a:chOff x="4163876" y="2548857"/>
            <a:chExt cx="196596" cy="194343"/>
          </a:xfrm>
        </p:grpSpPr>
        <p:sp>
          <p:nvSpPr>
            <p:cNvPr id="29" name="正方形/長方形 28">
              <a:extLst>
                <a:ext uri="{FF2B5EF4-FFF2-40B4-BE49-F238E27FC236}">
                  <a16:creationId xmlns:a16="http://schemas.microsoft.com/office/drawing/2014/main" id="{18397536-E144-324A-9697-DD4559568DCB}"/>
                </a:ext>
              </a:extLst>
            </p:cNvPr>
            <p:cNvSpPr/>
            <p:nvPr/>
          </p:nvSpPr>
          <p:spPr>
            <a:xfrm rot="5400000">
              <a:off x="4225552" y="2543611"/>
              <a:ext cx="73243" cy="196596"/>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30" name="正方形/長方形 29">
              <a:extLst>
                <a:ext uri="{FF2B5EF4-FFF2-40B4-BE49-F238E27FC236}">
                  <a16:creationId xmlns:a16="http://schemas.microsoft.com/office/drawing/2014/main" id="{29F823F0-C0B6-0C42-9265-B8D832507581}"/>
                </a:ext>
              </a:extLst>
            </p:cNvPr>
            <p:cNvSpPr/>
            <p:nvPr/>
          </p:nvSpPr>
          <p:spPr>
            <a:xfrm>
              <a:off x="4217188" y="2548857"/>
              <a:ext cx="85388" cy="194343"/>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grpSp>
        <p:nvGrpSpPr>
          <p:cNvPr id="31" name="グループ化 30">
            <a:extLst>
              <a:ext uri="{FF2B5EF4-FFF2-40B4-BE49-F238E27FC236}">
                <a16:creationId xmlns:a16="http://schemas.microsoft.com/office/drawing/2014/main" id="{A4767C8E-A942-2740-A77B-4D0678E9D721}"/>
              </a:ext>
            </a:extLst>
          </p:cNvPr>
          <p:cNvGrpSpPr/>
          <p:nvPr/>
        </p:nvGrpSpPr>
        <p:grpSpPr>
          <a:xfrm>
            <a:off x="3683229" y="1908879"/>
            <a:ext cx="196596" cy="194343"/>
            <a:chOff x="4163876" y="2548857"/>
            <a:chExt cx="196596" cy="194343"/>
          </a:xfrm>
        </p:grpSpPr>
        <p:sp>
          <p:nvSpPr>
            <p:cNvPr id="32" name="正方形/長方形 31">
              <a:extLst>
                <a:ext uri="{FF2B5EF4-FFF2-40B4-BE49-F238E27FC236}">
                  <a16:creationId xmlns:a16="http://schemas.microsoft.com/office/drawing/2014/main" id="{BF14AD18-E83C-6C41-B8B7-F9AC15EDB5EA}"/>
                </a:ext>
              </a:extLst>
            </p:cNvPr>
            <p:cNvSpPr/>
            <p:nvPr/>
          </p:nvSpPr>
          <p:spPr>
            <a:xfrm rot="5400000">
              <a:off x="4225552" y="2543611"/>
              <a:ext cx="73243" cy="196596"/>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33" name="正方形/長方形 32">
              <a:extLst>
                <a:ext uri="{FF2B5EF4-FFF2-40B4-BE49-F238E27FC236}">
                  <a16:creationId xmlns:a16="http://schemas.microsoft.com/office/drawing/2014/main" id="{455B2034-BA71-DA44-A843-2C545456325B}"/>
                </a:ext>
              </a:extLst>
            </p:cNvPr>
            <p:cNvSpPr/>
            <p:nvPr/>
          </p:nvSpPr>
          <p:spPr>
            <a:xfrm>
              <a:off x="4217188" y="2548857"/>
              <a:ext cx="85388" cy="194343"/>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sp>
        <p:nvSpPr>
          <p:cNvPr id="34" name="左大かっこ 33">
            <a:extLst>
              <a:ext uri="{FF2B5EF4-FFF2-40B4-BE49-F238E27FC236}">
                <a16:creationId xmlns:a16="http://schemas.microsoft.com/office/drawing/2014/main" id="{397AF8E0-FB94-2449-85EC-A06B56B4EA45}"/>
              </a:ext>
            </a:extLst>
          </p:cNvPr>
          <p:cNvSpPr/>
          <p:nvPr/>
        </p:nvSpPr>
        <p:spPr>
          <a:xfrm>
            <a:off x="3630798" y="1436649"/>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35" name="左大かっこ 34">
            <a:extLst>
              <a:ext uri="{FF2B5EF4-FFF2-40B4-BE49-F238E27FC236}">
                <a16:creationId xmlns:a16="http://schemas.microsoft.com/office/drawing/2014/main" id="{F9F15672-0A9C-B646-811A-EFBD2C8396AF}"/>
              </a:ext>
            </a:extLst>
          </p:cNvPr>
          <p:cNvSpPr/>
          <p:nvPr/>
        </p:nvSpPr>
        <p:spPr>
          <a:xfrm flipH="1">
            <a:off x="3834322" y="1436651"/>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36" name="左大かっこ 35">
            <a:extLst>
              <a:ext uri="{FF2B5EF4-FFF2-40B4-BE49-F238E27FC236}">
                <a16:creationId xmlns:a16="http://schemas.microsoft.com/office/drawing/2014/main" id="{B806FE00-0835-814C-A20A-F24D44C180FC}"/>
              </a:ext>
            </a:extLst>
          </p:cNvPr>
          <p:cNvSpPr/>
          <p:nvPr/>
        </p:nvSpPr>
        <p:spPr>
          <a:xfrm>
            <a:off x="6357760" y="1468611"/>
            <a:ext cx="85388" cy="411709"/>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37" name="左大かっこ 36">
            <a:extLst>
              <a:ext uri="{FF2B5EF4-FFF2-40B4-BE49-F238E27FC236}">
                <a16:creationId xmlns:a16="http://schemas.microsoft.com/office/drawing/2014/main" id="{1B3CEC25-4B3C-1942-9A49-58BF585C51C7}"/>
              </a:ext>
            </a:extLst>
          </p:cNvPr>
          <p:cNvSpPr/>
          <p:nvPr/>
        </p:nvSpPr>
        <p:spPr>
          <a:xfrm flipH="1">
            <a:off x="6542856" y="1468613"/>
            <a:ext cx="74113" cy="411709"/>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mc:AlternateContent xmlns:mc="http://schemas.openxmlformats.org/markup-compatibility/2006" xmlns:a14="http://schemas.microsoft.com/office/drawing/2010/main">
        <mc:Choice Requires="a14">
          <p:sp>
            <p:nvSpPr>
              <p:cNvPr id="38" name="テキスト ボックス 37">
                <a:extLst>
                  <a:ext uri="{FF2B5EF4-FFF2-40B4-BE49-F238E27FC236}">
                    <a16:creationId xmlns:a16="http://schemas.microsoft.com/office/drawing/2014/main" id="{013B0683-AF05-3644-9664-D5479C0F2044}"/>
                  </a:ext>
                </a:extLst>
              </p:cNvPr>
              <p:cNvSpPr txBox="1"/>
              <p:nvPr/>
            </p:nvSpPr>
            <p:spPr>
              <a:xfrm>
                <a:off x="6685775" y="1430964"/>
                <a:ext cx="42213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m:t>
                      </m:r>
                    </m:oMath>
                  </m:oMathPara>
                </a14:m>
                <a:endParaRPr kumimoji="1" lang="ja-JP" altLang="en-US">
                  <a:latin typeface="Meiryo" panose="020B0604030504040204" pitchFamily="34" charset="-128"/>
                  <a:ea typeface="Meiryo" panose="020B0604030504040204" pitchFamily="34" charset="-128"/>
                </a:endParaRPr>
              </a:p>
            </p:txBody>
          </p:sp>
        </mc:Choice>
        <mc:Fallback xmlns="">
          <p:sp>
            <p:nvSpPr>
              <p:cNvPr id="38" name="テキスト ボックス 37">
                <a:extLst>
                  <a:ext uri="{FF2B5EF4-FFF2-40B4-BE49-F238E27FC236}">
                    <a16:creationId xmlns:a16="http://schemas.microsoft.com/office/drawing/2014/main" id="{013B0683-AF05-3644-9664-D5479C0F2044}"/>
                  </a:ext>
                </a:extLst>
              </p:cNvPr>
              <p:cNvSpPr txBox="1">
                <a:spLocks noRot="1" noChangeAspect="1" noMove="1" noResize="1" noEditPoints="1" noAdjustHandles="1" noChangeArrowheads="1" noChangeShapeType="1" noTextEdit="1"/>
              </p:cNvSpPr>
              <p:nvPr/>
            </p:nvSpPr>
            <p:spPr>
              <a:xfrm>
                <a:off x="6685775" y="1430964"/>
                <a:ext cx="422134" cy="276999"/>
              </a:xfrm>
              <a:prstGeom prst="rect">
                <a:avLst/>
              </a:prstGeom>
              <a:blipFill>
                <a:blip r:embed="rId3"/>
                <a:stretch>
                  <a:fillRect/>
                </a:stretch>
              </a:blipFill>
            </p:spPr>
            <p:txBody>
              <a:bodyPr/>
              <a:lstStyle/>
              <a:p>
                <a:r>
                  <a:rPr lang="ja-JP" altLang="en-US">
                    <a:noFill/>
                  </a:rPr>
                  <a:t> </a:t>
                </a:r>
              </a:p>
            </p:txBody>
          </p:sp>
        </mc:Fallback>
      </mc:AlternateContent>
      <p:sp>
        <p:nvSpPr>
          <p:cNvPr id="39" name="左大かっこ 38">
            <a:extLst>
              <a:ext uri="{FF2B5EF4-FFF2-40B4-BE49-F238E27FC236}">
                <a16:creationId xmlns:a16="http://schemas.microsoft.com/office/drawing/2014/main" id="{62C6EC78-68B5-9641-8FD5-6D42F8206005}"/>
              </a:ext>
            </a:extLst>
          </p:cNvPr>
          <p:cNvSpPr/>
          <p:nvPr/>
        </p:nvSpPr>
        <p:spPr>
          <a:xfrm>
            <a:off x="7216157" y="1453762"/>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40" name="左大かっこ 39">
            <a:extLst>
              <a:ext uri="{FF2B5EF4-FFF2-40B4-BE49-F238E27FC236}">
                <a16:creationId xmlns:a16="http://schemas.microsoft.com/office/drawing/2014/main" id="{FBDDDA6B-563C-AA41-A418-05903C2A7120}"/>
              </a:ext>
            </a:extLst>
          </p:cNvPr>
          <p:cNvSpPr/>
          <p:nvPr/>
        </p:nvSpPr>
        <p:spPr>
          <a:xfrm flipH="1">
            <a:off x="7379041" y="1453764"/>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41" name="円/楕円 40">
            <a:extLst>
              <a:ext uri="{FF2B5EF4-FFF2-40B4-BE49-F238E27FC236}">
                <a16:creationId xmlns:a16="http://schemas.microsoft.com/office/drawing/2014/main" id="{D1955845-D0D0-DF49-B876-29023123B6C3}"/>
              </a:ext>
            </a:extLst>
          </p:cNvPr>
          <p:cNvSpPr/>
          <p:nvPr/>
        </p:nvSpPr>
        <p:spPr>
          <a:xfrm>
            <a:off x="6451086" y="1530189"/>
            <a:ext cx="90249" cy="853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42" name="円/楕円 41">
            <a:extLst>
              <a:ext uri="{FF2B5EF4-FFF2-40B4-BE49-F238E27FC236}">
                <a16:creationId xmlns:a16="http://schemas.microsoft.com/office/drawing/2014/main" id="{11470776-4D7F-0740-9672-09A117518E76}"/>
              </a:ext>
            </a:extLst>
          </p:cNvPr>
          <p:cNvSpPr/>
          <p:nvPr/>
        </p:nvSpPr>
        <p:spPr>
          <a:xfrm>
            <a:off x="6451086" y="1731344"/>
            <a:ext cx="90249" cy="853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nvGrpSpPr>
          <p:cNvPr id="43" name="グループ化 42">
            <a:extLst>
              <a:ext uri="{FF2B5EF4-FFF2-40B4-BE49-F238E27FC236}">
                <a16:creationId xmlns:a16="http://schemas.microsoft.com/office/drawing/2014/main" id="{1760BE3D-0BCE-B541-BE0D-2645F4063A50}"/>
              </a:ext>
            </a:extLst>
          </p:cNvPr>
          <p:cNvGrpSpPr/>
          <p:nvPr/>
        </p:nvGrpSpPr>
        <p:grpSpPr>
          <a:xfrm>
            <a:off x="5806659" y="1478636"/>
            <a:ext cx="462072" cy="666573"/>
            <a:chOff x="1462419" y="107793"/>
            <a:chExt cx="247407" cy="356903"/>
          </a:xfrm>
        </p:grpSpPr>
        <p:sp>
          <p:nvSpPr>
            <p:cNvPr id="44" name="左大かっこ 43">
              <a:extLst>
                <a:ext uri="{FF2B5EF4-FFF2-40B4-BE49-F238E27FC236}">
                  <a16:creationId xmlns:a16="http://schemas.microsoft.com/office/drawing/2014/main" id="{0DF9101F-561D-824C-A7AA-F13DCDC3AD64}"/>
                </a:ext>
              </a:extLst>
            </p:cNvPr>
            <p:cNvSpPr/>
            <p:nvPr/>
          </p:nvSpPr>
          <p:spPr>
            <a:xfrm>
              <a:off x="1462419" y="107793"/>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45" name="左大かっこ 44">
              <a:extLst>
                <a:ext uri="{FF2B5EF4-FFF2-40B4-BE49-F238E27FC236}">
                  <a16:creationId xmlns:a16="http://schemas.microsoft.com/office/drawing/2014/main" id="{CB951AD0-BEED-DF47-8423-98B116252572}"/>
                </a:ext>
              </a:extLst>
            </p:cNvPr>
            <p:cNvSpPr/>
            <p:nvPr/>
          </p:nvSpPr>
          <p:spPr>
            <a:xfrm flipH="1">
              <a:off x="1664107" y="107794"/>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grpSp>
      <p:sp>
        <p:nvSpPr>
          <p:cNvPr id="46" name="正方形/長方形 45">
            <a:extLst>
              <a:ext uri="{FF2B5EF4-FFF2-40B4-BE49-F238E27FC236}">
                <a16:creationId xmlns:a16="http://schemas.microsoft.com/office/drawing/2014/main" id="{62195BDA-77BC-5444-BF91-8341D736775E}"/>
              </a:ext>
            </a:extLst>
          </p:cNvPr>
          <p:cNvSpPr/>
          <p:nvPr/>
        </p:nvSpPr>
        <p:spPr>
          <a:xfrm>
            <a:off x="5867248" y="1516970"/>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47" name="正方形/長方形 46">
            <a:extLst>
              <a:ext uri="{FF2B5EF4-FFF2-40B4-BE49-F238E27FC236}">
                <a16:creationId xmlns:a16="http://schemas.microsoft.com/office/drawing/2014/main" id="{C13B842A-975F-F744-875F-6CB8DBD57F73}"/>
              </a:ext>
            </a:extLst>
          </p:cNvPr>
          <p:cNvSpPr/>
          <p:nvPr/>
        </p:nvSpPr>
        <p:spPr>
          <a:xfrm>
            <a:off x="6072743" y="1516970"/>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48" name="正方形/長方形 47">
            <a:extLst>
              <a:ext uri="{FF2B5EF4-FFF2-40B4-BE49-F238E27FC236}">
                <a16:creationId xmlns:a16="http://schemas.microsoft.com/office/drawing/2014/main" id="{E424BC25-4A2E-DF47-8315-B21F52352EAE}"/>
              </a:ext>
            </a:extLst>
          </p:cNvPr>
          <p:cNvSpPr/>
          <p:nvPr/>
        </p:nvSpPr>
        <p:spPr>
          <a:xfrm>
            <a:off x="7274567" y="1501948"/>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49" name="円/楕円 48">
            <a:extLst>
              <a:ext uri="{FF2B5EF4-FFF2-40B4-BE49-F238E27FC236}">
                <a16:creationId xmlns:a16="http://schemas.microsoft.com/office/drawing/2014/main" id="{3F586163-70BC-4240-B028-AACB1601EA5C}"/>
              </a:ext>
            </a:extLst>
          </p:cNvPr>
          <p:cNvSpPr/>
          <p:nvPr/>
        </p:nvSpPr>
        <p:spPr>
          <a:xfrm>
            <a:off x="7086306" y="1531166"/>
            <a:ext cx="90249" cy="853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50" name="左大かっこ 49">
            <a:extLst>
              <a:ext uri="{FF2B5EF4-FFF2-40B4-BE49-F238E27FC236}">
                <a16:creationId xmlns:a16="http://schemas.microsoft.com/office/drawing/2014/main" id="{E69BD1CC-679E-1749-A512-6FCDEDA70541}"/>
              </a:ext>
            </a:extLst>
          </p:cNvPr>
          <p:cNvSpPr/>
          <p:nvPr/>
        </p:nvSpPr>
        <p:spPr>
          <a:xfrm>
            <a:off x="7888779" y="1448635"/>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51" name="左大かっこ 50">
            <a:extLst>
              <a:ext uri="{FF2B5EF4-FFF2-40B4-BE49-F238E27FC236}">
                <a16:creationId xmlns:a16="http://schemas.microsoft.com/office/drawing/2014/main" id="{07848EC2-AECC-A047-9020-20D6D02209E7}"/>
              </a:ext>
            </a:extLst>
          </p:cNvPr>
          <p:cNvSpPr/>
          <p:nvPr/>
        </p:nvSpPr>
        <p:spPr>
          <a:xfrm flipH="1">
            <a:off x="8051663" y="1448637"/>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52" name="正方形/長方形 51">
            <a:extLst>
              <a:ext uri="{FF2B5EF4-FFF2-40B4-BE49-F238E27FC236}">
                <a16:creationId xmlns:a16="http://schemas.microsoft.com/office/drawing/2014/main" id="{7762D001-F095-EA48-8E20-3F65D6621826}"/>
              </a:ext>
            </a:extLst>
          </p:cNvPr>
          <p:cNvSpPr/>
          <p:nvPr/>
        </p:nvSpPr>
        <p:spPr>
          <a:xfrm>
            <a:off x="7947189" y="1496821"/>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53" name="円/楕円 52">
            <a:extLst>
              <a:ext uri="{FF2B5EF4-FFF2-40B4-BE49-F238E27FC236}">
                <a16:creationId xmlns:a16="http://schemas.microsoft.com/office/drawing/2014/main" id="{590F0AEA-DB16-9E47-8C51-4B821E702903}"/>
              </a:ext>
            </a:extLst>
          </p:cNvPr>
          <p:cNvSpPr/>
          <p:nvPr/>
        </p:nvSpPr>
        <p:spPr>
          <a:xfrm>
            <a:off x="7758928" y="1526039"/>
            <a:ext cx="90249" cy="853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mc:AlternateContent xmlns:mc="http://schemas.openxmlformats.org/markup-compatibility/2006" xmlns:a14="http://schemas.microsoft.com/office/drawing/2010/main">
        <mc:Choice Requires="a14">
          <p:sp>
            <p:nvSpPr>
              <p:cNvPr id="54" name="テキスト ボックス 53">
                <a:extLst>
                  <a:ext uri="{FF2B5EF4-FFF2-40B4-BE49-F238E27FC236}">
                    <a16:creationId xmlns:a16="http://schemas.microsoft.com/office/drawing/2014/main" id="{70FA3D53-F8B0-324E-B04E-EDB03A76CCF3}"/>
                  </a:ext>
                </a:extLst>
              </p:cNvPr>
              <p:cNvSpPr txBox="1"/>
              <p:nvPr/>
            </p:nvSpPr>
            <p:spPr>
              <a:xfrm>
                <a:off x="7405672" y="1407492"/>
                <a:ext cx="422134"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panose="02040503050406030204" pitchFamily="18" charset="0"/>
                        </a:rPr>
                        <m:t>+</m:t>
                      </m:r>
                    </m:oMath>
                  </m:oMathPara>
                </a14:m>
                <a:endParaRPr kumimoji="1" lang="ja-JP" altLang="en-US">
                  <a:latin typeface="Meiryo" panose="020B0604030504040204" pitchFamily="34" charset="-128"/>
                  <a:ea typeface="Meiryo" panose="020B0604030504040204" pitchFamily="34" charset="-128"/>
                </a:endParaRPr>
              </a:p>
            </p:txBody>
          </p:sp>
        </mc:Choice>
        <mc:Fallback xmlns="">
          <p:sp>
            <p:nvSpPr>
              <p:cNvPr id="54" name="テキスト ボックス 53">
                <a:extLst>
                  <a:ext uri="{FF2B5EF4-FFF2-40B4-BE49-F238E27FC236}">
                    <a16:creationId xmlns:a16="http://schemas.microsoft.com/office/drawing/2014/main" id="{70FA3D53-F8B0-324E-B04E-EDB03A76CCF3}"/>
                  </a:ext>
                </a:extLst>
              </p:cNvPr>
              <p:cNvSpPr txBox="1">
                <a:spLocks noRot="1" noChangeAspect="1" noMove="1" noResize="1" noEditPoints="1" noAdjustHandles="1" noChangeArrowheads="1" noChangeShapeType="1" noTextEdit="1"/>
              </p:cNvSpPr>
              <p:nvPr/>
            </p:nvSpPr>
            <p:spPr>
              <a:xfrm>
                <a:off x="7405672" y="1407492"/>
                <a:ext cx="422134" cy="276999"/>
              </a:xfrm>
              <a:prstGeom prst="rect">
                <a:avLst/>
              </a:prstGeom>
              <a:blipFill>
                <a:blip r:embed="rId4"/>
                <a:stretch>
                  <a:fillRect/>
                </a:stretch>
              </a:blipFill>
            </p:spPr>
            <p:txBody>
              <a:bodyPr/>
              <a:lstStyle/>
              <a:p>
                <a:r>
                  <a:rPr lang="ja-JP" altLang="en-US">
                    <a:noFill/>
                  </a:rPr>
                  <a:t> </a:t>
                </a:r>
              </a:p>
            </p:txBody>
          </p:sp>
        </mc:Fallback>
      </mc:AlternateContent>
      <p:sp>
        <p:nvSpPr>
          <p:cNvPr id="55" name="テキスト ボックス 54">
            <a:extLst>
              <a:ext uri="{FF2B5EF4-FFF2-40B4-BE49-F238E27FC236}">
                <a16:creationId xmlns:a16="http://schemas.microsoft.com/office/drawing/2014/main" id="{2C2ED912-3321-964B-B810-9DE79018040C}"/>
              </a:ext>
            </a:extLst>
          </p:cNvPr>
          <p:cNvSpPr txBox="1"/>
          <p:nvPr/>
        </p:nvSpPr>
        <p:spPr>
          <a:xfrm>
            <a:off x="2066171" y="291897"/>
            <a:ext cx="4775666" cy="461665"/>
          </a:xfrm>
          <a:prstGeom prst="rect">
            <a:avLst/>
          </a:prstGeom>
          <a:noFill/>
        </p:spPr>
        <p:txBody>
          <a:bodyPr wrap="none" rtlCol="0">
            <a:spAutoFit/>
          </a:bodyPr>
          <a:lstStyle/>
          <a:p>
            <a:r>
              <a:rPr kumimoji="1" lang="ja-JP" altLang="en-US" sz="2400">
                <a:latin typeface="Meiryo" panose="020B0604030504040204" pitchFamily="34" charset="-128"/>
                <a:ea typeface="Meiryo" panose="020B0604030504040204" pitchFamily="34" charset="-128"/>
              </a:rPr>
              <a:t>行列とベクトルの積</a:t>
            </a:r>
            <a:r>
              <a:rPr kumimoji="1" lang="en-US" altLang="ja-JP" sz="2400" dirty="0">
                <a:latin typeface="Meiryo" panose="020B0604030504040204" pitchFamily="34" charset="-128"/>
                <a:ea typeface="Meiryo" panose="020B0604030504040204" pitchFamily="34" charset="-128"/>
              </a:rPr>
              <a:t> – 2</a:t>
            </a:r>
            <a:r>
              <a:rPr kumimoji="1" lang="ja-JP" altLang="en-US" sz="2400">
                <a:latin typeface="Meiryo" panose="020B0604030504040204" pitchFamily="34" charset="-128"/>
                <a:ea typeface="Meiryo" panose="020B0604030504040204" pitchFamily="34" charset="-128"/>
              </a:rPr>
              <a:t>つの見方</a:t>
            </a:r>
          </a:p>
        </p:txBody>
      </p:sp>
      <mc:AlternateContent xmlns:mc="http://schemas.openxmlformats.org/markup-compatibility/2006" xmlns:a14="http://schemas.microsoft.com/office/drawing/2010/main">
        <mc:Choice Requires="a14">
          <p:sp>
            <p:nvSpPr>
              <p:cNvPr id="65" name="テキスト ボックス 64">
                <a:extLst>
                  <a:ext uri="{FF2B5EF4-FFF2-40B4-BE49-F238E27FC236}">
                    <a16:creationId xmlns:a16="http://schemas.microsoft.com/office/drawing/2014/main" id="{56532611-618F-2B44-98F2-CE15DF4C0006}"/>
                  </a:ext>
                </a:extLst>
              </p:cNvPr>
              <p:cNvSpPr txBox="1"/>
              <p:nvPr/>
            </p:nvSpPr>
            <p:spPr>
              <a:xfrm>
                <a:off x="1774671" y="2357242"/>
                <a:ext cx="2566728" cy="461665"/>
              </a:xfrm>
              <a:prstGeom prst="rect">
                <a:avLst/>
              </a:prstGeom>
              <a:noFill/>
            </p:spPr>
            <p:txBody>
              <a:bodyPr wrap="none" rtlCol="0">
                <a:spAutoFit/>
              </a:bodyPr>
              <a:lstStyle/>
              <a:p>
                <a14:m>
                  <m:oMath xmlns:m="http://schemas.openxmlformats.org/officeDocument/2006/math">
                    <m:r>
                      <a:rPr kumimoji="1" lang="en-US" altLang="ja-JP" sz="1200" i="1">
                        <a:latin typeface="Cambria Math" panose="02040503050406030204" pitchFamily="18" charset="0"/>
                      </a:rPr>
                      <m:t>𝐴</m:t>
                    </m:r>
                  </m:oMath>
                </a14:m>
                <a:r>
                  <a:rPr kumimoji="1" lang="ja-JP" altLang="en-US" sz="1200">
                    <a:latin typeface="Meiryo" panose="020B0604030504040204" pitchFamily="34" charset="-128"/>
                    <a:ea typeface="Meiryo" panose="020B0604030504040204" pitchFamily="34" charset="-128"/>
                  </a:rPr>
                  <a:t>の行ベクトルと列ベクトルの積</a:t>
                </a:r>
                <a:endParaRPr kumimoji="1" lang="en-US" altLang="ja-JP" sz="1200" dirty="0">
                  <a:latin typeface="Meiryo" panose="020B0604030504040204" pitchFamily="34" charset="-128"/>
                  <a:ea typeface="Meiryo" panose="020B0604030504040204" pitchFamily="34" charset="-128"/>
                </a:endParaRPr>
              </a:p>
              <a:p>
                <a:r>
                  <a:rPr kumimoji="1" lang="ja-JP" altLang="en-US" sz="1200">
                    <a:latin typeface="Meiryo" panose="020B0604030504040204" pitchFamily="34" charset="-128"/>
                    <a:ea typeface="Meiryo" panose="020B0604030504040204" pitchFamily="34" charset="-128"/>
                  </a:rPr>
                  <a:t>（内積</a:t>
                </a:r>
                <a:r>
                  <a:rPr kumimoji="1" lang="en-US" altLang="ja-JP" sz="1200" dirty="0">
                    <a:latin typeface="Meiryo" panose="020B0604030504040204" pitchFamily="34" charset="-128"/>
                    <a:ea typeface="Meiryo" panose="020B0604030504040204" pitchFamily="34" charset="-128"/>
                  </a:rPr>
                  <a:t>)</a:t>
                </a:r>
                <a:r>
                  <a:rPr kumimoji="1" lang="ja-JP" altLang="en-US" sz="1200">
                    <a:latin typeface="Meiryo" panose="020B0604030504040204" pitchFamily="34" charset="-128"/>
                    <a:ea typeface="Meiryo" panose="020B0604030504040204" pitchFamily="34" charset="-128"/>
                  </a:rPr>
                  <a:t>からなる</a:t>
                </a:r>
                <a:r>
                  <a:rPr kumimoji="1" lang="en-US" altLang="ja-JP" sz="1200" dirty="0">
                    <a:latin typeface="Meiryo" panose="020B0604030504040204" pitchFamily="34" charset="-128"/>
                    <a:ea typeface="Meiryo" panose="020B0604030504040204" pitchFamily="34" charset="-128"/>
                  </a:rPr>
                  <a:t>1</a:t>
                </a:r>
                <a:r>
                  <a:rPr kumimoji="1" lang="ja-JP" altLang="en-US" sz="1200">
                    <a:latin typeface="Meiryo" panose="020B0604030504040204" pitchFamily="34" charset="-128"/>
                    <a:ea typeface="Meiryo" panose="020B0604030504040204" pitchFamily="34" charset="-128"/>
                  </a:rPr>
                  <a:t>つの列ベクトル</a:t>
                </a:r>
                <a:endParaRPr kumimoji="1" lang="en-US" altLang="ja-JP" sz="1200" dirty="0">
                  <a:latin typeface="Meiryo" panose="020B0604030504040204" pitchFamily="34" charset="-128"/>
                  <a:ea typeface="Meiryo" panose="020B0604030504040204" pitchFamily="34" charset="-128"/>
                </a:endParaRPr>
              </a:p>
            </p:txBody>
          </p:sp>
        </mc:Choice>
        <mc:Fallback xmlns="">
          <p:sp>
            <p:nvSpPr>
              <p:cNvPr id="65" name="テキスト ボックス 64">
                <a:extLst>
                  <a:ext uri="{FF2B5EF4-FFF2-40B4-BE49-F238E27FC236}">
                    <a16:creationId xmlns:a16="http://schemas.microsoft.com/office/drawing/2014/main" id="{56532611-618F-2B44-98F2-CE15DF4C0006}"/>
                  </a:ext>
                </a:extLst>
              </p:cNvPr>
              <p:cNvSpPr txBox="1">
                <a:spLocks noRot="1" noChangeAspect="1" noMove="1" noResize="1" noEditPoints="1" noAdjustHandles="1" noChangeArrowheads="1" noChangeShapeType="1" noTextEdit="1"/>
              </p:cNvSpPr>
              <p:nvPr/>
            </p:nvSpPr>
            <p:spPr>
              <a:xfrm>
                <a:off x="1774671" y="2357242"/>
                <a:ext cx="2566728" cy="461665"/>
              </a:xfrm>
              <a:prstGeom prst="rect">
                <a:avLst/>
              </a:prstGeom>
              <a:blipFill>
                <a:blip r:embed="rId5"/>
                <a:stretch>
                  <a:fillRect b="-1081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6" name="テキスト ボックス 65">
                <a:extLst>
                  <a:ext uri="{FF2B5EF4-FFF2-40B4-BE49-F238E27FC236}">
                    <a16:creationId xmlns:a16="http://schemas.microsoft.com/office/drawing/2014/main" id="{66B1F2B1-8820-A843-825B-B53CFCE018F5}"/>
                  </a:ext>
                </a:extLst>
              </p:cNvPr>
              <p:cNvSpPr txBox="1"/>
              <p:nvPr/>
            </p:nvSpPr>
            <p:spPr>
              <a:xfrm>
                <a:off x="5823462" y="2311075"/>
                <a:ext cx="2010359" cy="276999"/>
              </a:xfrm>
              <a:prstGeom prst="rect">
                <a:avLst/>
              </a:prstGeom>
              <a:noFill/>
            </p:spPr>
            <p:txBody>
              <a:bodyPr wrap="none" rtlCol="0">
                <a:spAutoFit/>
              </a:bodyPr>
              <a:lstStyle/>
              <a:p>
                <a14:m>
                  <m:oMath xmlns:m="http://schemas.openxmlformats.org/officeDocument/2006/math">
                    <m:r>
                      <a:rPr kumimoji="1" lang="en-US" altLang="ja-JP" sz="1200" i="1">
                        <a:latin typeface="Cambria Math" panose="02040503050406030204" pitchFamily="18" charset="0"/>
                      </a:rPr>
                      <m:t>𝐴</m:t>
                    </m:r>
                    <m:r>
                      <a:rPr kumimoji="1" lang="en-US" altLang="ja-JP" sz="1200" i="1">
                        <a:latin typeface="Cambria Math" panose="02040503050406030204" pitchFamily="18" charset="0"/>
                      </a:rPr>
                      <m:t> </m:t>
                    </m:r>
                  </m:oMath>
                </a14:m>
                <a:r>
                  <a:rPr kumimoji="1" lang="ja-JP" altLang="en-US" sz="1200">
                    <a:latin typeface="Meiryo" panose="020B0604030504040204" pitchFamily="34" charset="-128"/>
                    <a:ea typeface="Meiryo" panose="020B0604030504040204" pitchFamily="34" charset="-128"/>
                  </a:rPr>
                  <a:t>の列ベクトルの線形結合</a:t>
                </a:r>
                <a:endParaRPr kumimoji="1" lang="en-US" altLang="ja-JP" sz="1200" dirty="0">
                  <a:latin typeface="Meiryo" panose="020B0604030504040204" pitchFamily="34" charset="-128"/>
                  <a:ea typeface="Meiryo" panose="020B0604030504040204" pitchFamily="34" charset="-128"/>
                </a:endParaRPr>
              </a:p>
            </p:txBody>
          </p:sp>
        </mc:Choice>
        <mc:Fallback xmlns="">
          <p:sp>
            <p:nvSpPr>
              <p:cNvPr id="66" name="テキスト ボックス 65">
                <a:extLst>
                  <a:ext uri="{FF2B5EF4-FFF2-40B4-BE49-F238E27FC236}">
                    <a16:creationId xmlns:a16="http://schemas.microsoft.com/office/drawing/2014/main" id="{66B1F2B1-8820-A843-825B-B53CFCE018F5}"/>
                  </a:ext>
                </a:extLst>
              </p:cNvPr>
              <p:cNvSpPr txBox="1">
                <a:spLocks noRot="1" noChangeAspect="1" noMove="1" noResize="1" noEditPoints="1" noAdjustHandles="1" noChangeArrowheads="1" noChangeShapeType="1" noTextEdit="1"/>
              </p:cNvSpPr>
              <p:nvPr/>
            </p:nvSpPr>
            <p:spPr>
              <a:xfrm>
                <a:off x="5823462" y="2311075"/>
                <a:ext cx="2010359" cy="276999"/>
              </a:xfrm>
              <a:prstGeom prst="rect">
                <a:avLst/>
              </a:prstGeom>
              <a:blipFill>
                <a:blip r:embed="rId6"/>
                <a:stretch>
                  <a:fillRect b="-125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8" name="テキスト ボックス 57">
                <a:extLst>
                  <a:ext uri="{FF2B5EF4-FFF2-40B4-BE49-F238E27FC236}">
                    <a16:creationId xmlns:a16="http://schemas.microsoft.com/office/drawing/2014/main" id="{9031E0FB-7ECE-8C41-BCE8-D1B8933FE6FA}"/>
                  </a:ext>
                </a:extLst>
              </p:cNvPr>
              <p:cNvSpPr txBox="1"/>
              <p:nvPr/>
            </p:nvSpPr>
            <p:spPr>
              <a:xfrm>
                <a:off x="1444094" y="3071690"/>
                <a:ext cx="2637691" cy="684739"/>
              </a:xfrm>
              <a:prstGeom prst="rect">
                <a:avLst/>
              </a:prstGeom>
              <a:noFill/>
            </p:spPr>
            <p:txBody>
              <a:bodyPr wrap="square" lIns="0" tIns="0" rIns="0" bIns="0" rtlCol="0">
                <a:spAutoFit/>
              </a:bodyPr>
              <a:lstStyle/>
              <a:p>
                <a14:m>
                  <m:oMath xmlns:m="http://schemas.openxmlformats.org/officeDocument/2006/math">
                    <m:r>
                      <a:rPr lang="en-US" altLang="ja-JP" sz="1400" b="1" i="1" smtClean="0">
                        <a:latin typeface="Cambria Math" panose="02040503050406030204" pitchFamily="18" charset="0"/>
                      </a:rPr>
                      <m:t>𝑨𝒙</m:t>
                    </m:r>
                    <m:r>
                      <a:rPr lang="en-US" altLang="ja-JP" sz="1400" b="1" i="1" smtClean="0">
                        <a:latin typeface="Cambria Math" panose="02040503050406030204" pitchFamily="18" charset="0"/>
                      </a:rPr>
                      <m:t>=</m:t>
                    </m:r>
                    <m:d>
                      <m:dPr>
                        <m:begChr m:val="["/>
                        <m:endChr m:val="]"/>
                        <m:ctrlPr>
                          <a:rPr kumimoji="1" lang="en-US" altLang="ja-JP" sz="1400" b="1" i="1" smtClean="0">
                            <a:latin typeface="Cambria Math" panose="02040503050406030204" pitchFamily="18" charset="0"/>
                          </a:rPr>
                        </m:ctrlPr>
                      </m:dPr>
                      <m:e>
                        <m:m>
                          <m:mPr>
                            <m:mcs>
                              <m:mc>
                                <m:mcPr>
                                  <m:count m:val="2"/>
                                  <m:mcJc m:val="center"/>
                                </m:mcPr>
                              </m:mc>
                            </m:mcs>
                            <m:ctrlPr>
                              <a:rPr kumimoji="1" lang="en-US" altLang="ja-JP" sz="1400" b="1" i="1" smtClean="0">
                                <a:latin typeface="Cambria Math" panose="02040503050406030204" pitchFamily="18" charset="0"/>
                              </a:rPr>
                            </m:ctrlPr>
                          </m:mPr>
                          <m:mr>
                            <m:e>
                              <m:r>
                                <m:rPr>
                                  <m:brk m:alnAt="7"/>
                                </m:rPr>
                                <a:rPr kumimoji="1" lang="en-US" altLang="ja-JP" sz="1400" b="0" i="1" smtClean="0">
                                  <a:latin typeface="Cambria Math" panose="02040503050406030204" pitchFamily="18" charset="0"/>
                                </a:rPr>
                                <m:t>1</m:t>
                              </m:r>
                            </m:e>
                            <m:e>
                              <m:r>
                                <a:rPr kumimoji="1" lang="en-US" altLang="ja-JP" sz="1400" b="0" i="1" smtClean="0">
                                  <a:latin typeface="Cambria Math" panose="02040503050406030204" pitchFamily="18" charset="0"/>
                                </a:rPr>
                                <m:t>2</m:t>
                              </m:r>
                            </m:e>
                          </m:mr>
                          <m:mr>
                            <m:e>
                              <m:r>
                                <a:rPr kumimoji="1" lang="en-US" altLang="ja-JP" sz="1400" b="0" i="1" smtClean="0">
                                  <a:latin typeface="Cambria Math" panose="02040503050406030204" pitchFamily="18" charset="0"/>
                                </a:rPr>
                                <m:t>3</m:t>
                              </m:r>
                            </m:e>
                            <m:e>
                              <m:r>
                                <a:rPr kumimoji="1" lang="en-US" altLang="ja-JP" sz="1400" b="0" i="1" smtClean="0">
                                  <a:latin typeface="Cambria Math" panose="02040503050406030204" pitchFamily="18" charset="0"/>
                                </a:rPr>
                                <m:t>4</m:t>
                              </m:r>
                            </m:e>
                          </m:mr>
                          <m:mr>
                            <m:e>
                              <m:r>
                                <a:rPr kumimoji="1" lang="en-US" altLang="ja-JP" sz="1400" b="0" i="1" smtClean="0">
                                  <a:latin typeface="Cambria Math" panose="02040503050406030204" pitchFamily="18" charset="0"/>
                                </a:rPr>
                                <m:t>5</m:t>
                              </m:r>
                            </m:e>
                            <m:e>
                              <m:r>
                                <a:rPr kumimoji="1" lang="en-US" altLang="ja-JP" sz="1400" b="0" i="1" smtClean="0">
                                  <a:latin typeface="Cambria Math" panose="02040503050406030204" pitchFamily="18" charset="0"/>
                                </a:rPr>
                                <m:t>6</m:t>
                              </m:r>
                            </m:e>
                          </m:mr>
                        </m:m>
                      </m:e>
                    </m:d>
                  </m:oMath>
                </a14:m>
                <a:r>
                  <a:rPr kumimoji="1" lang="en-US" altLang="ja-JP" sz="1400" b="1" dirty="0">
                    <a:latin typeface="Meiryo" panose="020B0604030504040204" pitchFamily="34" charset="-128"/>
                    <a:ea typeface="Meiryo" panose="020B0604030504040204" pitchFamily="34" charset="-128"/>
                  </a:rPr>
                  <a:t> </a:t>
                </a:r>
                <a14:m>
                  <m:oMath xmlns:m="http://schemas.openxmlformats.org/officeDocument/2006/math">
                    <m:d>
                      <m:dPr>
                        <m:begChr m:val="["/>
                        <m:endChr m:val="]"/>
                        <m:ctrlPr>
                          <a:rPr kumimoji="1" lang="en-US" altLang="ja-JP" sz="1400" b="1" i="1">
                            <a:latin typeface="Cambria Math" panose="02040503050406030204" pitchFamily="18" charset="0"/>
                          </a:rPr>
                        </m:ctrlPr>
                      </m:dPr>
                      <m:e>
                        <m:eqArr>
                          <m:eqArrPr>
                            <m:ctrlPr>
                              <a:rPr kumimoji="1" lang="en-US" altLang="ja-JP" sz="1400" i="1">
                                <a:latin typeface="Cambria Math" panose="02040503050406030204" pitchFamily="18" charset="0"/>
                              </a:rPr>
                            </m:ctrlPr>
                          </m:eqArrPr>
                          <m:e>
                            <m:sSub>
                              <m:sSubPr>
                                <m:ctrlPr>
                                  <a:rPr kumimoji="1" lang="en-US" altLang="ja-JP" sz="1400" i="1" smtClean="0">
                                    <a:latin typeface="Cambria Math" panose="02040503050406030204" pitchFamily="18" charset="0"/>
                                  </a:rPr>
                                </m:ctrlPr>
                              </m:sSubPr>
                              <m:e>
                                <m:r>
                                  <a:rPr kumimoji="1" lang="en-US" altLang="ja-JP" sz="1400" b="0" i="1" smtClean="0">
                                    <a:latin typeface="Cambria Math" panose="02040503050406030204" pitchFamily="18" charset="0"/>
                                  </a:rPr>
                                  <m:t>𝑥</m:t>
                                </m:r>
                              </m:e>
                              <m:sub>
                                <m:r>
                                  <a:rPr kumimoji="1" lang="en-US" altLang="ja-JP" sz="1400" b="0" i="1" smtClean="0">
                                    <a:latin typeface="Cambria Math" panose="02040503050406030204" pitchFamily="18" charset="0"/>
                                  </a:rPr>
                                  <m:t>1</m:t>
                                </m:r>
                              </m:sub>
                            </m:sSub>
                          </m:e>
                          <m:e>
                            <m:sSub>
                              <m:sSubPr>
                                <m:ctrlPr>
                                  <a:rPr kumimoji="1" lang="en-US" altLang="ja-JP" sz="1400" i="1" smtClean="0">
                                    <a:latin typeface="Cambria Math" panose="02040503050406030204" pitchFamily="18" charset="0"/>
                                  </a:rPr>
                                </m:ctrlPr>
                              </m:sSubPr>
                              <m:e>
                                <m:r>
                                  <a:rPr kumimoji="1" lang="en-US" altLang="ja-JP" sz="1400" b="0" i="1" smtClean="0">
                                    <a:latin typeface="Cambria Math" panose="02040503050406030204" pitchFamily="18" charset="0"/>
                                  </a:rPr>
                                  <m:t>𝑥</m:t>
                                </m:r>
                              </m:e>
                              <m:sub>
                                <m:r>
                                  <a:rPr kumimoji="1" lang="en-US" altLang="ja-JP" sz="1400" b="0" i="1" smtClean="0">
                                    <a:latin typeface="Cambria Math" panose="02040503050406030204" pitchFamily="18" charset="0"/>
                                  </a:rPr>
                                  <m:t>2</m:t>
                                </m:r>
                              </m:sub>
                            </m:sSub>
                          </m:e>
                        </m:eqArr>
                      </m:e>
                    </m:d>
                    <m:r>
                      <a:rPr kumimoji="1" lang="en-US" altLang="ja-JP" sz="1400" b="1" i="1">
                        <a:latin typeface="Cambria Math" panose="02040503050406030204" pitchFamily="18" charset="0"/>
                      </a:rPr>
                      <m:t>=</m:t>
                    </m:r>
                    <m:d>
                      <m:dPr>
                        <m:begChr m:val="["/>
                        <m:endChr m:val="]"/>
                        <m:ctrlPr>
                          <a:rPr kumimoji="1" lang="en-US" altLang="ja-JP" sz="1400" b="1" i="1">
                            <a:latin typeface="Cambria Math" panose="02040503050406030204" pitchFamily="18" charset="0"/>
                          </a:rPr>
                        </m:ctrlPr>
                      </m:dPr>
                      <m:e>
                        <m:m>
                          <m:mPr>
                            <m:mcs>
                              <m:mc>
                                <m:mcPr>
                                  <m:count m:val="1"/>
                                  <m:mcJc m:val="center"/>
                                </m:mcPr>
                              </m:mc>
                            </m:mcs>
                            <m:ctrlPr>
                              <a:rPr kumimoji="1" lang="en-US" altLang="ja-JP" sz="1400" i="1">
                                <a:latin typeface="Cambria Math" panose="02040503050406030204" pitchFamily="18" charset="0"/>
                              </a:rPr>
                            </m:ctrlPr>
                          </m:mPr>
                          <m:mr>
                            <m:e>
                              <m:sSub>
                                <m:sSubPr>
                                  <m:ctrlPr>
                                    <a:rPr kumimoji="1" lang="en-US" altLang="ja-JP" sz="1400" i="1">
                                      <a:latin typeface="Cambria Math" panose="02040503050406030204" pitchFamily="18" charset="0"/>
                                    </a:rPr>
                                  </m:ctrlPr>
                                </m:sSubPr>
                                <m:e>
                                  <m:r>
                                    <a:rPr kumimoji="1" lang="en-US" altLang="ja-JP" sz="1400" b="0" i="1" smtClean="0">
                                      <a:latin typeface="Cambria Math" panose="02040503050406030204" pitchFamily="18" charset="0"/>
                                    </a:rPr>
                                    <m:t>(</m:t>
                                  </m:r>
                                  <m:r>
                                    <a:rPr kumimoji="1" lang="en-US" altLang="ja-JP" sz="1400" i="1">
                                      <a:latin typeface="Cambria Math" panose="02040503050406030204" pitchFamily="18" charset="0"/>
                                    </a:rPr>
                                    <m:t>𝑥</m:t>
                                  </m:r>
                                </m:e>
                                <m:sub>
                                  <m:r>
                                    <a:rPr kumimoji="1" lang="en-US" altLang="ja-JP" sz="1400" i="1">
                                      <a:latin typeface="Cambria Math" panose="02040503050406030204" pitchFamily="18" charset="0"/>
                                    </a:rPr>
                                    <m:t>1</m:t>
                                  </m:r>
                                </m:sub>
                              </m:sSub>
                              <m:r>
                                <a:rPr kumimoji="1" lang="en-US" altLang="ja-JP" sz="1400" b="0" i="1" smtClean="0">
                                  <a:latin typeface="Cambria Math" panose="02040503050406030204" pitchFamily="18" charset="0"/>
                                </a:rPr>
                                <m:t>+2</m:t>
                              </m:r>
                              <m:sSub>
                                <m:sSubPr>
                                  <m:ctrlPr>
                                    <a:rPr kumimoji="1" lang="en-US" altLang="ja-JP" sz="1400" i="1">
                                      <a:latin typeface="Cambria Math" panose="02040503050406030204" pitchFamily="18" charset="0"/>
                                    </a:rPr>
                                  </m:ctrlPr>
                                </m:sSubPr>
                                <m:e>
                                  <m:r>
                                    <a:rPr kumimoji="1" lang="en-US" altLang="ja-JP" sz="1400" i="1">
                                      <a:latin typeface="Cambria Math" panose="02040503050406030204" pitchFamily="18" charset="0"/>
                                    </a:rPr>
                                    <m:t>𝑥</m:t>
                                  </m:r>
                                </m:e>
                                <m:sub>
                                  <m:r>
                                    <a:rPr kumimoji="1" lang="en-US" altLang="ja-JP" sz="1400" i="1">
                                      <a:latin typeface="Cambria Math" panose="02040503050406030204" pitchFamily="18" charset="0"/>
                                    </a:rPr>
                                    <m:t>2</m:t>
                                  </m:r>
                                </m:sub>
                              </m:sSub>
                              <m:r>
                                <a:rPr kumimoji="1" lang="en-US" altLang="ja-JP" sz="1400" b="0" i="1" smtClean="0">
                                  <a:latin typeface="Cambria Math" panose="02040503050406030204" pitchFamily="18" charset="0"/>
                                </a:rPr>
                                <m:t>)</m:t>
                              </m:r>
                            </m:e>
                          </m:mr>
                          <m:mr>
                            <m:e>
                              <m:r>
                                <a:rPr kumimoji="1" lang="en-US" altLang="ja-JP" sz="1400" b="0" i="1" smtClean="0">
                                  <a:latin typeface="Cambria Math" panose="02040503050406030204" pitchFamily="18" charset="0"/>
                                </a:rPr>
                                <m:t>(3</m:t>
                              </m:r>
                              <m:sSub>
                                <m:sSubPr>
                                  <m:ctrlPr>
                                    <a:rPr kumimoji="1" lang="en-US" altLang="ja-JP" sz="1400" i="1">
                                      <a:latin typeface="Cambria Math" panose="02040503050406030204" pitchFamily="18" charset="0"/>
                                    </a:rPr>
                                  </m:ctrlPr>
                                </m:sSubPr>
                                <m:e>
                                  <m:r>
                                    <a:rPr kumimoji="1" lang="en-US" altLang="ja-JP" sz="1400" i="1">
                                      <a:latin typeface="Cambria Math" panose="02040503050406030204" pitchFamily="18" charset="0"/>
                                    </a:rPr>
                                    <m:t>𝑥</m:t>
                                  </m:r>
                                </m:e>
                                <m:sub>
                                  <m:r>
                                    <a:rPr kumimoji="1" lang="en-US" altLang="ja-JP" sz="1400" i="1">
                                      <a:latin typeface="Cambria Math" panose="02040503050406030204" pitchFamily="18" charset="0"/>
                                    </a:rPr>
                                    <m:t>1</m:t>
                                  </m:r>
                                </m:sub>
                              </m:sSub>
                              <m:r>
                                <a:rPr kumimoji="1" lang="en-US" altLang="ja-JP" sz="1400" b="0" i="1" smtClean="0">
                                  <a:latin typeface="Cambria Math" panose="02040503050406030204" pitchFamily="18" charset="0"/>
                                </a:rPr>
                                <m:t>+4</m:t>
                              </m:r>
                              <m:sSub>
                                <m:sSubPr>
                                  <m:ctrlPr>
                                    <a:rPr kumimoji="1" lang="en-US" altLang="ja-JP" sz="1400" i="1">
                                      <a:latin typeface="Cambria Math" panose="02040503050406030204" pitchFamily="18" charset="0"/>
                                    </a:rPr>
                                  </m:ctrlPr>
                                </m:sSubPr>
                                <m:e>
                                  <m:r>
                                    <a:rPr kumimoji="1" lang="en-US" altLang="ja-JP" sz="1400" i="1">
                                      <a:latin typeface="Cambria Math" panose="02040503050406030204" pitchFamily="18" charset="0"/>
                                    </a:rPr>
                                    <m:t>𝑥</m:t>
                                  </m:r>
                                </m:e>
                                <m:sub>
                                  <m:r>
                                    <a:rPr kumimoji="1" lang="en-US" altLang="ja-JP" sz="1400" i="1">
                                      <a:latin typeface="Cambria Math" panose="02040503050406030204" pitchFamily="18" charset="0"/>
                                    </a:rPr>
                                    <m:t>2</m:t>
                                  </m:r>
                                </m:sub>
                              </m:sSub>
                              <m:r>
                                <a:rPr kumimoji="1" lang="en-US" altLang="ja-JP" sz="1400" b="0" i="1" smtClean="0">
                                  <a:latin typeface="Cambria Math" panose="02040503050406030204" pitchFamily="18" charset="0"/>
                                </a:rPr>
                                <m:t>)</m:t>
                              </m:r>
                            </m:e>
                          </m:mr>
                          <m:mr>
                            <m:e>
                              <m:r>
                                <a:rPr kumimoji="1" lang="en-US" altLang="ja-JP" sz="1400" b="0" i="1" smtClean="0">
                                  <a:latin typeface="Cambria Math" panose="02040503050406030204" pitchFamily="18" charset="0"/>
                                </a:rPr>
                                <m:t>(</m:t>
                              </m:r>
                              <m:r>
                                <a:rPr kumimoji="1" lang="en-US" altLang="ja-JP" sz="1400" i="1" smtClean="0">
                                  <a:latin typeface="Cambria Math" panose="02040503050406030204" pitchFamily="18" charset="0"/>
                                </a:rPr>
                                <m:t>5</m:t>
                              </m:r>
                              <m:sSub>
                                <m:sSubPr>
                                  <m:ctrlPr>
                                    <a:rPr kumimoji="1" lang="en-US" altLang="ja-JP" sz="1400" i="1">
                                      <a:latin typeface="Cambria Math" panose="02040503050406030204" pitchFamily="18" charset="0"/>
                                    </a:rPr>
                                  </m:ctrlPr>
                                </m:sSubPr>
                                <m:e>
                                  <m:r>
                                    <a:rPr kumimoji="1" lang="en-US" altLang="ja-JP" sz="1400" i="1">
                                      <a:latin typeface="Cambria Math" panose="02040503050406030204" pitchFamily="18" charset="0"/>
                                    </a:rPr>
                                    <m:t>𝑥</m:t>
                                  </m:r>
                                </m:e>
                                <m:sub>
                                  <m:r>
                                    <a:rPr kumimoji="1" lang="en-US" altLang="ja-JP" sz="1400" i="1">
                                      <a:latin typeface="Cambria Math" panose="02040503050406030204" pitchFamily="18" charset="0"/>
                                    </a:rPr>
                                    <m:t>1</m:t>
                                  </m:r>
                                </m:sub>
                              </m:sSub>
                              <m:r>
                                <a:rPr kumimoji="1" lang="en-US" altLang="ja-JP" sz="1400" b="0" i="1" smtClean="0">
                                  <a:latin typeface="Cambria Math" panose="02040503050406030204" pitchFamily="18" charset="0"/>
                                </a:rPr>
                                <m:t>+6</m:t>
                              </m:r>
                              <m:sSub>
                                <m:sSubPr>
                                  <m:ctrlPr>
                                    <a:rPr kumimoji="1" lang="en-US" altLang="ja-JP" sz="1400" i="1">
                                      <a:latin typeface="Cambria Math" panose="02040503050406030204" pitchFamily="18" charset="0"/>
                                    </a:rPr>
                                  </m:ctrlPr>
                                </m:sSubPr>
                                <m:e>
                                  <m:r>
                                    <a:rPr kumimoji="1" lang="en-US" altLang="ja-JP" sz="1400" i="1">
                                      <a:latin typeface="Cambria Math" panose="02040503050406030204" pitchFamily="18" charset="0"/>
                                    </a:rPr>
                                    <m:t>𝑥</m:t>
                                  </m:r>
                                </m:e>
                                <m:sub>
                                  <m:r>
                                    <a:rPr kumimoji="1" lang="en-US" altLang="ja-JP" sz="1400" b="0" i="1" smtClean="0">
                                      <a:latin typeface="Cambria Math" panose="02040503050406030204" pitchFamily="18" charset="0"/>
                                    </a:rPr>
                                    <m:t>2</m:t>
                                  </m:r>
                                </m:sub>
                              </m:sSub>
                              <m:r>
                                <a:rPr kumimoji="1" lang="en-US" altLang="ja-JP" sz="1400" b="0" i="1" smtClean="0">
                                  <a:latin typeface="Cambria Math" panose="02040503050406030204" pitchFamily="18" charset="0"/>
                                </a:rPr>
                                <m:t>)</m:t>
                              </m:r>
                            </m:e>
                          </m:mr>
                        </m:m>
                      </m:e>
                    </m:d>
                  </m:oMath>
                </a14:m>
                <a:endParaRPr kumimoji="1" lang="ja-JP" altLang="en-US" sz="1400" b="1">
                  <a:latin typeface="Meiryo" panose="020B0604030504040204" pitchFamily="34" charset="-128"/>
                  <a:ea typeface="Meiryo" panose="020B0604030504040204" pitchFamily="34" charset="-128"/>
                </a:endParaRPr>
              </a:p>
            </p:txBody>
          </p:sp>
        </mc:Choice>
        <mc:Fallback xmlns="">
          <p:sp>
            <p:nvSpPr>
              <p:cNvPr id="58" name="テキスト ボックス 57">
                <a:extLst>
                  <a:ext uri="{FF2B5EF4-FFF2-40B4-BE49-F238E27FC236}">
                    <a16:creationId xmlns:a16="http://schemas.microsoft.com/office/drawing/2014/main" id="{9031E0FB-7ECE-8C41-BCE8-D1B8933FE6FA}"/>
                  </a:ext>
                </a:extLst>
              </p:cNvPr>
              <p:cNvSpPr txBox="1">
                <a:spLocks noRot="1" noChangeAspect="1" noMove="1" noResize="1" noEditPoints="1" noAdjustHandles="1" noChangeArrowheads="1" noChangeShapeType="1" noTextEdit="1"/>
              </p:cNvSpPr>
              <p:nvPr/>
            </p:nvSpPr>
            <p:spPr>
              <a:xfrm>
                <a:off x="1444094" y="3071690"/>
                <a:ext cx="2637691" cy="684739"/>
              </a:xfrm>
              <a:prstGeom prst="rect">
                <a:avLst/>
              </a:prstGeom>
              <a:blipFill>
                <a:blip r:embed="rId7"/>
                <a:stretch>
                  <a:fillRect l="-2392" b="-909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0" name="テキスト ボックス 59">
                <a:extLst>
                  <a:ext uri="{FF2B5EF4-FFF2-40B4-BE49-F238E27FC236}">
                    <a16:creationId xmlns:a16="http://schemas.microsoft.com/office/drawing/2014/main" id="{54BB58D0-4506-B044-ACC2-2BAA7E3168F0}"/>
                  </a:ext>
                </a:extLst>
              </p:cNvPr>
              <p:cNvSpPr txBox="1"/>
              <p:nvPr/>
            </p:nvSpPr>
            <p:spPr>
              <a:xfrm>
                <a:off x="5395689" y="3071690"/>
                <a:ext cx="2911531" cy="569771"/>
              </a:xfrm>
              <a:prstGeom prst="rect">
                <a:avLst/>
              </a:prstGeom>
              <a:noFill/>
            </p:spPr>
            <p:txBody>
              <a:bodyPr wrap="square" lIns="0" tIns="0" rIns="0" bIns="0" rtlCol="0">
                <a:spAutoFit/>
              </a:bodyPr>
              <a:lstStyle/>
              <a:p>
                <a14:m>
                  <m:oMath xmlns:m="http://schemas.openxmlformats.org/officeDocument/2006/math">
                    <m:r>
                      <a:rPr lang="en-US" altLang="ja-JP" sz="1400" b="1" i="1">
                        <a:latin typeface="Cambria Math" panose="02040503050406030204" pitchFamily="18" charset="0"/>
                      </a:rPr>
                      <m:t>𝑨𝒙</m:t>
                    </m:r>
                    <m:r>
                      <a:rPr lang="en-US" altLang="ja-JP" sz="1400" b="1" i="1">
                        <a:latin typeface="Cambria Math" panose="02040503050406030204" pitchFamily="18" charset="0"/>
                      </a:rPr>
                      <m:t>=</m:t>
                    </m:r>
                    <m:d>
                      <m:dPr>
                        <m:begChr m:val="["/>
                        <m:endChr m:val="]"/>
                        <m:ctrlPr>
                          <a:rPr kumimoji="1" lang="en-US" altLang="ja-JP" sz="1400" b="1" i="1" smtClean="0">
                            <a:latin typeface="Cambria Math" panose="02040503050406030204" pitchFamily="18" charset="0"/>
                          </a:rPr>
                        </m:ctrlPr>
                      </m:dPr>
                      <m:e>
                        <m:m>
                          <m:mPr>
                            <m:mcs>
                              <m:mc>
                                <m:mcPr>
                                  <m:count m:val="2"/>
                                  <m:mcJc m:val="center"/>
                                </m:mcPr>
                              </m:mc>
                            </m:mcs>
                            <m:ctrlPr>
                              <a:rPr kumimoji="1" lang="en-US" altLang="ja-JP" sz="1400" b="1" i="1" smtClean="0">
                                <a:latin typeface="Cambria Math" panose="02040503050406030204" pitchFamily="18" charset="0"/>
                              </a:rPr>
                            </m:ctrlPr>
                          </m:mPr>
                          <m:mr>
                            <m:e>
                              <m:r>
                                <m:rPr>
                                  <m:brk m:alnAt="7"/>
                                </m:rPr>
                                <a:rPr kumimoji="1" lang="en-US" altLang="ja-JP" sz="1400" b="0" i="1" smtClean="0">
                                  <a:latin typeface="Cambria Math" panose="02040503050406030204" pitchFamily="18" charset="0"/>
                                </a:rPr>
                                <m:t>1</m:t>
                              </m:r>
                            </m:e>
                            <m:e>
                              <m:r>
                                <a:rPr kumimoji="1" lang="en-US" altLang="ja-JP" sz="1400" b="0" i="1" smtClean="0">
                                  <a:latin typeface="Cambria Math" panose="02040503050406030204" pitchFamily="18" charset="0"/>
                                </a:rPr>
                                <m:t>2</m:t>
                              </m:r>
                            </m:e>
                          </m:mr>
                          <m:mr>
                            <m:e>
                              <m:r>
                                <a:rPr kumimoji="1" lang="en-US" altLang="ja-JP" sz="1400" b="0" i="1" smtClean="0">
                                  <a:latin typeface="Cambria Math" panose="02040503050406030204" pitchFamily="18" charset="0"/>
                                </a:rPr>
                                <m:t>3</m:t>
                              </m:r>
                            </m:e>
                            <m:e>
                              <m:r>
                                <a:rPr kumimoji="1" lang="en-US" altLang="ja-JP" sz="1400" b="0" i="1" smtClean="0">
                                  <a:latin typeface="Cambria Math" panose="02040503050406030204" pitchFamily="18" charset="0"/>
                                </a:rPr>
                                <m:t>4</m:t>
                              </m:r>
                            </m:e>
                          </m:mr>
                          <m:mr>
                            <m:e>
                              <m:r>
                                <a:rPr kumimoji="1" lang="en-US" altLang="ja-JP" sz="1400" b="0" i="1" smtClean="0">
                                  <a:latin typeface="Cambria Math" panose="02040503050406030204" pitchFamily="18" charset="0"/>
                                </a:rPr>
                                <m:t>5</m:t>
                              </m:r>
                            </m:e>
                            <m:e>
                              <m:r>
                                <a:rPr kumimoji="1" lang="en-US" altLang="ja-JP" sz="1400" b="0" i="1" smtClean="0">
                                  <a:latin typeface="Cambria Math" panose="02040503050406030204" pitchFamily="18" charset="0"/>
                                </a:rPr>
                                <m:t>6</m:t>
                              </m:r>
                            </m:e>
                          </m:mr>
                        </m:m>
                      </m:e>
                    </m:d>
                  </m:oMath>
                </a14:m>
                <a:r>
                  <a:rPr kumimoji="1" lang="en-US" altLang="ja-JP" sz="1400" b="1" dirty="0">
                    <a:latin typeface="Meiryo" panose="020B0604030504040204" pitchFamily="34" charset="-128"/>
                    <a:ea typeface="Meiryo" panose="020B0604030504040204" pitchFamily="34" charset="-128"/>
                  </a:rPr>
                  <a:t> </a:t>
                </a:r>
                <a14:m>
                  <m:oMath xmlns:m="http://schemas.openxmlformats.org/officeDocument/2006/math">
                    <m:d>
                      <m:dPr>
                        <m:begChr m:val="["/>
                        <m:endChr m:val="]"/>
                        <m:ctrlPr>
                          <a:rPr kumimoji="1" lang="en-US" altLang="ja-JP" sz="1400" b="1" i="1">
                            <a:latin typeface="Cambria Math" panose="02040503050406030204" pitchFamily="18" charset="0"/>
                          </a:rPr>
                        </m:ctrlPr>
                      </m:dPr>
                      <m:e>
                        <m:eqArr>
                          <m:eqArrPr>
                            <m:ctrlPr>
                              <a:rPr kumimoji="1" lang="en-US" altLang="ja-JP" sz="1400" i="1">
                                <a:latin typeface="Cambria Math" panose="02040503050406030204" pitchFamily="18" charset="0"/>
                              </a:rPr>
                            </m:ctrlPr>
                          </m:eqArrPr>
                          <m:e>
                            <m:sSub>
                              <m:sSubPr>
                                <m:ctrlPr>
                                  <a:rPr kumimoji="1" lang="en-US" altLang="ja-JP" sz="1400" i="1">
                                    <a:latin typeface="Cambria Math" panose="02040503050406030204" pitchFamily="18" charset="0"/>
                                  </a:rPr>
                                </m:ctrlPr>
                              </m:sSubPr>
                              <m:e>
                                <m:r>
                                  <a:rPr kumimoji="1" lang="en-US" altLang="ja-JP" sz="1400" i="1">
                                    <a:latin typeface="Cambria Math" panose="02040503050406030204" pitchFamily="18" charset="0"/>
                                  </a:rPr>
                                  <m:t>𝑥</m:t>
                                </m:r>
                              </m:e>
                              <m:sub>
                                <m:r>
                                  <a:rPr kumimoji="1" lang="en-US" altLang="ja-JP" sz="1400" i="1">
                                    <a:latin typeface="Cambria Math" panose="02040503050406030204" pitchFamily="18" charset="0"/>
                                  </a:rPr>
                                  <m:t>1</m:t>
                                </m:r>
                              </m:sub>
                            </m:sSub>
                          </m:e>
                          <m:e>
                            <m:sSub>
                              <m:sSubPr>
                                <m:ctrlPr>
                                  <a:rPr kumimoji="1" lang="en-US" altLang="ja-JP" sz="1400" i="1">
                                    <a:latin typeface="Cambria Math" panose="02040503050406030204" pitchFamily="18" charset="0"/>
                                  </a:rPr>
                                </m:ctrlPr>
                              </m:sSubPr>
                              <m:e>
                                <m:r>
                                  <a:rPr kumimoji="1" lang="en-US" altLang="ja-JP" sz="1400" i="1">
                                    <a:latin typeface="Cambria Math" panose="02040503050406030204" pitchFamily="18" charset="0"/>
                                  </a:rPr>
                                  <m:t>𝑥</m:t>
                                </m:r>
                              </m:e>
                              <m:sub>
                                <m:r>
                                  <a:rPr kumimoji="1" lang="en-US" altLang="ja-JP" sz="1400" i="1">
                                    <a:latin typeface="Cambria Math" panose="02040503050406030204" pitchFamily="18" charset="0"/>
                                  </a:rPr>
                                  <m:t>2</m:t>
                                </m:r>
                              </m:sub>
                            </m:sSub>
                          </m:e>
                        </m:eqArr>
                      </m:e>
                    </m:d>
                    <m:r>
                      <a:rPr kumimoji="1" lang="en-US" altLang="ja-JP" sz="1400" b="1" i="1">
                        <a:latin typeface="Cambria Math" panose="02040503050406030204" pitchFamily="18" charset="0"/>
                      </a:rPr>
                      <m:t>=</m:t>
                    </m:r>
                    <m:sSub>
                      <m:sSubPr>
                        <m:ctrlPr>
                          <a:rPr kumimoji="1" lang="en-US" altLang="ja-JP" sz="1400" i="1">
                            <a:latin typeface="Cambria Math" panose="02040503050406030204" pitchFamily="18" charset="0"/>
                          </a:rPr>
                        </m:ctrlPr>
                      </m:sSubPr>
                      <m:e>
                        <m:r>
                          <a:rPr kumimoji="1" lang="en-US" altLang="ja-JP" sz="1400" i="1">
                            <a:latin typeface="Cambria Math" panose="02040503050406030204" pitchFamily="18" charset="0"/>
                          </a:rPr>
                          <m:t>𝑥</m:t>
                        </m:r>
                      </m:e>
                      <m:sub>
                        <m:r>
                          <a:rPr kumimoji="1" lang="en-US" altLang="ja-JP" sz="1400" i="1">
                            <a:latin typeface="Cambria Math" panose="02040503050406030204" pitchFamily="18" charset="0"/>
                          </a:rPr>
                          <m:t>1</m:t>
                        </m:r>
                      </m:sub>
                    </m:sSub>
                    <m:d>
                      <m:dPr>
                        <m:begChr m:val="["/>
                        <m:endChr m:val="]"/>
                        <m:ctrlPr>
                          <a:rPr kumimoji="1" lang="en-US" altLang="ja-JP" sz="1400" b="1" i="1">
                            <a:latin typeface="Cambria Math" panose="02040503050406030204" pitchFamily="18" charset="0"/>
                          </a:rPr>
                        </m:ctrlPr>
                      </m:dPr>
                      <m:e>
                        <m:m>
                          <m:mPr>
                            <m:mcs>
                              <m:mc>
                                <m:mcPr>
                                  <m:count m:val="1"/>
                                  <m:mcJc m:val="center"/>
                                </m:mcPr>
                              </m:mc>
                            </m:mcs>
                            <m:ctrlPr>
                              <a:rPr kumimoji="1" lang="en-US" altLang="ja-JP" sz="1400" i="1">
                                <a:latin typeface="Cambria Math" panose="02040503050406030204" pitchFamily="18" charset="0"/>
                              </a:rPr>
                            </m:ctrlPr>
                          </m:mPr>
                          <m:mr>
                            <m:e>
                              <m:r>
                                <m:rPr>
                                  <m:brk m:alnAt="7"/>
                                </m:rPr>
                                <a:rPr kumimoji="1" lang="en-US" altLang="ja-JP" sz="1400" b="0" i="1" smtClean="0">
                                  <a:latin typeface="Cambria Math" panose="02040503050406030204" pitchFamily="18" charset="0"/>
                                </a:rPr>
                                <m:t>1</m:t>
                              </m:r>
                            </m:e>
                          </m:mr>
                          <m:mr>
                            <m:e>
                              <m:r>
                                <a:rPr kumimoji="1" lang="en-US" altLang="ja-JP" sz="1400" b="0" i="1" smtClean="0">
                                  <a:latin typeface="Cambria Math" panose="02040503050406030204" pitchFamily="18" charset="0"/>
                                </a:rPr>
                                <m:t>3</m:t>
                              </m:r>
                            </m:e>
                          </m:mr>
                          <m:mr>
                            <m:e>
                              <m:r>
                                <a:rPr kumimoji="1" lang="en-US" altLang="ja-JP" sz="1400" i="1" smtClean="0">
                                  <a:latin typeface="Cambria Math" panose="02040503050406030204" pitchFamily="18" charset="0"/>
                                </a:rPr>
                                <m:t>5</m:t>
                              </m:r>
                            </m:e>
                          </m:mr>
                        </m:m>
                      </m:e>
                    </m:d>
                    <m:r>
                      <a:rPr kumimoji="1" lang="en-US" altLang="ja-JP" sz="1400" b="1" i="1" smtClean="0">
                        <a:latin typeface="Cambria Math" panose="02040503050406030204" pitchFamily="18" charset="0"/>
                      </a:rPr>
                      <m:t>+</m:t>
                    </m:r>
                    <m:sSub>
                      <m:sSubPr>
                        <m:ctrlPr>
                          <a:rPr kumimoji="1" lang="en-US" altLang="ja-JP" sz="1400" i="1">
                            <a:latin typeface="Cambria Math" panose="02040503050406030204" pitchFamily="18" charset="0"/>
                          </a:rPr>
                        </m:ctrlPr>
                      </m:sSubPr>
                      <m:e>
                        <m:r>
                          <a:rPr kumimoji="1" lang="en-US" altLang="ja-JP" sz="1400" i="1">
                            <a:latin typeface="Cambria Math" panose="02040503050406030204" pitchFamily="18" charset="0"/>
                          </a:rPr>
                          <m:t>𝑥</m:t>
                        </m:r>
                      </m:e>
                      <m:sub>
                        <m:r>
                          <a:rPr kumimoji="1" lang="en-US" altLang="ja-JP" sz="1400" b="0" i="1" smtClean="0">
                            <a:latin typeface="Cambria Math" panose="02040503050406030204" pitchFamily="18" charset="0"/>
                          </a:rPr>
                          <m:t>2</m:t>
                        </m:r>
                      </m:sub>
                    </m:sSub>
                    <m:d>
                      <m:dPr>
                        <m:begChr m:val="["/>
                        <m:endChr m:val="]"/>
                        <m:ctrlPr>
                          <a:rPr kumimoji="1" lang="en-US" altLang="ja-JP" sz="1400" b="1" i="1">
                            <a:latin typeface="Cambria Math" panose="02040503050406030204" pitchFamily="18" charset="0"/>
                          </a:rPr>
                        </m:ctrlPr>
                      </m:dPr>
                      <m:e>
                        <m:eqArr>
                          <m:eqArrPr>
                            <m:ctrlPr>
                              <a:rPr kumimoji="1" lang="en-US" altLang="ja-JP" sz="1400" i="1" smtClean="0">
                                <a:latin typeface="Cambria Math" panose="02040503050406030204" pitchFamily="18" charset="0"/>
                              </a:rPr>
                            </m:ctrlPr>
                          </m:eqArrPr>
                          <m:e>
                            <m:r>
                              <a:rPr kumimoji="1" lang="en-US" altLang="ja-JP" sz="1400" b="0" i="1" smtClean="0">
                                <a:latin typeface="Cambria Math" panose="02040503050406030204" pitchFamily="18" charset="0"/>
                              </a:rPr>
                              <m:t>2</m:t>
                            </m:r>
                          </m:e>
                          <m:e>
                            <m:r>
                              <a:rPr kumimoji="1" lang="en-US" altLang="ja-JP" sz="1400" b="0" i="1" smtClean="0">
                                <a:latin typeface="Cambria Math" panose="02040503050406030204" pitchFamily="18" charset="0"/>
                              </a:rPr>
                              <m:t>4</m:t>
                            </m:r>
                          </m:e>
                          <m:e>
                            <m:r>
                              <a:rPr kumimoji="1" lang="en-US" altLang="ja-JP" sz="1400" b="0" i="1" smtClean="0">
                                <a:latin typeface="Cambria Math" panose="02040503050406030204" pitchFamily="18" charset="0"/>
                              </a:rPr>
                              <m:t>6</m:t>
                            </m:r>
                          </m:e>
                        </m:eqArr>
                      </m:e>
                    </m:d>
                  </m:oMath>
                </a14:m>
                <a:endParaRPr kumimoji="1" lang="ja-JP" altLang="en-US" sz="1400" b="1">
                  <a:latin typeface="Meiryo" panose="020B0604030504040204" pitchFamily="34" charset="-128"/>
                  <a:ea typeface="Meiryo" panose="020B0604030504040204" pitchFamily="34" charset="-128"/>
                </a:endParaRPr>
              </a:p>
            </p:txBody>
          </p:sp>
        </mc:Choice>
        <mc:Fallback xmlns="">
          <p:sp>
            <p:nvSpPr>
              <p:cNvPr id="60" name="テキスト ボックス 59">
                <a:extLst>
                  <a:ext uri="{FF2B5EF4-FFF2-40B4-BE49-F238E27FC236}">
                    <a16:creationId xmlns:a16="http://schemas.microsoft.com/office/drawing/2014/main" id="{54BB58D0-4506-B044-ACC2-2BAA7E3168F0}"/>
                  </a:ext>
                </a:extLst>
              </p:cNvPr>
              <p:cNvSpPr txBox="1">
                <a:spLocks noRot="1" noChangeAspect="1" noMove="1" noResize="1" noEditPoints="1" noAdjustHandles="1" noChangeArrowheads="1" noChangeShapeType="1" noTextEdit="1"/>
              </p:cNvSpPr>
              <p:nvPr/>
            </p:nvSpPr>
            <p:spPr>
              <a:xfrm>
                <a:off x="5395689" y="3071690"/>
                <a:ext cx="2911531" cy="569771"/>
              </a:xfrm>
              <a:prstGeom prst="rect">
                <a:avLst/>
              </a:prstGeom>
              <a:blipFill>
                <a:blip r:embed="rId8"/>
                <a:stretch>
                  <a:fillRect l="-1732" t="-2174" b="-1087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1" name="テキスト ボックス 60">
                <a:extLst>
                  <a:ext uri="{FF2B5EF4-FFF2-40B4-BE49-F238E27FC236}">
                    <a16:creationId xmlns:a16="http://schemas.microsoft.com/office/drawing/2014/main" id="{2563E40D-7589-2C47-9B68-C86699EC0F63}"/>
                  </a:ext>
                </a:extLst>
              </p:cNvPr>
              <p:cNvSpPr txBox="1"/>
              <p:nvPr/>
            </p:nvSpPr>
            <p:spPr>
              <a:xfrm>
                <a:off x="2113346" y="4356681"/>
                <a:ext cx="4994563" cy="646331"/>
              </a:xfrm>
              <a:prstGeom prst="rect">
                <a:avLst/>
              </a:prstGeom>
              <a:noFill/>
            </p:spPr>
            <p:txBody>
              <a:bodyPr wrap="square" rtlCol="0">
                <a:spAutoFit/>
              </a:bodyPr>
              <a:lstStyle/>
              <a:p>
                <a:r>
                  <a:rPr kumimoji="1" lang="ja-JP" altLang="en-US" sz="1200">
                    <a:latin typeface="Meiryo" panose="020B0604030504040204" pitchFamily="34" charset="-128"/>
                    <a:ea typeface="Meiryo" panose="020B0604030504040204" pitchFamily="34" charset="-128"/>
                  </a:rPr>
                  <a:t>最初に左を覚えるだろう。しかし、右の見方ができるようになると、</a:t>
                </a:r>
                <a:r>
                  <a:rPr kumimoji="1" lang="en-US" altLang="ja-JP" sz="1200" dirty="0">
                    <a:latin typeface="Meiryo" panose="020B0604030504040204" pitchFamily="34" charset="-128"/>
                    <a:ea typeface="Meiryo" panose="020B0604030504040204" pitchFamily="34" charset="-128"/>
                  </a:rPr>
                  <a:t> </a:t>
                </a:r>
                <a14:m>
                  <m:oMath xmlns:m="http://schemas.openxmlformats.org/officeDocument/2006/math">
                    <m:r>
                      <a:rPr kumimoji="1" lang="en-US" altLang="ja-JP" sz="1200" b="0" i="1" smtClean="0">
                        <a:latin typeface="Cambria Math" panose="02040503050406030204" pitchFamily="18" charset="0"/>
                      </a:rPr>
                      <m:t>𝐴𝑥</m:t>
                    </m:r>
                    <m:r>
                      <a:rPr kumimoji="1" lang="en-US" altLang="ja-JP" sz="1200" i="1">
                        <a:latin typeface="Cambria Math" panose="02040503050406030204" pitchFamily="18" charset="0"/>
                      </a:rPr>
                      <m:t> </m:t>
                    </m:r>
                  </m:oMath>
                </a14:m>
                <a:r>
                  <a:rPr kumimoji="1" lang="ja-JP" altLang="en-US" sz="1200">
                    <a:latin typeface="Meiryo" panose="020B0604030504040204" pitchFamily="34" charset="-128"/>
                    <a:ea typeface="Meiryo" panose="020B0604030504040204" pitchFamily="34" charset="-128"/>
                  </a:rPr>
                  <a:t>が</a:t>
                </a:r>
                <a14:m>
                  <m:oMath xmlns:m="http://schemas.openxmlformats.org/officeDocument/2006/math">
                    <m:r>
                      <a:rPr kumimoji="1" lang="en-US" altLang="ja-JP" sz="1200" i="1">
                        <a:latin typeface="Cambria Math" panose="02040503050406030204" pitchFamily="18" charset="0"/>
                      </a:rPr>
                      <m:t>𝐴</m:t>
                    </m:r>
                  </m:oMath>
                </a14:m>
                <a:r>
                  <a:rPr kumimoji="1" lang="ja-JP" altLang="en-US" sz="1200">
                    <a:latin typeface="Meiryo" panose="020B0604030504040204" pitchFamily="34" charset="-128"/>
                    <a:ea typeface="Meiryo" panose="020B0604030504040204" pitchFamily="34" charset="-128"/>
                  </a:rPr>
                  <a:t>の列ベクトルの線形結合、すなわち、</a:t>
                </a:r>
                <a:r>
                  <a:rPr kumimoji="1" lang="en-US" altLang="ja-JP" sz="1200" dirty="0"/>
                  <a:t> </a:t>
                </a:r>
                <a14:m>
                  <m:oMath xmlns:m="http://schemas.openxmlformats.org/officeDocument/2006/math">
                    <m:r>
                      <a:rPr kumimoji="1" lang="en-US" altLang="ja-JP" sz="1200" i="1">
                        <a:latin typeface="Cambria Math" panose="02040503050406030204" pitchFamily="18" charset="0"/>
                      </a:rPr>
                      <m:t>𝐴</m:t>
                    </m:r>
                  </m:oMath>
                </a14:m>
                <a:r>
                  <a:rPr kumimoji="1" lang="ja-JP" altLang="en-US" sz="1200">
                    <a:latin typeface="Meiryo" panose="020B0604030504040204" pitchFamily="34" charset="-128"/>
                    <a:ea typeface="Meiryo" panose="020B0604030504040204" pitchFamily="34" charset="-128"/>
                  </a:rPr>
                  <a:t>の列ベクトル空間</a:t>
                </a:r>
                <a:r>
                  <a:rPr kumimoji="1" lang="en-US" altLang="ja-JP" sz="1200" dirty="0">
                    <a:latin typeface="Meiryo" panose="020B0604030504040204" pitchFamily="34" charset="-128"/>
                    <a:ea typeface="Meiryo" panose="020B0604030504040204" pitchFamily="34" charset="-128"/>
                  </a:rPr>
                  <a:t> </a:t>
                </a:r>
                <a14:m>
                  <m:oMath xmlns:m="http://schemas.openxmlformats.org/officeDocument/2006/math">
                    <m:r>
                      <m:rPr>
                        <m:sty m:val="p"/>
                      </m:rPr>
                      <a:rPr kumimoji="1" lang="en-US" altLang="ja-JP" sz="1200" b="0" i="0" smtClean="0">
                        <a:latin typeface="Cambria Math" panose="02040503050406030204" pitchFamily="18" charset="0"/>
                      </a:rPr>
                      <m:t>C</m:t>
                    </m:r>
                    <m:r>
                      <a:rPr kumimoji="1" lang="en-US" altLang="ja-JP" sz="1200" b="0" i="0" smtClean="0">
                        <a:latin typeface="Cambria Math" panose="02040503050406030204" pitchFamily="18" charset="0"/>
                      </a:rPr>
                      <m:t>(</m:t>
                    </m:r>
                    <m:r>
                      <a:rPr kumimoji="1" lang="en-US" altLang="ja-JP" sz="1200" i="1">
                        <a:latin typeface="Cambria Math" panose="02040503050406030204" pitchFamily="18" charset="0"/>
                      </a:rPr>
                      <m:t>𝐴</m:t>
                    </m:r>
                    <m:r>
                      <a:rPr kumimoji="1" lang="en-US" altLang="ja-JP" sz="1200" b="0" i="1" smtClean="0">
                        <a:latin typeface="Cambria Math" panose="02040503050406030204" pitchFamily="18" charset="0"/>
                      </a:rPr>
                      <m:t>)</m:t>
                    </m:r>
                  </m:oMath>
                </a14:m>
                <a:r>
                  <a:rPr kumimoji="1" lang="ja-JP" altLang="en-US" sz="1200">
                    <a:latin typeface="Meiryo" panose="020B0604030504040204" pitchFamily="34" charset="-128"/>
                    <a:ea typeface="Meiryo" panose="020B0604030504040204" pitchFamily="34" charset="-128"/>
                  </a:rPr>
                  <a:t>、さらに、</a:t>
                </a:r>
                <a:r>
                  <a:rPr kumimoji="1" lang="en-US" altLang="ja-JP" sz="1200" dirty="0">
                    <a:latin typeface="Meiryo" panose="020B0604030504040204" pitchFamily="34" charset="-128"/>
                    <a:ea typeface="Meiryo" panose="020B0604030504040204" pitchFamily="34" charset="-128"/>
                  </a:rPr>
                  <a:t> </a:t>
                </a:r>
                <a14:m>
                  <m:oMath xmlns:m="http://schemas.openxmlformats.org/officeDocument/2006/math">
                    <m:r>
                      <a:rPr kumimoji="1" lang="en-US" altLang="ja-JP" sz="1200" i="1">
                        <a:latin typeface="Cambria Math" panose="02040503050406030204" pitchFamily="18" charset="0"/>
                      </a:rPr>
                      <m:t>𝐴</m:t>
                    </m:r>
                    <m:r>
                      <a:rPr kumimoji="1" lang="en-US" altLang="ja-JP" sz="1200" b="0" i="1" smtClean="0">
                        <a:latin typeface="Cambria Math" panose="02040503050406030204" pitchFamily="18" charset="0"/>
                      </a:rPr>
                      <m:t>𝑥</m:t>
                    </m:r>
                    <m:r>
                      <a:rPr kumimoji="1" lang="en-US" altLang="ja-JP" sz="1200" b="0" i="1" smtClean="0">
                        <a:latin typeface="Cambria Math" panose="02040503050406030204" pitchFamily="18" charset="0"/>
                      </a:rPr>
                      <m:t>=0</m:t>
                    </m:r>
                  </m:oMath>
                </a14:m>
                <a:r>
                  <a:rPr kumimoji="1" lang="en-US" altLang="ja-JP" sz="1200" dirty="0">
                    <a:latin typeface="Meiryo" panose="020B0604030504040204" pitchFamily="34" charset="-128"/>
                    <a:ea typeface="Meiryo" panose="020B0604030504040204" pitchFamily="34" charset="-128"/>
                  </a:rPr>
                  <a:t> </a:t>
                </a:r>
                <a:r>
                  <a:rPr kumimoji="1" lang="ja-JP" altLang="en-US" sz="1200">
                    <a:latin typeface="Meiryo" panose="020B0604030504040204" pitchFamily="34" charset="-128"/>
                    <a:ea typeface="Meiryo" panose="020B0604030504040204" pitchFamily="34" charset="-128"/>
                  </a:rPr>
                  <a:t>の解が</a:t>
                </a:r>
                <a:r>
                  <a:rPr kumimoji="1" lang="en-US" altLang="ja-JP" sz="1200" dirty="0">
                    <a:latin typeface="Meiryo" panose="020B0604030504040204" pitchFamily="34" charset="-128"/>
                    <a:ea typeface="Meiryo" panose="020B0604030504040204" pitchFamily="34" charset="-128"/>
                  </a:rPr>
                  <a:t>A</a:t>
                </a:r>
                <a:r>
                  <a:rPr kumimoji="1" lang="ja-JP" altLang="en-US" sz="1200">
                    <a:latin typeface="Meiryo" panose="020B0604030504040204" pitchFamily="34" charset="-128"/>
                    <a:ea typeface="Meiryo" panose="020B0604030504040204" pitchFamily="34" charset="-128"/>
                  </a:rPr>
                  <a:t>の零空間</a:t>
                </a:r>
                <a14:m>
                  <m:oMath xmlns:m="http://schemas.openxmlformats.org/officeDocument/2006/math">
                    <m:r>
                      <a:rPr kumimoji="1" lang="en-US" altLang="ja-JP" sz="1200" b="0" i="0" smtClean="0">
                        <a:latin typeface="Cambria Math" panose="02040503050406030204" pitchFamily="18" charset="0"/>
                      </a:rPr>
                      <m:t> </m:t>
                    </m:r>
                    <m:r>
                      <m:rPr>
                        <m:sty m:val="p"/>
                      </m:rPr>
                      <a:rPr kumimoji="1" lang="en-US" altLang="ja-JP" sz="1200" b="0" i="0" smtClean="0">
                        <a:latin typeface="Cambria Math" panose="02040503050406030204" pitchFamily="18" charset="0"/>
                      </a:rPr>
                      <m:t>N</m:t>
                    </m:r>
                    <m:r>
                      <a:rPr kumimoji="1" lang="en-US" altLang="ja-JP" sz="1200">
                        <a:latin typeface="Cambria Math" panose="02040503050406030204" pitchFamily="18" charset="0"/>
                      </a:rPr>
                      <m:t>(</m:t>
                    </m:r>
                    <m:r>
                      <a:rPr kumimoji="1" lang="en-US" altLang="ja-JP" sz="1200" i="1">
                        <a:latin typeface="Cambria Math" panose="02040503050406030204" pitchFamily="18" charset="0"/>
                      </a:rPr>
                      <m:t>𝐴</m:t>
                    </m:r>
                    <m:r>
                      <a:rPr kumimoji="1" lang="en-US" altLang="ja-JP" sz="1200" i="1">
                        <a:latin typeface="Cambria Math" panose="02040503050406030204" pitchFamily="18" charset="0"/>
                      </a:rPr>
                      <m:t>)</m:t>
                    </m:r>
                  </m:oMath>
                </a14:m>
                <a:r>
                  <a:rPr kumimoji="1" lang="ja-JP" altLang="en-US" sz="1200">
                    <a:latin typeface="Meiryo" panose="020B0604030504040204" pitchFamily="34" charset="-128"/>
                    <a:ea typeface="Meiryo" panose="020B0604030504040204" pitchFamily="34" charset="-128"/>
                  </a:rPr>
                  <a:t>と読めるようになる。</a:t>
                </a:r>
                <a:endParaRPr kumimoji="1" lang="en-US" altLang="ja-JP" sz="1200" dirty="0">
                  <a:latin typeface="Meiryo" panose="020B0604030504040204" pitchFamily="34" charset="-128"/>
                  <a:ea typeface="Meiryo" panose="020B0604030504040204" pitchFamily="34" charset="-128"/>
                </a:endParaRPr>
              </a:p>
            </p:txBody>
          </p:sp>
        </mc:Choice>
        <mc:Fallback xmlns="">
          <p:sp>
            <p:nvSpPr>
              <p:cNvPr id="61" name="テキスト ボックス 60">
                <a:extLst>
                  <a:ext uri="{FF2B5EF4-FFF2-40B4-BE49-F238E27FC236}">
                    <a16:creationId xmlns:a16="http://schemas.microsoft.com/office/drawing/2014/main" id="{2563E40D-7589-2C47-9B68-C86699EC0F63}"/>
                  </a:ext>
                </a:extLst>
              </p:cNvPr>
              <p:cNvSpPr txBox="1">
                <a:spLocks noRot="1" noChangeAspect="1" noMove="1" noResize="1" noEditPoints="1" noAdjustHandles="1" noChangeArrowheads="1" noChangeShapeType="1" noTextEdit="1"/>
              </p:cNvSpPr>
              <p:nvPr/>
            </p:nvSpPr>
            <p:spPr>
              <a:xfrm>
                <a:off x="2113346" y="4356681"/>
                <a:ext cx="4994563" cy="646331"/>
              </a:xfrm>
              <a:prstGeom prst="rect">
                <a:avLst/>
              </a:prstGeom>
              <a:blipFill>
                <a:blip r:embed="rId9"/>
                <a:stretch>
                  <a:fillRect t="-1923" r="-3046" b="-3846"/>
                </a:stretch>
              </a:blipFill>
            </p:spPr>
            <p:txBody>
              <a:bodyPr/>
              <a:lstStyle/>
              <a:p>
                <a:r>
                  <a:rPr lang="ja-JP" altLang="en-US">
                    <a:noFill/>
                  </a:rPr>
                  <a:t> </a:t>
                </a:r>
              </a:p>
            </p:txBody>
          </p:sp>
        </mc:Fallback>
      </mc:AlternateContent>
      <p:sp>
        <p:nvSpPr>
          <p:cNvPr id="59" name="円/楕円 58">
            <a:extLst>
              <a:ext uri="{FF2B5EF4-FFF2-40B4-BE49-F238E27FC236}">
                <a16:creationId xmlns:a16="http://schemas.microsoft.com/office/drawing/2014/main" id="{6735E98E-1BCD-C944-911D-7D289DAB4EE7}"/>
              </a:ext>
            </a:extLst>
          </p:cNvPr>
          <p:cNvSpPr/>
          <p:nvPr/>
        </p:nvSpPr>
        <p:spPr>
          <a:xfrm>
            <a:off x="1182665" y="1472736"/>
            <a:ext cx="360000" cy="36000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100" dirty="0">
                <a:solidFill>
                  <a:schemeClr val="tx1"/>
                </a:solidFill>
                <a:latin typeface="Meiryo" panose="020B0604030504040204" pitchFamily="34" charset="-128"/>
                <a:ea typeface="Meiryo" panose="020B0604030504040204" pitchFamily="34" charset="-128"/>
              </a:rPr>
              <a:t>Mv1</a:t>
            </a:r>
            <a:endParaRPr kumimoji="1" lang="ja-JP" altLang="en-US" sz="1100">
              <a:solidFill>
                <a:schemeClr val="tx1"/>
              </a:solidFill>
              <a:latin typeface="Meiryo" panose="020B0604030504040204" pitchFamily="34" charset="-128"/>
              <a:ea typeface="Meiryo" panose="020B0604030504040204" pitchFamily="34" charset="-128"/>
            </a:endParaRPr>
          </a:p>
        </p:txBody>
      </p:sp>
      <p:sp>
        <p:nvSpPr>
          <p:cNvPr id="62" name="円/楕円 61">
            <a:extLst>
              <a:ext uri="{FF2B5EF4-FFF2-40B4-BE49-F238E27FC236}">
                <a16:creationId xmlns:a16="http://schemas.microsoft.com/office/drawing/2014/main" id="{36BED9D4-A0C8-BE41-893D-1A59BF99B8DD}"/>
              </a:ext>
            </a:extLst>
          </p:cNvPr>
          <p:cNvSpPr/>
          <p:nvPr/>
        </p:nvSpPr>
        <p:spPr>
          <a:xfrm>
            <a:off x="4966292" y="1494465"/>
            <a:ext cx="360000" cy="360000"/>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100" dirty="0">
                <a:solidFill>
                  <a:schemeClr val="tx1"/>
                </a:solidFill>
                <a:latin typeface="Meiryo" panose="020B0604030504040204" pitchFamily="34" charset="-128"/>
                <a:ea typeface="Meiryo" panose="020B0604030504040204" pitchFamily="34" charset="-128"/>
              </a:rPr>
              <a:t>Mv2</a:t>
            </a:r>
            <a:endParaRPr kumimoji="1" lang="ja-JP" altLang="en-US" sz="1100">
              <a:solidFill>
                <a:schemeClr val="tx1"/>
              </a:solidFill>
              <a:latin typeface="Meiryo" panose="020B0604030504040204" pitchFamily="34" charset="-128"/>
              <a:ea typeface="Meiryo" panose="020B0604030504040204" pitchFamily="34" charset="-128"/>
            </a:endParaRPr>
          </a:p>
        </p:txBody>
      </p:sp>
      <p:sp>
        <p:nvSpPr>
          <p:cNvPr id="5" name="フッター プレースホルダー 4">
            <a:extLst>
              <a:ext uri="{FF2B5EF4-FFF2-40B4-BE49-F238E27FC236}">
                <a16:creationId xmlns:a16="http://schemas.microsoft.com/office/drawing/2014/main" id="{7BA5FA5A-AE3A-FB40-BCA1-2E894DC5DC08}"/>
              </a:ext>
            </a:extLst>
          </p:cNvPr>
          <p:cNvSpPr>
            <a:spLocks noGrp="1"/>
          </p:cNvSpPr>
          <p:nvPr>
            <p:ph type="ftr" sz="quarter" idx="11"/>
          </p:nvPr>
        </p:nvSpPr>
        <p:spPr/>
        <p:txBody>
          <a:bodyPr/>
          <a:lstStyle/>
          <a:p>
            <a:r>
              <a:rPr kumimoji="1" lang="en" altLang="ja-JP"/>
              <a:t>By Kenji Hiranabe with the kindest help of Prof. Gilbert Strang</a:t>
            </a:r>
            <a:endParaRPr kumimoji="1" lang="ja-JP" altLang="en-US"/>
          </a:p>
        </p:txBody>
      </p:sp>
      <p:sp>
        <p:nvSpPr>
          <p:cNvPr id="6" name="スライド番号プレースホルダー 5">
            <a:extLst>
              <a:ext uri="{FF2B5EF4-FFF2-40B4-BE49-F238E27FC236}">
                <a16:creationId xmlns:a16="http://schemas.microsoft.com/office/drawing/2014/main" id="{1B58A0CB-4A3E-104A-A8D8-A292CD7519D0}"/>
              </a:ext>
            </a:extLst>
          </p:cNvPr>
          <p:cNvSpPr>
            <a:spLocks noGrp="1"/>
          </p:cNvSpPr>
          <p:nvPr>
            <p:ph type="sldNum" sz="quarter" idx="12"/>
          </p:nvPr>
        </p:nvSpPr>
        <p:spPr/>
        <p:txBody>
          <a:bodyPr/>
          <a:lstStyle/>
          <a:p>
            <a:fld id="{C29EF6B4-709F-0C4F-8D57-4E0D583B55F6}" type="slidenum">
              <a:rPr kumimoji="1" lang="ja-JP" altLang="en-US" smtClean="0"/>
              <a:t>7</a:t>
            </a:fld>
            <a:endParaRPr kumimoji="1" lang="ja-JP" altLang="en-US"/>
          </a:p>
        </p:txBody>
      </p:sp>
    </p:spTree>
    <p:extLst>
      <p:ext uri="{BB962C8B-B14F-4D97-AF65-F5344CB8AC3E}">
        <p14:creationId xmlns:p14="http://schemas.microsoft.com/office/powerpoint/2010/main" val="3965093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テキスト ボックス 54">
            <a:extLst>
              <a:ext uri="{FF2B5EF4-FFF2-40B4-BE49-F238E27FC236}">
                <a16:creationId xmlns:a16="http://schemas.microsoft.com/office/drawing/2014/main" id="{2C2ED912-3321-964B-B810-9DE79018040C}"/>
              </a:ext>
            </a:extLst>
          </p:cNvPr>
          <p:cNvSpPr txBox="1"/>
          <p:nvPr/>
        </p:nvSpPr>
        <p:spPr>
          <a:xfrm>
            <a:off x="2066171" y="291897"/>
            <a:ext cx="3826304"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rPr>
              <a:t>Vector times Matrix – </a:t>
            </a:r>
            <a:r>
              <a:rPr kumimoji="1" lang="en-US" altLang="ja-JP" sz="2400" dirty="0">
                <a:solidFill>
                  <a:prstClr val="black"/>
                </a:solidFill>
                <a:latin typeface="Calibri" panose="020F0502020204030204"/>
                <a:ea typeface="游ゴシック" panose="020B0400000000000000" pitchFamily="34" charset="-128"/>
              </a:rPr>
              <a:t>2</a:t>
            </a:r>
            <a:r>
              <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rPr>
              <a:t> Ways</a:t>
            </a:r>
            <a:endParaRPr kumimoji="1" lang="ja-JP" altLang="en-US" sz="2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endParaRPr>
          </a:p>
        </p:txBody>
      </p:sp>
      <mc:AlternateContent xmlns:mc="http://schemas.openxmlformats.org/markup-compatibility/2006" xmlns:a14="http://schemas.microsoft.com/office/drawing/2010/main">
        <mc:Choice Requires="a14">
          <p:sp>
            <p:nvSpPr>
              <p:cNvPr id="58" name="テキスト ボックス 57">
                <a:extLst>
                  <a:ext uri="{FF2B5EF4-FFF2-40B4-BE49-F238E27FC236}">
                    <a16:creationId xmlns:a16="http://schemas.microsoft.com/office/drawing/2014/main" id="{9031E0FB-7ECE-8C41-BCE8-D1B8933FE6FA}"/>
                  </a:ext>
                </a:extLst>
              </p:cNvPr>
              <p:cNvSpPr txBox="1"/>
              <p:nvPr/>
            </p:nvSpPr>
            <p:spPr>
              <a:xfrm>
                <a:off x="744842" y="2132734"/>
                <a:ext cx="5544132" cy="569771"/>
              </a:xfrm>
              <a:prstGeom prst="rect">
                <a:avLst/>
              </a:prstGeom>
              <a:noFill/>
            </p:spPr>
            <p:txBody>
              <a:bodyPr wrap="square" lIns="0" tIns="0" rIns="0" bIns="0" rtlCol="0">
                <a:spAutoFit/>
              </a:bodyPr>
              <a:lstStyle/>
              <a:p>
                <a:pPr lvl="0">
                  <a:defRPr/>
                </a:pPr>
                <a14:m>
                  <m:oMath xmlns:m="http://schemas.openxmlformats.org/officeDocument/2006/math">
                    <m:r>
                      <a:rPr kumimoji="0" lang="en-US" altLang="ja-JP" sz="14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𝒚</m:t>
                    </m:r>
                    <m:r>
                      <a:rPr kumimoji="0"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𝐴</m:t>
                    </m:r>
                    <m:r>
                      <a:rPr kumimoji="0" lang="en-US" altLang="ja-JP" sz="1400" b="1"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d>
                      <m:dPr>
                        <m:begChr m:val="["/>
                        <m:endChr m:val="]"/>
                        <m:ctrlPr>
                          <a:rPr kumimoji="1" lang="en-US" altLang="ja-JP" sz="1400" b="1" i="1">
                            <a:solidFill>
                              <a:prstClr val="black"/>
                            </a:solidFill>
                            <a:latin typeface="Cambria Math" panose="02040503050406030204" pitchFamily="18" charset="0"/>
                          </a:rPr>
                        </m:ctrlPr>
                      </m:dPr>
                      <m:e>
                        <m:m>
                          <m:mPr>
                            <m:mcs>
                              <m:mc>
                                <m:mcPr>
                                  <m:count m:val="3"/>
                                  <m:mcJc m:val="center"/>
                                </m:mcPr>
                              </m:mc>
                            </m:mcs>
                            <m:ctrlPr>
                              <a:rPr kumimoji="1" lang="en-US" altLang="ja-JP" sz="1400" b="1" i="1" smtClean="0">
                                <a:solidFill>
                                  <a:prstClr val="black"/>
                                </a:solidFill>
                                <a:latin typeface="Cambria Math" panose="02040503050406030204" pitchFamily="18" charset="0"/>
                              </a:rPr>
                            </m:ctrlPr>
                          </m:mPr>
                          <m:mr>
                            <m:e>
                              <m:sSub>
                                <m:sSubPr>
                                  <m:ctrlPr>
                                    <a:rPr kumimoji="1" lang="en-US" altLang="ja-JP" sz="1400" i="1">
                                      <a:solidFill>
                                        <a:prstClr val="black"/>
                                      </a:solidFill>
                                      <a:latin typeface="Cambria Math" panose="02040503050406030204" pitchFamily="18" charset="0"/>
                                    </a:rPr>
                                  </m:ctrlPr>
                                </m:sSubPr>
                                <m:e>
                                  <m:r>
                                    <a:rPr kumimoji="1" lang="en-US" altLang="ja-JP" sz="1400" i="1">
                                      <a:solidFill>
                                        <a:prstClr val="black"/>
                                      </a:solidFill>
                                      <a:latin typeface="Cambria Math" panose="02040503050406030204" pitchFamily="18" charset="0"/>
                                    </a:rPr>
                                    <m:t>𝑦</m:t>
                                  </m:r>
                                </m:e>
                                <m:sub>
                                  <m:r>
                                    <a:rPr kumimoji="1" lang="en-US" altLang="ja-JP" sz="1400" i="1">
                                      <a:solidFill>
                                        <a:prstClr val="black"/>
                                      </a:solidFill>
                                      <a:latin typeface="Cambria Math" panose="02040503050406030204" pitchFamily="18" charset="0"/>
                                    </a:rPr>
                                    <m:t>1</m:t>
                                  </m:r>
                                </m:sub>
                              </m:sSub>
                            </m:e>
                            <m:e>
                              <m:sSub>
                                <m:sSubPr>
                                  <m:ctrlPr>
                                    <a:rPr kumimoji="1" lang="en-US" altLang="ja-JP" sz="1400" i="1">
                                      <a:solidFill>
                                        <a:prstClr val="black"/>
                                      </a:solidFill>
                                      <a:latin typeface="Cambria Math" panose="02040503050406030204" pitchFamily="18" charset="0"/>
                                    </a:rPr>
                                  </m:ctrlPr>
                                </m:sSubPr>
                                <m:e>
                                  <m:r>
                                    <a:rPr kumimoji="1" lang="en-US" altLang="ja-JP" sz="1400" i="1">
                                      <a:solidFill>
                                        <a:prstClr val="black"/>
                                      </a:solidFill>
                                      <a:latin typeface="Cambria Math" panose="02040503050406030204" pitchFamily="18" charset="0"/>
                                    </a:rPr>
                                    <m:t>𝑦</m:t>
                                  </m:r>
                                </m:e>
                                <m:sub>
                                  <m:r>
                                    <a:rPr kumimoji="1" lang="en-US" altLang="ja-JP" sz="1400" b="0" i="1" smtClean="0">
                                      <a:solidFill>
                                        <a:prstClr val="black"/>
                                      </a:solidFill>
                                      <a:latin typeface="Cambria Math" panose="02040503050406030204" pitchFamily="18" charset="0"/>
                                    </a:rPr>
                                    <m:t>2</m:t>
                                  </m:r>
                                </m:sub>
                              </m:sSub>
                            </m:e>
                            <m:e>
                              <m:sSub>
                                <m:sSubPr>
                                  <m:ctrlPr>
                                    <a:rPr kumimoji="1" lang="en-US" altLang="ja-JP" sz="1400" i="1">
                                      <a:solidFill>
                                        <a:prstClr val="black"/>
                                      </a:solidFill>
                                      <a:latin typeface="Cambria Math" panose="02040503050406030204" pitchFamily="18" charset="0"/>
                                    </a:rPr>
                                  </m:ctrlPr>
                                </m:sSubPr>
                                <m:e>
                                  <m:r>
                                    <a:rPr kumimoji="1" lang="en-US" altLang="ja-JP" sz="1400" i="1">
                                      <a:solidFill>
                                        <a:prstClr val="black"/>
                                      </a:solidFill>
                                      <a:latin typeface="Cambria Math" panose="02040503050406030204" pitchFamily="18" charset="0"/>
                                    </a:rPr>
                                    <m:t>𝑦</m:t>
                                  </m:r>
                                </m:e>
                                <m:sub>
                                  <m:r>
                                    <a:rPr kumimoji="1" lang="en-US" altLang="ja-JP" sz="1400" b="0" i="1" smtClean="0">
                                      <a:solidFill>
                                        <a:prstClr val="black"/>
                                      </a:solidFill>
                                      <a:latin typeface="Cambria Math" panose="02040503050406030204" pitchFamily="18" charset="0"/>
                                    </a:rPr>
                                    <m:t>3</m:t>
                                  </m:r>
                                </m:sub>
                              </m:sSub>
                            </m:e>
                          </m:mr>
                        </m:m>
                      </m:e>
                    </m:d>
                    <m:d>
                      <m:dPr>
                        <m:begChr m:val="["/>
                        <m:endChr m:val="]"/>
                        <m:ctrlPr>
                          <a:rPr kumimoji="1" lang="en-US" altLang="ja-JP" sz="1400" b="1"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dPr>
                      <m:e>
                        <m:m>
                          <m:mPr>
                            <m:mcs>
                              <m:mc>
                                <m:mcPr>
                                  <m:count m:val="2"/>
                                  <m:mcJc m:val="center"/>
                                </m:mcPr>
                              </m:mc>
                            </m:mcs>
                            <m:ctrlPr>
                              <a:rPr kumimoji="1" lang="en-US" altLang="ja-JP" sz="1400" b="1"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mPr>
                          <m:mr>
                            <m:e>
                              <m:r>
                                <m:rPr>
                                  <m:brk m:alnAt="7"/>
                                </m:rPr>
                                <a:rPr kumimoji="1"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cs typeface="+mn-cs"/>
                                </a:rPr>
                                <m:t>1</m:t>
                              </m:r>
                            </m:e>
                            <m:e>
                              <m:r>
                                <a:rPr kumimoji="1"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cs typeface="+mn-cs"/>
                                </a:rPr>
                                <m:t>2</m:t>
                              </m:r>
                            </m:e>
                          </m:mr>
                          <m:mr>
                            <m:e>
                              <m:r>
                                <a:rPr kumimoji="1"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cs typeface="+mn-cs"/>
                                </a:rPr>
                                <m:t>3</m:t>
                              </m:r>
                            </m:e>
                            <m:e>
                              <m:r>
                                <a:rPr kumimoji="1"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cs typeface="+mn-cs"/>
                                </a:rPr>
                                <m:t>4</m:t>
                              </m:r>
                            </m:e>
                          </m:mr>
                          <m:mr>
                            <m:e>
                              <m:r>
                                <a:rPr kumimoji="1"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cs typeface="+mn-cs"/>
                                </a:rPr>
                                <m:t>5</m:t>
                              </m:r>
                            </m:e>
                            <m:e>
                              <m:r>
                                <a:rPr kumimoji="1"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cs typeface="+mn-cs"/>
                                </a:rPr>
                                <m:t>6</m:t>
                              </m:r>
                            </m:e>
                          </m:mr>
                        </m:m>
                      </m:e>
                    </m:d>
                  </m:oMath>
                </a14:m>
                <a:r>
                  <a:rPr kumimoji="1" lang="en-US" altLang="ja-JP"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rPr>
                  <a:t> </a:t>
                </a:r>
                <a14:m>
                  <m:oMath xmlns:m="http://schemas.openxmlformats.org/officeDocument/2006/math">
                    <m: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t>=</m:t>
                    </m:r>
                    <m:d>
                      <m:dPr>
                        <m:begChr m:val="["/>
                        <m:endChr m:val="]"/>
                        <m:ctrlPr>
                          <a:rPr kumimoji="1" lang="en-US" altLang="ja-JP" sz="1400" b="1"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dPr>
                      <m:e>
                        <m:m>
                          <m:mPr>
                            <m:mcs>
                              <m:mc>
                                <m:mcPr>
                                  <m:count m:val="2"/>
                                  <m:mcJc m:val="center"/>
                                </m:mcPr>
                              </m:mc>
                            </m:mcs>
                            <m:ctrlPr>
                              <a:rPr kumimoji="1" lang="en-US" altLang="ja-JP" sz="1400" b="1"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mPr>
                          <m:mr>
                            <m:e>
                              <m:sSub>
                                <m:sSubPr>
                                  <m:ctrlPr>
                                    <a:rPr kumimoji="1" lang="en-US" altLang="ja-JP" sz="1400" i="1">
                                      <a:solidFill>
                                        <a:prstClr val="black"/>
                                      </a:solidFill>
                                      <a:latin typeface="Cambria Math" panose="02040503050406030204" pitchFamily="18" charset="0"/>
                                    </a:rPr>
                                  </m:ctrlPr>
                                </m:sSubPr>
                                <m:e>
                                  <m:r>
                                    <a:rPr kumimoji="1" lang="en-US" altLang="ja-JP" sz="1400" b="0" i="1" smtClean="0">
                                      <a:solidFill>
                                        <a:prstClr val="black"/>
                                      </a:solidFill>
                                      <a:latin typeface="Cambria Math" panose="02040503050406030204" pitchFamily="18" charset="0"/>
                                    </a:rPr>
                                    <m:t>(</m:t>
                                  </m:r>
                                  <m:r>
                                    <a:rPr kumimoji="1" lang="en-US" altLang="ja-JP" sz="1400" i="1">
                                      <a:solidFill>
                                        <a:prstClr val="black"/>
                                      </a:solidFill>
                                      <a:latin typeface="Cambria Math" panose="02040503050406030204" pitchFamily="18" charset="0"/>
                                    </a:rPr>
                                    <m:t>𝑦</m:t>
                                  </m:r>
                                </m:e>
                                <m:sub>
                                  <m:r>
                                    <a:rPr kumimoji="1" lang="en-US" altLang="ja-JP" sz="1400" i="1">
                                      <a:solidFill>
                                        <a:prstClr val="black"/>
                                      </a:solidFill>
                                      <a:latin typeface="Cambria Math" panose="02040503050406030204" pitchFamily="18" charset="0"/>
                                    </a:rPr>
                                    <m:t>1</m:t>
                                  </m:r>
                                </m:sub>
                              </m:sSub>
                              <m:r>
                                <a:rPr kumimoji="1" lang="en-US" altLang="ja-JP" sz="1400" b="1" i="1" smtClean="0">
                                  <a:solidFill>
                                    <a:prstClr val="black"/>
                                  </a:solidFill>
                                  <a:latin typeface="Cambria Math" panose="02040503050406030204" pitchFamily="18" charset="0"/>
                                </a:rPr>
                                <m:t>+</m:t>
                              </m:r>
                              <m:r>
                                <a:rPr kumimoji="1" lang="en-US" altLang="ja-JP" sz="1400" b="0" i="1" smtClean="0">
                                  <a:solidFill>
                                    <a:prstClr val="black"/>
                                  </a:solidFill>
                                  <a:latin typeface="Cambria Math" panose="02040503050406030204" pitchFamily="18" charset="0"/>
                                </a:rPr>
                                <m:t>3</m:t>
                              </m:r>
                              <m:sSub>
                                <m:sSubPr>
                                  <m:ctrlPr>
                                    <a:rPr kumimoji="1" lang="en-US" altLang="ja-JP" sz="1400" i="1">
                                      <a:solidFill>
                                        <a:prstClr val="black"/>
                                      </a:solidFill>
                                      <a:latin typeface="Cambria Math" panose="02040503050406030204" pitchFamily="18" charset="0"/>
                                    </a:rPr>
                                  </m:ctrlPr>
                                </m:sSubPr>
                                <m:e>
                                  <m:r>
                                    <a:rPr kumimoji="1" lang="en-US" altLang="ja-JP" sz="1400" i="1">
                                      <a:solidFill>
                                        <a:prstClr val="black"/>
                                      </a:solidFill>
                                      <a:latin typeface="Cambria Math" panose="02040503050406030204" pitchFamily="18" charset="0"/>
                                    </a:rPr>
                                    <m:t>𝑦</m:t>
                                  </m:r>
                                </m:e>
                                <m:sub>
                                  <m:r>
                                    <a:rPr kumimoji="1" lang="en-US" altLang="ja-JP" sz="1400" b="0" i="1" smtClean="0">
                                      <a:solidFill>
                                        <a:prstClr val="black"/>
                                      </a:solidFill>
                                      <a:latin typeface="Cambria Math" panose="02040503050406030204" pitchFamily="18" charset="0"/>
                                    </a:rPr>
                                    <m:t>2</m:t>
                                  </m:r>
                                </m:sub>
                              </m:sSub>
                              <m:r>
                                <a:rPr kumimoji="1" lang="en-US" altLang="ja-JP" sz="1400" b="0" i="1" smtClean="0">
                                  <a:solidFill>
                                    <a:prstClr val="black"/>
                                  </a:solidFill>
                                  <a:latin typeface="Cambria Math" panose="02040503050406030204" pitchFamily="18" charset="0"/>
                                </a:rPr>
                                <m:t>+5</m:t>
                              </m:r>
                              <m:sSub>
                                <m:sSubPr>
                                  <m:ctrlPr>
                                    <a:rPr kumimoji="1" lang="en-US" altLang="ja-JP" sz="1400" i="1">
                                      <a:solidFill>
                                        <a:prstClr val="black"/>
                                      </a:solidFill>
                                      <a:latin typeface="Cambria Math" panose="02040503050406030204" pitchFamily="18" charset="0"/>
                                    </a:rPr>
                                  </m:ctrlPr>
                                </m:sSubPr>
                                <m:e>
                                  <m:r>
                                    <a:rPr kumimoji="1" lang="en-US" altLang="ja-JP" sz="1400" i="1">
                                      <a:solidFill>
                                        <a:prstClr val="black"/>
                                      </a:solidFill>
                                      <a:latin typeface="Cambria Math" panose="02040503050406030204" pitchFamily="18" charset="0"/>
                                    </a:rPr>
                                    <m:t>𝑦</m:t>
                                  </m:r>
                                </m:e>
                                <m:sub>
                                  <m:r>
                                    <a:rPr kumimoji="1" lang="en-US" altLang="ja-JP" sz="1400" b="0" i="1" smtClean="0">
                                      <a:solidFill>
                                        <a:prstClr val="black"/>
                                      </a:solidFill>
                                      <a:latin typeface="Cambria Math" panose="02040503050406030204" pitchFamily="18" charset="0"/>
                                    </a:rPr>
                                    <m:t>3</m:t>
                                  </m:r>
                                </m:sub>
                              </m:sSub>
                              <m:r>
                                <a:rPr kumimoji="1" lang="en-US" altLang="ja-JP" sz="1400" b="0" i="1" smtClean="0">
                                  <a:solidFill>
                                    <a:prstClr val="black"/>
                                  </a:solidFill>
                                  <a:latin typeface="Cambria Math" panose="02040503050406030204" pitchFamily="18" charset="0"/>
                                </a:rPr>
                                <m:t>)</m:t>
                              </m:r>
                            </m:e>
                            <m:e>
                              <m:r>
                                <a:rPr kumimoji="1" lang="en-US" altLang="ja-JP" sz="1400" b="1"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sSub>
                                <m:sSubPr>
                                  <m:ctrlPr>
                                    <a:rPr kumimoji="1" lang="en-US" altLang="ja-JP" sz="1400" i="1">
                                      <a:solidFill>
                                        <a:prstClr val="black"/>
                                      </a:solidFill>
                                      <a:latin typeface="Cambria Math" panose="02040503050406030204" pitchFamily="18" charset="0"/>
                                    </a:rPr>
                                  </m:ctrlPr>
                                </m:sSubPr>
                                <m:e>
                                  <m:r>
                                    <a:rPr kumimoji="1" lang="en-US" altLang="ja-JP" sz="1400" b="0" i="1" smtClean="0">
                                      <a:solidFill>
                                        <a:prstClr val="black"/>
                                      </a:solidFill>
                                      <a:latin typeface="Cambria Math" panose="02040503050406030204" pitchFamily="18" charset="0"/>
                                    </a:rPr>
                                    <m:t>2</m:t>
                                  </m:r>
                                  <m:r>
                                    <a:rPr kumimoji="1" lang="en-US" altLang="ja-JP" sz="1400" i="1">
                                      <a:solidFill>
                                        <a:prstClr val="black"/>
                                      </a:solidFill>
                                      <a:latin typeface="Cambria Math" panose="02040503050406030204" pitchFamily="18" charset="0"/>
                                    </a:rPr>
                                    <m:t>𝑦</m:t>
                                  </m:r>
                                </m:e>
                                <m:sub>
                                  <m:r>
                                    <a:rPr kumimoji="1" lang="en-US" altLang="ja-JP" sz="1400" i="1">
                                      <a:solidFill>
                                        <a:prstClr val="black"/>
                                      </a:solidFill>
                                      <a:latin typeface="Cambria Math" panose="02040503050406030204" pitchFamily="18" charset="0"/>
                                    </a:rPr>
                                    <m:t>1</m:t>
                                  </m:r>
                                </m:sub>
                              </m:sSub>
                              <m:r>
                                <a:rPr kumimoji="1" lang="en-US" altLang="ja-JP" sz="1400" b="1" i="1">
                                  <a:solidFill>
                                    <a:prstClr val="black"/>
                                  </a:solidFill>
                                  <a:latin typeface="Cambria Math" panose="02040503050406030204" pitchFamily="18" charset="0"/>
                                </a:rPr>
                                <m:t>+</m:t>
                              </m:r>
                              <m:r>
                                <a:rPr kumimoji="1" lang="en-US" altLang="ja-JP" sz="1400" b="0" i="1" smtClean="0">
                                  <a:solidFill>
                                    <a:prstClr val="black"/>
                                  </a:solidFill>
                                  <a:latin typeface="Cambria Math" panose="02040503050406030204" pitchFamily="18" charset="0"/>
                                </a:rPr>
                                <m:t>4</m:t>
                              </m:r>
                              <m:sSub>
                                <m:sSubPr>
                                  <m:ctrlPr>
                                    <a:rPr kumimoji="1" lang="en-US" altLang="ja-JP" sz="1400" i="1">
                                      <a:solidFill>
                                        <a:prstClr val="black"/>
                                      </a:solidFill>
                                      <a:latin typeface="Cambria Math" panose="02040503050406030204" pitchFamily="18" charset="0"/>
                                    </a:rPr>
                                  </m:ctrlPr>
                                </m:sSubPr>
                                <m:e>
                                  <m:r>
                                    <a:rPr kumimoji="1" lang="en-US" altLang="ja-JP" sz="1400" i="1">
                                      <a:solidFill>
                                        <a:prstClr val="black"/>
                                      </a:solidFill>
                                      <a:latin typeface="Cambria Math" panose="02040503050406030204" pitchFamily="18" charset="0"/>
                                    </a:rPr>
                                    <m:t>𝑦</m:t>
                                  </m:r>
                                </m:e>
                                <m:sub>
                                  <m:r>
                                    <a:rPr kumimoji="1" lang="en-US" altLang="ja-JP" sz="1400" i="1">
                                      <a:solidFill>
                                        <a:prstClr val="black"/>
                                      </a:solidFill>
                                      <a:latin typeface="Cambria Math" panose="02040503050406030204" pitchFamily="18" charset="0"/>
                                    </a:rPr>
                                    <m:t>2</m:t>
                                  </m:r>
                                </m:sub>
                              </m:sSub>
                              <m:r>
                                <a:rPr kumimoji="1" lang="en-US" altLang="ja-JP" sz="1400" i="1">
                                  <a:solidFill>
                                    <a:prstClr val="black"/>
                                  </a:solidFill>
                                  <a:latin typeface="Cambria Math" panose="02040503050406030204" pitchFamily="18" charset="0"/>
                                </a:rPr>
                                <m:t>+</m:t>
                              </m:r>
                              <m:r>
                                <a:rPr kumimoji="1" lang="en-US" altLang="ja-JP" sz="1400" b="0" i="1" smtClean="0">
                                  <a:solidFill>
                                    <a:prstClr val="black"/>
                                  </a:solidFill>
                                  <a:latin typeface="Cambria Math" panose="02040503050406030204" pitchFamily="18" charset="0"/>
                                </a:rPr>
                                <m:t>6</m:t>
                              </m:r>
                              <m:sSub>
                                <m:sSubPr>
                                  <m:ctrlPr>
                                    <a:rPr kumimoji="1" lang="en-US" altLang="ja-JP" sz="1400" i="1">
                                      <a:solidFill>
                                        <a:prstClr val="black"/>
                                      </a:solidFill>
                                      <a:latin typeface="Cambria Math" panose="02040503050406030204" pitchFamily="18" charset="0"/>
                                    </a:rPr>
                                  </m:ctrlPr>
                                </m:sSubPr>
                                <m:e>
                                  <m:r>
                                    <a:rPr kumimoji="1" lang="en-US" altLang="ja-JP" sz="1400" i="1">
                                      <a:solidFill>
                                        <a:prstClr val="black"/>
                                      </a:solidFill>
                                      <a:latin typeface="Cambria Math" panose="02040503050406030204" pitchFamily="18" charset="0"/>
                                    </a:rPr>
                                    <m:t>𝑦</m:t>
                                  </m:r>
                                </m:e>
                                <m:sub>
                                  <m:r>
                                    <a:rPr kumimoji="1" lang="en-US" altLang="ja-JP" sz="1400" i="1">
                                      <a:solidFill>
                                        <a:prstClr val="black"/>
                                      </a:solidFill>
                                      <a:latin typeface="Cambria Math" panose="02040503050406030204" pitchFamily="18" charset="0"/>
                                    </a:rPr>
                                    <m:t>3</m:t>
                                  </m:r>
                                </m:sub>
                              </m:sSub>
                              <m:r>
                                <a:rPr kumimoji="1" lang="en-US" altLang="ja-JP" sz="1400" b="0" i="1" smtClean="0">
                                  <a:solidFill>
                                    <a:prstClr val="black"/>
                                  </a:solidFill>
                                  <a:latin typeface="Cambria Math" panose="02040503050406030204" pitchFamily="18" charset="0"/>
                                </a:rPr>
                                <m:t>)</m:t>
                              </m:r>
                            </m:e>
                          </m:mr>
                        </m:m>
                      </m:e>
                    </m:d>
                  </m:oMath>
                </a14:m>
                <a:endPar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endParaRPr>
              </a:p>
            </p:txBody>
          </p:sp>
        </mc:Choice>
        <mc:Fallback xmlns="">
          <p:sp>
            <p:nvSpPr>
              <p:cNvPr id="58" name="テキスト ボックス 57">
                <a:extLst>
                  <a:ext uri="{FF2B5EF4-FFF2-40B4-BE49-F238E27FC236}">
                    <a16:creationId xmlns:a16="http://schemas.microsoft.com/office/drawing/2014/main" id="{9031E0FB-7ECE-8C41-BCE8-D1B8933FE6FA}"/>
                  </a:ext>
                </a:extLst>
              </p:cNvPr>
              <p:cNvSpPr txBox="1">
                <a:spLocks noRot="1" noChangeAspect="1" noMove="1" noResize="1" noEditPoints="1" noAdjustHandles="1" noChangeArrowheads="1" noChangeShapeType="1" noTextEdit="1"/>
              </p:cNvSpPr>
              <p:nvPr/>
            </p:nvSpPr>
            <p:spPr>
              <a:xfrm>
                <a:off x="744842" y="2132734"/>
                <a:ext cx="5544132" cy="569771"/>
              </a:xfrm>
              <a:prstGeom prst="rect">
                <a:avLst/>
              </a:prstGeom>
              <a:blipFill>
                <a:blip r:embed="rId2"/>
                <a:stretch>
                  <a:fillRect l="-1142" t="-4444" b="-11111"/>
                </a:stretch>
              </a:blipFill>
            </p:spPr>
            <p:txBody>
              <a:bodyPr/>
              <a:lstStyle/>
              <a:p>
                <a:r>
                  <a:rPr lang="ja-JP" altLang="en-US">
                    <a:noFill/>
                  </a:rPr>
                  <a:t> </a:t>
                </a:r>
              </a:p>
            </p:txBody>
          </p:sp>
        </mc:Fallback>
      </mc:AlternateContent>
      <p:sp>
        <p:nvSpPr>
          <p:cNvPr id="59" name="円/楕円 58">
            <a:extLst>
              <a:ext uri="{FF2B5EF4-FFF2-40B4-BE49-F238E27FC236}">
                <a16:creationId xmlns:a16="http://schemas.microsoft.com/office/drawing/2014/main" id="{6735E98E-1BCD-C944-911D-7D289DAB4EE7}"/>
              </a:ext>
            </a:extLst>
          </p:cNvPr>
          <p:cNvSpPr/>
          <p:nvPr/>
        </p:nvSpPr>
        <p:spPr>
          <a:xfrm>
            <a:off x="930738" y="1161867"/>
            <a:ext cx="360000" cy="3600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rPr>
              <a:t>vM1</a:t>
            </a:r>
            <a:endParaRPr kumimoji="1" lang="ja-JP" altLang="en-US" sz="11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endParaRPr>
          </a:p>
        </p:txBody>
      </p:sp>
      <p:sp>
        <p:nvSpPr>
          <p:cNvPr id="62" name="円/楕円 61">
            <a:extLst>
              <a:ext uri="{FF2B5EF4-FFF2-40B4-BE49-F238E27FC236}">
                <a16:creationId xmlns:a16="http://schemas.microsoft.com/office/drawing/2014/main" id="{36BED9D4-A0C8-BE41-893D-1A59BF99B8DD}"/>
              </a:ext>
            </a:extLst>
          </p:cNvPr>
          <p:cNvSpPr/>
          <p:nvPr/>
        </p:nvSpPr>
        <p:spPr>
          <a:xfrm>
            <a:off x="927336" y="3456398"/>
            <a:ext cx="360000" cy="3600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rPr>
              <a:t>vM2</a:t>
            </a:r>
            <a:endParaRPr kumimoji="1" lang="ja-JP" altLang="en-US" sz="11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endParaRPr>
          </a:p>
        </p:txBody>
      </p:sp>
      <p:sp>
        <p:nvSpPr>
          <p:cNvPr id="5" name="フッター プレースホルダー 4">
            <a:extLst>
              <a:ext uri="{FF2B5EF4-FFF2-40B4-BE49-F238E27FC236}">
                <a16:creationId xmlns:a16="http://schemas.microsoft.com/office/drawing/2014/main" id="{7BA5FA5A-AE3A-FB40-BCA1-2E894DC5DC08}"/>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 altLang="ja-JP" sz="9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34" charset="-128"/>
                <a:cs typeface="+mn-cs"/>
              </a:rPr>
              <a:t>By Kenji Hiranabe with the kindest help of Prof. Gilbert Strang</a:t>
            </a:r>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34" charset="-128"/>
              <a:cs typeface="+mn-cs"/>
            </a:endParaRPr>
          </a:p>
        </p:txBody>
      </p:sp>
      <p:sp>
        <p:nvSpPr>
          <p:cNvPr id="6" name="スライド番号プレースホルダー 5">
            <a:extLst>
              <a:ext uri="{FF2B5EF4-FFF2-40B4-BE49-F238E27FC236}">
                <a16:creationId xmlns:a16="http://schemas.microsoft.com/office/drawing/2014/main" id="{1B58A0CB-4A3E-104A-A8D8-A292CD7519D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9EF6B4-709F-0C4F-8D57-4E0D583B55F6}" type="slidenum">
              <a:rPr kumimoji="1" lang="ja-JP" altLang="en-US" sz="9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9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34" charset="-128"/>
              <a:cs typeface="+mn-cs"/>
            </a:endParaRPr>
          </a:p>
        </p:txBody>
      </p:sp>
      <p:sp>
        <p:nvSpPr>
          <p:cNvPr id="13" name="円/楕円 12">
            <a:extLst>
              <a:ext uri="{FF2B5EF4-FFF2-40B4-BE49-F238E27FC236}">
                <a16:creationId xmlns:a16="http://schemas.microsoft.com/office/drawing/2014/main" id="{AFF6E7EC-61AE-8190-B0F7-D21341E1A0D5}"/>
              </a:ext>
            </a:extLst>
          </p:cNvPr>
          <p:cNvSpPr/>
          <p:nvPr/>
        </p:nvSpPr>
        <p:spPr>
          <a:xfrm>
            <a:off x="1767721" y="3549119"/>
            <a:ext cx="90249" cy="853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14" name="円/楕円 13">
            <a:extLst>
              <a:ext uri="{FF2B5EF4-FFF2-40B4-BE49-F238E27FC236}">
                <a16:creationId xmlns:a16="http://schemas.microsoft.com/office/drawing/2014/main" id="{D07D1747-9A2B-D636-D2C1-A33CF6ECD3C0}"/>
              </a:ext>
            </a:extLst>
          </p:cNvPr>
          <p:cNvSpPr/>
          <p:nvPr/>
        </p:nvSpPr>
        <p:spPr>
          <a:xfrm>
            <a:off x="1969052" y="3547334"/>
            <a:ext cx="90249" cy="853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57" name="左大かっこ 56">
            <a:extLst>
              <a:ext uri="{FF2B5EF4-FFF2-40B4-BE49-F238E27FC236}">
                <a16:creationId xmlns:a16="http://schemas.microsoft.com/office/drawing/2014/main" id="{4808103A-709C-858D-2193-84BB6D4D8A9E}"/>
              </a:ext>
            </a:extLst>
          </p:cNvPr>
          <p:cNvSpPr/>
          <p:nvPr/>
        </p:nvSpPr>
        <p:spPr>
          <a:xfrm>
            <a:off x="2178337" y="3462372"/>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endParaRPr>
          </a:p>
        </p:txBody>
      </p:sp>
      <p:sp>
        <p:nvSpPr>
          <p:cNvPr id="63" name="左大かっこ 62">
            <a:extLst>
              <a:ext uri="{FF2B5EF4-FFF2-40B4-BE49-F238E27FC236}">
                <a16:creationId xmlns:a16="http://schemas.microsoft.com/office/drawing/2014/main" id="{5734588E-F696-B65A-6E59-CFE8FF965870}"/>
              </a:ext>
            </a:extLst>
          </p:cNvPr>
          <p:cNvSpPr/>
          <p:nvPr/>
        </p:nvSpPr>
        <p:spPr>
          <a:xfrm flipH="1">
            <a:off x="2579100" y="3462374"/>
            <a:ext cx="85388" cy="666571"/>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endParaRPr>
          </a:p>
        </p:txBody>
      </p:sp>
      <p:sp>
        <p:nvSpPr>
          <p:cNvPr id="64" name="正方形/長方形 63">
            <a:extLst>
              <a:ext uri="{FF2B5EF4-FFF2-40B4-BE49-F238E27FC236}">
                <a16:creationId xmlns:a16="http://schemas.microsoft.com/office/drawing/2014/main" id="{8A269772-3BD2-8422-AE72-95A3BC7DD4E3}"/>
              </a:ext>
            </a:extLst>
          </p:cNvPr>
          <p:cNvSpPr/>
          <p:nvPr/>
        </p:nvSpPr>
        <p:spPr>
          <a:xfrm>
            <a:off x="2215088" y="3532343"/>
            <a:ext cx="417600" cy="133985"/>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endParaRPr>
          </a:p>
        </p:txBody>
      </p:sp>
      <p:sp>
        <p:nvSpPr>
          <p:cNvPr id="67" name="正方形/長方形 66">
            <a:extLst>
              <a:ext uri="{FF2B5EF4-FFF2-40B4-BE49-F238E27FC236}">
                <a16:creationId xmlns:a16="http://schemas.microsoft.com/office/drawing/2014/main" id="{CCB4EF49-AA03-1960-7B3A-3CA282E6BC50}"/>
              </a:ext>
            </a:extLst>
          </p:cNvPr>
          <p:cNvSpPr/>
          <p:nvPr/>
        </p:nvSpPr>
        <p:spPr>
          <a:xfrm>
            <a:off x="2215088" y="3727905"/>
            <a:ext cx="417600" cy="133985"/>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endParaRPr>
          </a:p>
        </p:txBody>
      </p:sp>
      <p:sp>
        <p:nvSpPr>
          <p:cNvPr id="68" name="正方形/長方形 67">
            <a:extLst>
              <a:ext uri="{FF2B5EF4-FFF2-40B4-BE49-F238E27FC236}">
                <a16:creationId xmlns:a16="http://schemas.microsoft.com/office/drawing/2014/main" id="{36F7EBE2-FCB5-B5ED-0B4A-0DA6D6E3677B}"/>
              </a:ext>
            </a:extLst>
          </p:cNvPr>
          <p:cNvSpPr/>
          <p:nvPr/>
        </p:nvSpPr>
        <p:spPr>
          <a:xfrm>
            <a:off x="2215088" y="3930478"/>
            <a:ext cx="417600" cy="133985"/>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endParaRPr>
          </a:p>
        </p:txBody>
      </p:sp>
      <mc:AlternateContent xmlns:mc="http://schemas.openxmlformats.org/markup-compatibility/2006" xmlns:a14="http://schemas.microsoft.com/office/drawing/2010/main">
        <mc:Choice Requires="a14">
          <p:sp>
            <p:nvSpPr>
              <p:cNvPr id="69" name="テキスト ボックス 68">
                <a:extLst>
                  <a:ext uri="{FF2B5EF4-FFF2-40B4-BE49-F238E27FC236}">
                    <a16:creationId xmlns:a16="http://schemas.microsoft.com/office/drawing/2014/main" id="{E1A4731F-87C5-8930-C071-FAA423AE9907}"/>
                  </a:ext>
                </a:extLst>
              </p:cNvPr>
              <p:cNvSpPr txBox="1"/>
              <p:nvPr/>
            </p:nvSpPr>
            <p:spPr>
              <a:xfrm>
                <a:off x="2689196" y="3441479"/>
                <a:ext cx="254294" cy="276999"/>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oMath>
                  </m:oMathPara>
                </a14:m>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endParaRPr>
              </a:p>
            </p:txBody>
          </p:sp>
        </mc:Choice>
        <mc:Fallback xmlns="">
          <p:sp>
            <p:nvSpPr>
              <p:cNvPr id="69" name="テキスト ボックス 68">
                <a:extLst>
                  <a:ext uri="{FF2B5EF4-FFF2-40B4-BE49-F238E27FC236}">
                    <a16:creationId xmlns:a16="http://schemas.microsoft.com/office/drawing/2014/main" id="{E1A4731F-87C5-8930-C071-FAA423AE9907}"/>
                  </a:ext>
                </a:extLst>
              </p:cNvPr>
              <p:cNvSpPr txBox="1">
                <a:spLocks noRot="1" noChangeAspect="1" noMove="1" noResize="1" noEditPoints="1" noAdjustHandles="1" noChangeArrowheads="1" noChangeShapeType="1" noTextEdit="1"/>
              </p:cNvSpPr>
              <p:nvPr/>
            </p:nvSpPr>
            <p:spPr>
              <a:xfrm>
                <a:off x="2689196" y="3441479"/>
                <a:ext cx="254294" cy="276999"/>
              </a:xfrm>
              <a:prstGeom prst="rect">
                <a:avLst/>
              </a:prstGeom>
              <a:blipFill>
                <a:blip r:embed="rId3"/>
                <a:stretch>
                  <a:fillRect l="-4762" r="-476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9" name="テキスト ボックス 88">
                <a:extLst>
                  <a:ext uri="{FF2B5EF4-FFF2-40B4-BE49-F238E27FC236}">
                    <a16:creationId xmlns:a16="http://schemas.microsoft.com/office/drawing/2014/main" id="{CAF95DEC-A5B4-51E2-B6D6-3108377A9966}"/>
                  </a:ext>
                </a:extLst>
              </p:cNvPr>
              <p:cNvSpPr txBox="1"/>
              <p:nvPr/>
            </p:nvSpPr>
            <p:spPr>
              <a:xfrm>
                <a:off x="3565616" y="3441478"/>
                <a:ext cx="254294" cy="276999"/>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oMath>
                  </m:oMathPara>
                </a14:m>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endParaRPr>
              </a:p>
            </p:txBody>
          </p:sp>
        </mc:Choice>
        <mc:Fallback xmlns="">
          <p:sp>
            <p:nvSpPr>
              <p:cNvPr id="89" name="テキスト ボックス 88">
                <a:extLst>
                  <a:ext uri="{FF2B5EF4-FFF2-40B4-BE49-F238E27FC236}">
                    <a16:creationId xmlns:a16="http://schemas.microsoft.com/office/drawing/2014/main" id="{CAF95DEC-A5B4-51E2-B6D6-3108377A9966}"/>
                  </a:ext>
                </a:extLst>
              </p:cNvPr>
              <p:cNvSpPr txBox="1">
                <a:spLocks noRot="1" noChangeAspect="1" noMove="1" noResize="1" noEditPoints="1" noAdjustHandles="1" noChangeArrowheads="1" noChangeShapeType="1" noTextEdit="1"/>
              </p:cNvSpPr>
              <p:nvPr/>
            </p:nvSpPr>
            <p:spPr>
              <a:xfrm>
                <a:off x="3565616" y="3441478"/>
                <a:ext cx="254294" cy="276999"/>
              </a:xfrm>
              <a:prstGeom prst="rect">
                <a:avLst/>
              </a:prstGeom>
              <a:blipFill>
                <a:blip r:embed="rId4"/>
                <a:stretch>
                  <a:fillRect l="-9524" r="-14286" b="-4545"/>
                </a:stretch>
              </a:blipFill>
            </p:spPr>
            <p:txBody>
              <a:bodyPr/>
              <a:lstStyle/>
              <a:p>
                <a:r>
                  <a:rPr lang="ja-JP" altLang="en-US">
                    <a:noFill/>
                  </a:rPr>
                  <a:t> </a:t>
                </a:r>
              </a:p>
            </p:txBody>
          </p:sp>
        </mc:Fallback>
      </mc:AlternateContent>
      <p:sp>
        <p:nvSpPr>
          <p:cNvPr id="90" name="円/楕円 89">
            <a:extLst>
              <a:ext uri="{FF2B5EF4-FFF2-40B4-BE49-F238E27FC236}">
                <a16:creationId xmlns:a16="http://schemas.microsoft.com/office/drawing/2014/main" id="{8803F583-C217-B14E-9064-D6C4E3947391}"/>
              </a:ext>
            </a:extLst>
          </p:cNvPr>
          <p:cNvSpPr/>
          <p:nvPr/>
        </p:nvSpPr>
        <p:spPr>
          <a:xfrm>
            <a:off x="2985989" y="3553136"/>
            <a:ext cx="90249" cy="853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91" name="正方形/長方形 90">
            <a:extLst>
              <a:ext uri="{FF2B5EF4-FFF2-40B4-BE49-F238E27FC236}">
                <a16:creationId xmlns:a16="http://schemas.microsoft.com/office/drawing/2014/main" id="{6ADAD9F6-3263-5E5A-1ACA-714C4A5A2FDF}"/>
              </a:ext>
            </a:extLst>
          </p:cNvPr>
          <p:cNvSpPr/>
          <p:nvPr/>
        </p:nvSpPr>
        <p:spPr>
          <a:xfrm>
            <a:off x="3110529" y="3532343"/>
            <a:ext cx="416234" cy="127874"/>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endParaRPr>
          </a:p>
        </p:txBody>
      </p:sp>
      <p:sp>
        <p:nvSpPr>
          <p:cNvPr id="92" name="左大かっこ 91">
            <a:extLst>
              <a:ext uri="{FF2B5EF4-FFF2-40B4-BE49-F238E27FC236}">
                <a16:creationId xmlns:a16="http://schemas.microsoft.com/office/drawing/2014/main" id="{C83971A8-5087-1DE1-81D7-D29D32C8296C}"/>
              </a:ext>
            </a:extLst>
          </p:cNvPr>
          <p:cNvSpPr/>
          <p:nvPr/>
        </p:nvSpPr>
        <p:spPr>
          <a:xfrm>
            <a:off x="3080288" y="3492809"/>
            <a:ext cx="45719" cy="212020"/>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endParaRPr>
          </a:p>
        </p:txBody>
      </p:sp>
      <p:sp>
        <p:nvSpPr>
          <p:cNvPr id="93" name="左大かっこ 92">
            <a:extLst>
              <a:ext uri="{FF2B5EF4-FFF2-40B4-BE49-F238E27FC236}">
                <a16:creationId xmlns:a16="http://schemas.microsoft.com/office/drawing/2014/main" id="{6ACFD856-57AD-0CDA-6C8A-ACFA7430B3D2}"/>
              </a:ext>
            </a:extLst>
          </p:cNvPr>
          <p:cNvSpPr/>
          <p:nvPr/>
        </p:nvSpPr>
        <p:spPr>
          <a:xfrm flipH="1">
            <a:off x="3502046" y="3491233"/>
            <a:ext cx="53237" cy="213596"/>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endParaRPr>
          </a:p>
        </p:txBody>
      </p:sp>
      <p:sp>
        <p:nvSpPr>
          <p:cNvPr id="118" name="左大かっこ 117">
            <a:extLst>
              <a:ext uri="{FF2B5EF4-FFF2-40B4-BE49-F238E27FC236}">
                <a16:creationId xmlns:a16="http://schemas.microsoft.com/office/drawing/2014/main" id="{C92E5F82-CDE3-CBBA-41C4-F0C0D7C699FE}"/>
              </a:ext>
            </a:extLst>
          </p:cNvPr>
          <p:cNvSpPr/>
          <p:nvPr/>
        </p:nvSpPr>
        <p:spPr>
          <a:xfrm>
            <a:off x="1519374" y="3467597"/>
            <a:ext cx="45719" cy="212020"/>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endParaRPr>
          </a:p>
        </p:txBody>
      </p:sp>
      <p:sp>
        <p:nvSpPr>
          <p:cNvPr id="119" name="左大かっこ 118">
            <a:extLst>
              <a:ext uri="{FF2B5EF4-FFF2-40B4-BE49-F238E27FC236}">
                <a16:creationId xmlns:a16="http://schemas.microsoft.com/office/drawing/2014/main" id="{6E52E7AD-F47E-E969-A124-06F7003F8238}"/>
              </a:ext>
            </a:extLst>
          </p:cNvPr>
          <p:cNvSpPr/>
          <p:nvPr/>
        </p:nvSpPr>
        <p:spPr>
          <a:xfrm flipH="1">
            <a:off x="2075660" y="3466021"/>
            <a:ext cx="53237" cy="213596"/>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endParaRPr>
          </a:p>
        </p:txBody>
      </p:sp>
      <p:grpSp>
        <p:nvGrpSpPr>
          <p:cNvPr id="129" name="グループ化 128">
            <a:extLst>
              <a:ext uri="{FF2B5EF4-FFF2-40B4-BE49-F238E27FC236}">
                <a16:creationId xmlns:a16="http://schemas.microsoft.com/office/drawing/2014/main" id="{3F06EB1D-FB8B-FB7B-CDE4-15E19D5BF232}"/>
              </a:ext>
            </a:extLst>
          </p:cNvPr>
          <p:cNvGrpSpPr/>
          <p:nvPr/>
        </p:nvGrpSpPr>
        <p:grpSpPr>
          <a:xfrm>
            <a:off x="1514433" y="1122493"/>
            <a:ext cx="2200792" cy="766739"/>
            <a:chOff x="3110267" y="4405447"/>
            <a:chExt cx="2200792" cy="766739"/>
          </a:xfrm>
        </p:grpSpPr>
        <p:grpSp>
          <p:nvGrpSpPr>
            <p:cNvPr id="108" name="グループ化 107">
              <a:extLst>
                <a:ext uri="{FF2B5EF4-FFF2-40B4-BE49-F238E27FC236}">
                  <a16:creationId xmlns:a16="http://schemas.microsoft.com/office/drawing/2014/main" id="{BB8CB908-643D-053C-2A5D-A5632949A272}"/>
                </a:ext>
              </a:extLst>
            </p:cNvPr>
            <p:cNvGrpSpPr/>
            <p:nvPr/>
          </p:nvGrpSpPr>
          <p:grpSpPr>
            <a:xfrm>
              <a:off x="3850566" y="4505613"/>
              <a:ext cx="462072" cy="666573"/>
              <a:chOff x="5554732" y="900138"/>
              <a:chExt cx="462072" cy="666573"/>
            </a:xfrm>
          </p:grpSpPr>
          <p:grpSp>
            <p:nvGrpSpPr>
              <p:cNvPr id="109" name="グループ化 108">
                <a:extLst>
                  <a:ext uri="{FF2B5EF4-FFF2-40B4-BE49-F238E27FC236}">
                    <a16:creationId xmlns:a16="http://schemas.microsoft.com/office/drawing/2014/main" id="{15AAEA26-F594-083A-CA74-84D4D70721C5}"/>
                  </a:ext>
                </a:extLst>
              </p:cNvPr>
              <p:cNvGrpSpPr/>
              <p:nvPr/>
            </p:nvGrpSpPr>
            <p:grpSpPr>
              <a:xfrm>
                <a:off x="5554732" y="900138"/>
                <a:ext cx="462072" cy="666573"/>
                <a:chOff x="1462419" y="107793"/>
                <a:chExt cx="247407" cy="356903"/>
              </a:xfrm>
            </p:grpSpPr>
            <p:sp>
              <p:nvSpPr>
                <p:cNvPr id="112" name="左大かっこ 111">
                  <a:extLst>
                    <a:ext uri="{FF2B5EF4-FFF2-40B4-BE49-F238E27FC236}">
                      <a16:creationId xmlns:a16="http://schemas.microsoft.com/office/drawing/2014/main" id="{F012165C-301A-1F3E-65B2-EDB4AD343C55}"/>
                    </a:ext>
                  </a:extLst>
                </p:cNvPr>
                <p:cNvSpPr/>
                <p:nvPr/>
              </p:nvSpPr>
              <p:spPr>
                <a:xfrm>
                  <a:off x="1462419" y="107793"/>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endParaRPr>
                </a:p>
              </p:txBody>
            </p:sp>
            <p:sp>
              <p:nvSpPr>
                <p:cNvPr id="113" name="左大かっこ 112">
                  <a:extLst>
                    <a:ext uri="{FF2B5EF4-FFF2-40B4-BE49-F238E27FC236}">
                      <a16:creationId xmlns:a16="http://schemas.microsoft.com/office/drawing/2014/main" id="{489883E0-E32D-CA04-23F6-EF51B0A47A41}"/>
                    </a:ext>
                  </a:extLst>
                </p:cNvPr>
                <p:cNvSpPr/>
                <p:nvPr/>
              </p:nvSpPr>
              <p:spPr>
                <a:xfrm flipH="1">
                  <a:off x="1664107" y="107794"/>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endParaRPr>
                </a:p>
              </p:txBody>
            </p:sp>
          </p:grpSp>
          <p:sp>
            <p:nvSpPr>
              <p:cNvPr id="110" name="正方形/長方形 109">
                <a:extLst>
                  <a:ext uri="{FF2B5EF4-FFF2-40B4-BE49-F238E27FC236}">
                    <a16:creationId xmlns:a16="http://schemas.microsoft.com/office/drawing/2014/main" id="{8B99A56B-9991-C099-7372-F2FFC1B036AF}"/>
                  </a:ext>
                </a:extLst>
              </p:cNvPr>
              <p:cNvSpPr/>
              <p:nvPr/>
            </p:nvSpPr>
            <p:spPr>
              <a:xfrm>
                <a:off x="5615321" y="938472"/>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111" name="正方形/長方形 110">
                <a:extLst>
                  <a:ext uri="{FF2B5EF4-FFF2-40B4-BE49-F238E27FC236}">
                    <a16:creationId xmlns:a16="http://schemas.microsoft.com/office/drawing/2014/main" id="{DB606896-4AE0-4576-56D2-FBEF185FC3B3}"/>
                  </a:ext>
                </a:extLst>
              </p:cNvPr>
              <p:cNvSpPr/>
              <p:nvPr/>
            </p:nvSpPr>
            <p:spPr>
              <a:xfrm>
                <a:off x="5820816" y="938472"/>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grpSp>
        <p:sp>
          <p:nvSpPr>
            <p:cNvPr id="115" name="正方形/長方形 114">
              <a:extLst>
                <a:ext uri="{FF2B5EF4-FFF2-40B4-BE49-F238E27FC236}">
                  <a16:creationId xmlns:a16="http://schemas.microsoft.com/office/drawing/2014/main" id="{8A8CE1CA-E8FF-DDB4-59E5-455A484B3BB0}"/>
                </a:ext>
              </a:extLst>
            </p:cNvPr>
            <p:cNvSpPr/>
            <p:nvPr/>
          </p:nvSpPr>
          <p:spPr>
            <a:xfrm>
              <a:off x="3140508" y="4548805"/>
              <a:ext cx="566834" cy="133985"/>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endParaRPr>
            </a:p>
          </p:txBody>
        </p:sp>
        <p:sp>
          <p:nvSpPr>
            <p:cNvPr id="116" name="左大かっこ 115">
              <a:extLst>
                <a:ext uri="{FF2B5EF4-FFF2-40B4-BE49-F238E27FC236}">
                  <a16:creationId xmlns:a16="http://schemas.microsoft.com/office/drawing/2014/main" id="{E001239E-E611-6DDA-CCF9-35877D66FD60}"/>
                </a:ext>
              </a:extLst>
            </p:cNvPr>
            <p:cNvSpPr/>
            <p:nvPr/>
          </p:nvSpPr>
          <p:spPr>
            <a:xfrm>
              <a:off x="3110267" y="4515382"/>
              <a:ext cx="45719" cy="212020"/>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endParaRPr>
            </a:p>
          </p:txBody>
        </p:sp>
        <p:sp>
          <p:nvSpPr>
            <p:cNvPr id="117" name="左大かっこ 116">
              <a:extLst>
                <a:ext uri="{FF2B5EF4-FFF2-40B4-BE49-F238E27FC236}">
                  <a16:creationId xmlns:a16="http://schemas.microsoft.com/office/drawing/2014/main" id="{F652AE84-0226-2CBA-50B3-22B4015D98D5}"/>
                </a:ext>
              </a:extLst>
            </p:cNvPr>
            <p:cNvSpPr/>
            <p:nvPr/>
          </p:nvSpPr>
          <p:spPr>
            <a:xfrm flipH="1">
              <a:off x="3699443" y="4513806"/>
              <a:ext cx="53237" cy="213596"/>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endParaRPr>
            </a:p>
          </p:txBody>
        </p:sp>
        <mc:AlternateContent xmlns:mc="http://schemas.openxmlformats.org/markup-compatibility/2006" xmlns:a14="http://schemas.microsoft.com/office/drawing/2010/main">
          <mc:Choice Requires="a14">
            <p:sp>
              <p:nvSpPr>
                <p:cNvPr id="120" name="テキスト ボックス 119">
                  <a:extLst>
                    <a:ext uri="{FF2B5EF4-FFF2-40B4-BE49-F238E27FC236}">
                      <a16:creationId xmlns:a16="http://schemas.microsoft.com/office/drawing/2014/main" id="{BC12F2C8-6448-C62D-49F1-71D63B13DD91}"/>
                    </a:ext>
                  </a:extLst>
                </p:cNvPr>
                <p:cNvSpPr txBox="1"/>
                <p:nvPr/>
              </p:nvSpPr>
              <p:spPr>
                <a:xfrm>
                  <a:off x="4368763" y="4405447"/>
                  <a:ext cx="254294" cy="276999"/>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oMath>
                    </m:oMathPara>
                  </a14:m>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endParaRPr>
                </a:p>
              </p:txBody>
            </p:sp>
          </mc:Choice>
          <mc:Fallback xmlns="">
            <p:sp>
              <p:nvSpPr>
                <p:cNvPr id="120" name="テキスト ボックス 119">
                  <a:extLst>
                    <a:ext uri="{FF2B5EF4-FFF2-40B4-BE49-F238E27FC236}">
                      <a16:creationId xmlns:a16="http://schemas.microsoft.com/office/drawing/2014/main" id="{BC12F2C8-6448-C62D-49F1-71D63B13DD91}"/>
                    </a:ext>
                  </a:extLst>
                </p:cNvPr>
                <p:cNvSpPr txBox="1">
                  <a:spLocks noRot="1" noChangeAspect="1" noMove="1" noResize="1" noEditPoints="1" noAdjustHandles="1" noChangeArrowheads="1" noChangeShapeType="1" noTextEdit="1"/>
                </p:cNvSpPr>
                <p:nvPr/>
              </p:nvSpPr>
              <p:spPr>
                <a:xfrm>
                  <a:off x="4368763" y="4405447"/>
                  <a:ext cx="254294" cy="276999"/>
                </a:xfrm>
                <a:prstGeom prst="rect">
                  <a:avLst/>
                </a:prstGeom>
                <a:blipFill>
                  <a:blip r:embed="rId5"/>
                  <a:stretch>
                    <a:fillRect l="-4762" r="-4762"/>
                  </a:stretch>
                </a:blipFill>
              </p:spPr>
              <p:txBody>
                <a:bodyPr/>
                <a:lstStyle/>
                <a:p>
                  <a:r>
                    <a:rPr lang="ja-JP" altLang="en-US">
                      <a:noFill/>
                    </a:rPr>
                    <a:t> </a:t>
                  </a:r>
                </a:p>
              </p:txBody>
            </p:sp>
          </mc:Fallback>
        </mc:AlternateContent>
        <p:grpSp>
          <p:nvGrpSpPr>
            <p:cNvPr id="121" name="グループ化 120">
              <a:extLst>
                <a:ext uri="{FF2B5EF4-FFF2-40B4-BE49-F238E27FC236}">
                  <a16:creationId xmlns:a16="http://schemas.microsoft.com/office/drawing/2014/main" id="{D1B269F2-DD9C-7943-4FEA-164E81DF5C16}"/>
                </a:ext>
              </a:extLst>
            </p:cNvPr>
            <p:cNvGrpSpPr/>
            <p:nvPr/>
          </p:nvGrpSpPr>
          <p:grpSpPr>
            <a:xfrm>
              <a:off x="4739766" y="4518044"/>
              <a:ext cx="196596" cy="194343"/>
              <a:chOff x="4163876" y="2548857"/>
              <a:chExt cx="196596" cy="194343"/>
            </a:xfrm>
          </p:grpSpPr>
          <p:sp>
            <p:nvSpPr>
              <p:cNvPr id="122" name="正方形/長方形 121">
                <a:extLst>
                  <a:ext uri="{FF2B5EF4-FFF2-40B4-BE49-F238E27FC236}">
                    <a16:creationId xmlns:a16="http://schemas.microsoft.com/office/drawing/2014/main" id="{56782FCE-FE71-4B52-9339-BC9F5C0DEAC7}"/>
                  </a:ext>
                </a:extLst>
              </p:cNvPr>
              <p:cNvSpPr/>
              <p:nvPr/>
            </p:nvSpPr>
            <p:spPr>
              <a:xfrm rot="5400000">
                <a:off x="4225552" y="2543611"/>
                <a:ext cx="73243" cy="196596"/>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123" name="正方形/長方形 122">
                <a:extLst>
                  <a:ext uri="{FF2B5EF4-FFF2-40B4-BE49-F238E27FC236}">
                    <a16:creationId xmlns:a16="http://schemas.microsoft.com/office/drawing/2014/main" id="{3952E1ED-35AD-03BC-2803-50D1429B4152}"/>
                  </a:ext>
                </a:extLst>
              </p:cNvPr>
              <p:cNvSpPr/>
              <p:nvPr/>
            </p:nvSpPr>
            <p:spPr>
              <a:xfrm>
                <a:off x="4217188" y="2548857"/>
                <a:ext cx="85388" cy="194343"/>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grpSp>
        <p:grpSp>
          <p:nvGrpSpPr>
            <p:cNvPr id="124" name="グループ化 123">
              <a:extLst>
                <a:ext uri="{FF2B5EF4-FFF2-40B4-BE49-F238E27FC236}">
                  <a16:creationId xmlns:a16="http://schemas.microsoft.com/office/drawing/2014/main" id="{6F8469B0-B9D2-BC99-5724-C2BFF92C2160}"/>
                </a:ext>
              </a:extLst>
            </p:cNvPr>
            <p:cNvGrpSpPr/>
            <p:nvPr/>
          </p:nvGrpSpPr>
          <p:grpSpPr>
            <a:xfrm>
              <a:off x="5034897" y="4514758"/>
              <a:ext cx="196596" cy="194343"/>
              <a:chOff x="4163876" y="2548857"/>
              <a:chExt cx="196596" cy="194343"/>
            </a:xfrm>
          </p:grpSpPr>
          <p:sp>
            <p:nvSpPr>
              <p:cNvPr id="125" name="正方形/長方形 124">
                <a:extLst>
                  <a:ext uri="{FF2B5EF4-FFF2-40B4-BE49-F238E27FC236}">
                    <a16:creationId xmlns:a16="http://schemas.microsoft.com/office/drawing/2014/main" id="{39ED9DBA-5E86-7804-EE1E-8C8D42ECEA0A}"/>
                  </a:ext>
                </a:extLst>
              </p:cNvPr>
              <p:cNvSpPr/>
              <p:nvPr/>
            </p:nvSpPr>
            <p:spPr>
              <a:xfrm rot="5400000">
                <a:off x="4225552" y="2543611"/>
                <a:ext cx="73243" cy="196596"/>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126" name="正方形/長方形 125">
                <a:extLst>
                  <a:ext uri="{FF2B5EF4-FFF2-40B4-BE49-F238E27FC236}">
                    <a16:creationId xmlns:a16="http://schemas.microsoft.com/office/drawing/2014/main" id="{AE12BED9-098A-25C2-7F04-F9D076E0BA21}"/>
                  </a:ext>
                </a:extLst>
              </p:cNvPr>
              <p:cNvSpPr/>
              <p:nvPr/>
            </p:nvSpPr>
            <p:spPr>
              <a:xfrm>
                <a:off x="4217188" y="2548857"/>
                <a:ext cx="85388" cy="194343"/>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grpSp>
        <p:sp>
          <p:nvSpPr>
            <p:cNvPr id="127" name="左大かっこ 126">
              <a:extLst>
                <a:ext uri="{FF2B5EF4-FFF2-40B4-BE49-F238E27FC236}">
                  <a16:creationId xmlns:a16="http://schemas.microsoft.com/office/drawing/2014/main" id="{6A23678C-73D3-682D-C5AA-AD91C6069CFE}"/>
                </a:ext>
              </a:extLst>
            </p:cNvPr>
            <p:cNvSpPr/>
            <p:nvPr/>
          </p:nvSpPr>
          <p:spPr>
            <a:xfrm>
              <a:off x="4668646" y="4505532"/>
              <a:ext cx="45719" cy="212020"/>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endParaRPr>
            </a:p>
          </p:txBody>
        </p:sp>
        <p:sp>
          <p:nvSpPr>
            <p:cNvPr id="128" name="左大かっこ 127">
              <a:extLst>
                <a:ext uri="{FF2B5EF4-FFF2-40B4-BE49-F238E27FC236}">
                  <a16:creationId xmlns:a16="http://schemas.microsoft.com/office/drawing/2014/main" id="{CF82EA3B-017F-842F-BFA6-2276CAB68621}"/>
                </a:ext>
              </a:extLst>
            </p:cNvPr>
            <p:cNvSpPr/>
            <p:nvPr/>
          </p:nvSpPr>
          <p:spPr>
            <a:xfrm flipH="1">
              <a:off x="5257822" y="4503956"/>
              <a:ext cx="53237" cy="213596"/>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endParaRPr>
            </a:p>
          </p:txBody>
        </p:sp>
      </p:grpSp>
      <p:sp>
        <p:nvSpPr>
          <p:cNvPr id="135" name="円/楕円 134">
            <a:extLst>
              <a:ext uri="{FF2B5EF4-FFF2-40B4-BE49-F238E27FC236}">
                <a16:creationId xmlns:a16="http://schemas.microsoft.com/office/drawing/2014/main" id="{9827CAF6-B24C-68B3-6854-FB0902757370}"/>
              </a:ext>
            </a:extLst>
          </p:cNvPr>
          <p:cNvSpPr/>
          <p:nvPr/>
        </p:nvSpPr>
        <p:spPr>
          <a:xfrm>
            <a:off x="1576807" y="3547334"/>
            <a:ext cx="90249" cy="853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mc:AlternateContent xmlns:mc="http://schemas.openxmlformats.org/markup-compatibility/2006" xmlns:a14="http://schemas.microsoft.com/office/drawing/2010/main">
        <mc:Choice Requires="a14">
          <p:sp>
            <p:nvSpPr>
              <p:cNvPr id="136" name="テキスト ボックス 135">
                <a:extLst>
                  <a:ext uri="{FF2B5EF4-FFF2-40B4-BE49-F238E27FC236}">
                    <a16:creationId xmlns:a16="http://schemas.microsoft.com/office/drawing/2014/main" id="{F9758329-A206-ED35-EA4E-CF9DF96939ED}"/>
                  </a:ext>
                </a:extLst>
              </p:cNvPr>
              <p:cNvSpPr txBox="1"/>
              <p:nvPr/>
            </p:nvSpPr>
            <p:spPr>
              <a:xfrm>
                <a:off x="669844" y="4443962"/>
                <a:ext cx="5544132" cy="569771"/>
              </a:xfrm>
              <a:prstGeom prst="rect">
                <a:avLst/>
              </a:prstGeom>
              <a:noFill/>
            </p:spPr>
            <p:txBody>
              <a:bodyPr wrap="square" lIns="0" tIns="0" rIns="0" bIns="0" rtlCol="0">
                <a:spAutoFit/>
              </a:bodyPr>
              <a:lstStyle/>
              <a:p>
                <a:pPr lvl="0">
                  <a:defRPr/>
                </a:pPr>
                <a14:m>
                  <m:oMath xmlns:m="http://schemas.openxmlformats.org/officeDocument/2006/math">
                    <m:r>
                      <a:rPr kumimoji="0" lang="en-US" altLang="ja-JP" sz="1400" b="1" i="1" u="none" strike="noStrike" kern="1200" cap="none" spc="0" normalizeH="0" baseline="0" noProof="0" smtClean="0">
                        <a:ln>
                          <a:noFill/>
                        </a:ln>
                        <a:solidFill>
                          <a:prstClr val="black"/>
                        </a:solidFill>
                        <a:effectLst/>
                        <a:uLnTx/>
                        <a:uFillTx/>
                        <a:latin typeface="Cambria Math" panose="02040503050406030204" pitchFamily="18" charset="0"/>
                        <a:cs typeface="+mn-cs"/>
                      </a:rPr>
                      <m:t>𝒚</m:t>
                    </m:r>
                    <m:r>
                      <a:rPr kumimoji="0"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𝐴</m:t>
                    </m:r>
                    <m:r>
                      <a:rPr kumimoji="0" lang="en-US" altLang="ja-JP" sz="1400" b="1"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d>
                      <m:dPr>
                        <m:begChr m:val="["/>
                        <m:endChr m:val="]"/>
                        <m:ctrlPr>
                          <a:rPr kumimoji="1" lang="en-US" altLang="ja-JP" sz="1400" b="1" i="1">
                            <a:solidFill>
                              <a:prstClr val="black"/>
                            </a:solidFill>
                            <a:latin typeface="Cambria Math" panose="02040503050406030204" pitchFamily="18" charset="0"/>
                          </a:rPr>
                        </m:ctrlPr>
                      </m:dPr>
                      <m:e>
                        <m:m>
                          <m:mPr>
                            <m:mcs>
                              <m:mc>
                                <m:mcPr>
                                  <m:count m:val="3"/>
                                  <m:mcJc m:val="center"/>
                                </m:mcPr>
                              </m:mc>
                            </m:mcs>
                            <m:ctrlPr>
                              <a:rPr kumimoji="1" lang="en-US" altLang="ja-JP" sz="1400" b="1" i="1" smtClean="0">
                                <a:solidFill>
                                  <a:prstClr val="black"/>
                                </a:solidFill>
                                <a:latin typeface="Cambria Math" panose="02040503050406030204" pitchFamily="18" charset="0"/>
                              </a:rPr>
                            </m:ctrlPr>
                          </m:mPr>
                          <m:mr>
                            <m:e>
                              <m:sSub>
                                <m:sSubPr>
                                  <m:ctrlPr>
                                    <a:rPr kumimoji="1" lang="en-US" altLang="ja-JP" sz="1400" i="1">
                                      <a:solidFill>
                                        <a:prstClr val="black"/>
                                      </a:solidFill>
                                      <a:latin typeface="Cambria Math" panose="02040503050406030204" pitchFamily="18" charset="0"/>
                                    </a:rPr>
                                  </m:ctrlPr>
                                </m:sSubPr>
                                <m:e>
                                  <m:r>
                                    <a:rPr kumimoji="1" lang="en-US" altLang="ja-JP" sz="1400" i="1">
                                      <a:solidFill>
                                        <a:prstClr val="black"/>
                                      </a:solidFill>
                                      <a:latin typeface="Cambria Math" panose="02040503050406030204" pitchFamily="18" charset="0"/>
                                    </a:rPr>
                                    <m:t>𝑦</m:t>
                                  </m:r>
                                </m:e>
                                <m:sub>
                                  <m:r>
                                    <a:rPr kumimoji="1" lang="en-US" altLang="ja-JP" sz="1400" i="1">
                                      <a:solidFill>
                                        <a:prstClr val="black"/>
                                      </a:solidFill>
                                      <a:latin typeface="Cambria Math" panose="02040503050406030204" pitchFamily="18" charset="0"/>
                                    </a:rPr>
                                    <m:t>1</m:t>
                                  </m:r>
                                </m:sub>
                              </m:sSub>
                            </m:e>
                            <m:e>
                              <m:sSub>
                                <m:sSubPr>
                                  <m:ctrlPr>
                                    <a:rPr kumimoji="1" lang="en-US" altLang="ja-JP" sz="1400" i="1">
                                      <a:solidFill>
                                        <a:prstClr val="black"/>
                                      </a:solidFill>
                                      <a:latin typeface="Cambria Math" panose="02040503050406030204" pitchFamily="18" charset="0"/>
                                    </a:rPr>
                                  </m:ctrlPr>
                                </m:sSubPr>
                                <m:e>
                                  <m:r>
                                    <a:rPr kumimoji="1" lang="en-US" altLang="ja-JP" sz="1400" i="1">
                                      <a:solidFill>
                                        <a:prstClr val="black"/>
                                      </a:solidFill>
                                      <a:latin typeface="Cambria Math" panose="02040503050406030204" pitchFamily="18" charset="0"/>
                                    </a:rPr>
                                    <m:t>𝑦</m:t>
                                  </m:r>
                                </m:e>
                                <m:sub>
                                  <m:r>
                                    <a:rPr kumimoji="1" lang="en-US" altLang="ja-JP" sz="1400" b="0" i="1" smtClean="0">
                                      <a:solidFill>
                                        <a:prstClr val="black"/>
                                      </a:solidFill>
                                      <a:latin typeface="Cambria Math" panose="02040503050406030204" pitchFamily="18" charset="0"/>
                                    </a:rPr>
                                    <m:t>2</m:t>
                                  </m:r>
                                </m:sub>
                              </m:sSub>
                            </m:e>
                            <m:e>
                              <m:sSub>
                                <m:sSubPr>
                                  <m:ctrlPr>
                                    <a:rPr kumimoji="1" lang="en-US" altLang="ja-JP" sz="1400" i="1">
                                      <a:solidFill>
                                        <a:prstClr val="black"/>
                                      </a:solidFill>
                                      <a:latin typeface="Cambria Math" panose="02040503050406030204" pitchFamily="18" charset="0"/>
                                    </a:rPr>
                                  </m:ctrlPr>
                                </m:sSubPr>
                                <m:e>
                                  <m:r>
                                    <a:rPr kumimoji="1" lang="en-US" altLang="ja-JP" sz="1400" i="1">
                                      <a:solidFill>
                                        <a:prstClr val="black"/>
                                      </a:solidFill>
                                      <a:latin typeface="Cambria Math" panose="02040503050406030204" pitchFamily="18" charset="0"/>
                                    </a:rPr>
                                    <m:t>𝑦</m:t>
                                  </m:r>
                                </m:e>
                                <m:sub>
                                  <m:r>
                                    <a:rPr kumimoji="1" lang="en-US" altLang="ja-JP" sz="1400" b="0" i="1" smtClean="0">
                                      <a:solidFill>
                                        <a:prstClr val="black"/>
                                      </a:solidFill>
                                      <a:latin typeface="Cambria Math" panose="02040503050406030204" pitchFamily="18" charset="0"/>
                                    </a:rPr>
                                    <m:t>3</m:t>
                                  </m:r>
                                </m:sub>
                              </m:sSub>
                            </m:e>
                          </m:mr>
                        </m:m>
                      </m:e>
                    </m:d>
                    <m:d>
                      <m:dPr>
                        <m:begChr m:val="["/>
                        <m:endChr m:val="]"/>
                        <m:ctrlPr>
                          <a:rPr kumimoji="1" lang="en-US" altLang="ja-JP" sz="1400" b="1"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dPr>
                      <m:e>
                        <m:m>
                          <m:mPr>
                            <m:mcs>
                              <m:mc>
                                <m:mcPr>
                                  <m:count m:val="2"/>
                                  <m:mcJc m:val="center"/>
                                </m:mcPr>
                              </m:mc>
                            </m:mcs>
                            <m:ctrlPr>
                              <a:rPr kumimoji="1" lang="en-US" altLang="ja-JP" sz="1400" b="1"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mPr>
                          <m:mr>
                            <m:e>
                              <m:r>
                                <m:rPr>
                                  <m:brk m:alnAt="7"/>
                                </m:rPr>
                                <a:rPr kumimoji="1"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cs typeface="+mn-cs"/>
                                </a:rPr>
                                <m:t>1</m:t>
                              </m:r>
                            </m:e>
                            <m:e>
                              <m:r>
                                <a:rPr kumimoji="1"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cs typeface="+mn-cs"/>
                                </a:rPr>
                                <m:t>2</m:t>
                              </m:r>
                            </m:e>
                          </m:mr>
                          <m:mr>
                            <m:e>
                              <m:r>
                                <a:rPr kumimoji="1"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cs typeface="+mn-cs"/>
                                </a:rPr>
                                <m:t>3</m:t>
                              </m:r>
                            </m:e>
                            <m:e>
                              <m:r>
                                <a:rPr kumimoji="1"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cs typeface="+mn-cs"/>
                                </a:rPr>
                                <m:t>4</m:t>
                              </m:r>
                            </m:e>
                          </m:mr>
                          <m:mr>
                            <m:e>
                              <m:r>
                                <a:rPr kumimoji="1"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cs typeface="+mn-cs"/>
                                </a:rPr>
                                <m:t>5</m:t>
                              </m:r>
                            </m:e>
                            <m:e>
                              <m:r>
                                <a:rPr kumimoji="1"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cs typeface="+mn-cs"/>
                                </a:rPr>
                                <m:t>6</m:t>
                              </m:r>
                            </m:e>
                          </m:mr>
                        </m:m>
                      </m:e>
                    </m:d>
                  </m:oMath>
                </a14:m>
                <a:r>
                  <a:rPr kumimoji="1" lang="en-US" altLang="ja-JP"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rPr>
                  <a:t> </a:t>
                </a:r>
                <a14:m>
                  <m:oMath xmlns:m="http://schemas.openxmlformats.org/officeDocument/2006/math">
                    <m:r>
                      <a:rPr kumimoji="1" lang="en-US" altLang="ja-JP" sz="1400" b="1" i="1" u="none" strike="noStrike" kern="1200" cap="none" spc="0" normalizeH="0" baseline="0" noProof="0">
                        <a:ln>
                          <a:noFill/>
                        </a:ln>
                        <a:solidFill>
                          <a:prstClr val="black"/>
                        </a:solidFill>
                        <a:effectLst/>
                        <a:uLnTx/>
                        <a:uFillTx/>
                        <a:latin typeface="Cambria Math" panose="02040503050406030204" pitchFamily="18" charset="0"/>
                        <a:cs typeface="+mn-cs"/>
                      </a:rPr>
                      <m:t>=</m:t>
                    </m:r>
                    <m:sSub>
                      <m:sSubPr>
                        <m:ctrlPr>
                          <a:rPr kumimoji="1" lang="en-US" altLang="ja-JP" sz="1400" i="1">
                            <a:solidFill>
                              <a:prstClr val="black"/>
                            </a:solidFill>
                            <a:latin typeface="Cambria Math" panose="02040503050406030204" pitchFamily="18" charset="0"/>
                          </a:rPr>
                        </m:ctrlPr>
                      </m:sSubPr>
                      <m:e>
                        <m:r>
                          <a:rPr kumimoji="1" lang="en-US" altLang="ja-JP" sz="1400" i="1">
                            <a:solidFill>
                              <a:prstClr val="black"/>
                            </a:solidFill>
                            <a:latin typeface="Cambria Math" panose="02040503050406030204" pitchFamily="18" charset="0"/>
                          </a:rPr>
                          <m:t>𝑦</m:t>
                        </m:r>
                      </m:e>
                      <m:sub>
                        <m:r>
                          <a:rPr kumimoji="1" lang="en-US" altLang="ja-JP" sz="1400" i="1">
                            <a:solidFill>
                              <a:prstClr val="black"/>
                            </a:solidFill>
                            <a:latin typeface="Cambria Math" panose="02040503050406030204" pitchFamily="18" charset="0"/>
                          </a:rPr>
                          <m:t>1</m:t>
                        </m:r>
                      </m:sub>
                    </m:sSub>
                    <m:d>
                      <m:dPr>
                        <m:begChr m:val="["/>
                        <m:endChr m:val="]"/>
                        <m:ctrlPr>
                          <a:rPr kumimoji="1" lang="en-US" altLang="ja-JP" sz="1400" b="1"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dPr>
                      <m:e>
                        <m:m>
                          <m:mPr>
                            <m:mcs>
                              <m:mc>
                                <m:mcPr>
                                  <m:count m:val="2"/>
                                  <m:mcJc m:val="center"/>
                                </m:mcPr>
                              </m:mc>
                            </m:mcs>
                            <m:ctrlPr>
                              <a:rPr kumimoji="1" lang="en-US" altLang="ja-JP" sz="1400" b="1"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mPr>
                          <m:mr>
                            <m:e>
                              <m:r>
                                <m:rPr>
                                  <m:brk m:alnAt="7"/>
                                </m:rPr>
                                <a:rPr kumimoji="1"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cs typeface="+mn-cs"/>
                                </a:rPr>
                                <m:t>1</m:t>
                              </m:r>
                            </m:e>
                            <m:e>
                              <m:r>
                                <a:rPr kumimoji="1" lang="en-US" altLang="ja-JP" sz="1400" b="0" i="1" u="none" strike="noStrike" kern="1200" cap="none" spc="0" normalizeH="0" baseline="0" noProof="0" smtClean="0">
                                  <a:ln>
                                    <a:noFill/>
                                  </a:ln>
                                  <a:solidFill>
                                    <a:prstClr val="black"/>
                                  </a:solidFill>
                                  <a:effectLst/>
                                  <a:uLnTx/>
                                  <a:uFillTx/>
                                  <a:latin typeface="Cambria Math" panose="02040503050406030204" pitchFamily="18" charset="0"/>
                                  <a:cs typeface="+mn-cs"/>
                                </a:rPr>
                                <m:t>2</m:t>
                              </m:r>
                            </m:e>
                          </m:mr>
                        </m:m>
                      </m:e>
                    </m:d>
                    <m:r>
                      <a:rPr kumimoji="1" lang="en-US" altLang="ja-JP" sz="1400" b="1"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sSub>
                      <m:sSubPr>
                        <m:ctrlPr>
                          <a:rPr kumimoji="1" lang="en-US" altLang="ja-JP" sz="1400" i="1">
                            <a:solidFill>
                              <a:prstClr val="black"/>
                            </a:solidFill>
                            <a:latin typeface="Cambria Math" panose="02040503050406030204" pitchFamily="18" charset="0"/>
                          </a:rPr>
                        </m:ctrlPr>
                      </m:sSubPr>
                      <m:e>
                        <m:r>
                          <a:rPr kumimoji="1" lang="en-US" altLang="ja-JP" sz="1400" i="1">
                            <a:solidFill>
                              <a:prstClr val="black"/>
                            </a:solidFill>
                            <a:latin typeface="Cambria Math" panose="02040503050406030204" pitchFamily="18" charset="0"/>
                          </a:rPr>
                          <m:t>𝑦</m:t>
                        </m:r>
                      </m:e>
                      <m:sub>
                        <m:r>
                          <a:rPr kumimoji="1" lang="en-US" altLang="ja-JP" sz="1400" b="0" i="1" smtClean="0">
                            <a:solidFill>
                              <a:prstClr val="black"/>
                            </a:solidFill>
                            <a:latin typeface="Cambria Math" panose="02040503050406030204" pitchFamily="18" charset="0"/>
                          </a:rPr>
                          <m:t>2</m:t>
                        </m:r>
                      </m:sub>
                    </m:sSub>
                    <m:d>
                      <m:dPr>
                        <m:begChr m:val="["/>
                        <m:endChr m:val="]"/>
                        <m:ctrlPr>
                          <a:rPr kumimoji="1" lang="en-US" altLang="ja-JP" sz="1400" b="1" i="1">
                            <a:solidFill>
                              <a:prstClr val="black"/>
                            </a:solidFill>
                            <a:latin typeface="Cambria Math" panose="02040503050406030204" pitchFamily="18" charset="0"/>
                          </a:rPr>
                        </m:ctrlPr>
                      </m:dPr>
                      <m:e>
                        <m:m>
                          <m:mPr>
                            <m:mcs>
                              <m:mc>
                                <m:mcPr>
                                  <m:count m:val="2"/>
                                  <m:mcJc m:val="center"/>
                                </m:mcPr>
                              </m:mc>
                            </m:mcs>
                            <m:ctrlPr>
                              <a:rPr kumimoji="1" lang="en-US" altLang="ja-JP" sz="1400" b="1" i="1">
                                <a:solidFill>
                                  <a:prstClr val="black"/>
                                </a:solidFill>
                                <a:latin typeface="Cambria Math" panose="02040503050406030204" pitchFamily="18" charset="0"/>
                              </a:rPr>
                            </m:ctrlPr>
                          </m:mPr>
                          <m:mr>
                            <m:e>
                              <m:r>
                                <m:rPr>
                                  <m:brk m:alnAt="7"/>
                                </m:rPr>
                                <a:rPr kumimoji="1" lang="en-US" altLang="ja-JP" sz="1400" b="0" i="1" smtClean="0">
                                  <a:solidFill>
                                    <a:prstClr val="black"/>
                                  </a:solidFill>
                                  <a:latin typeface="Cambria Math" panose="02040503050406030204" pitchFamily="18" charset="0"/>
                                </a:rPr>
                                <m:t>3</m:t>
                              </m:r>
                            </m:e>
                            <m:e>
                              <m:r>
                                <a:rPr kumimoji="1" lang="en-US" altLang="ja-JP" sz="1400" b="0" i="1" smtClean="0">
                                  <a:solidFill>
                                    <a:prstClr val="black"/>
                                  </a:solidFill>
                                  <a:latin typeface="Cambria Math" panose="02040503050406030204" pitchFamily="18" charset="0"/>
                                </a:rPr>
                                <m:t>4</m:t>
                              </m:r>
                            </m:e>
                          </m:mr>
                        </m:m>
                      </m:e>
                    </m:d>
                  </m:oMath>
                </a14:m>
                <a:r>
                  <a:rPr kumimoji="1" lang="en-US" altLang="ja-JP" sz="1400" b="1" dirty="0">
                    <a:solidFill>
                      <a:prstClr val="black"/>
                    </a:solidFill>
                  </a:rPr>
                  <a:t> </a:t>
                </a:r>
                <a14:m>
                  <m:oMath xmlns:m="http://schemas.openxmlformats.org/officeDocument/2006/math">
                    <m:r>
                      <a:rPr kumimoji="1" lang="en-US" altLang="ja-JP" sz="1400" b="1" i="1">
                        <a:solidFill>
                          <a:prstClr val="black"/>
                        </a:solidFill>
                        <a:latin typeface="Cambria Math" panose="02040503050406030204" pitchFamily="18" charset="0"/>
                      </a:rPr>
                      <m:t>+</m:t>
                    </m:r>
                  </m:oMath>
                </a14:m>
                <a:r>
                  <a:rPr kumimoji="1" lang="en-US" altLang="ja-JP" sz="1400" dirty="0">
                    <a:solidFill>
                      <a:prstClr val="black"/>
                    </a:solidFill>
                  </a:rPr>
                  <a:t> </a:t>
                </a:r>
                <a14:m>
                  <m:oMath xmlns:m="http://schemas.openxmlformats.org/officeDocument/2006/math">
                    <m:sSub>
                      <m:sSubPr>
                        <m:ctrlPr>
                          <a:rPr kumimoji="1" lang="en-US" altLang="ja-JP" sz="1400" i="1">
                            <a:solidFill>
                              <a:prstClr val="black"/>
                            </a:solidFill>
                            <a:latin typeface="Cambria Math" panose="02040503050406030204" pitchFamily="18" charset="0"/>
                          </a:rPr>
                        </m:ctrlPr>
                      </m:sSubPr>
                      <m:e>
                        <m:r>
                          <a:rPr kumimoji="1" lang="en-US" altLang="ja-JP" sz="1400" i="1">
                            <a:solidFill>
                              <a:prstClr val="black"/>
                            </a:solidFill>
                            <a:latin typeface="Cambria Math" panose="02040503050406030204" pitchFamily="18" charset="0"/>
                          </a:rPr>
                          <m:t>𝑦</m:t>
                        </m:r>
                      </m:e>
                      <m:sub>
                        <m:r>
                          <a:rPr kumimoji="1" lang="en-US" altLang="ja-JP" sz="1400" b="0" i="1" smtClean="0">
                            <a:solidFill>
                              <a:prstClr val="black"/>
                            </a:solidFill>
                            <a:latin typeface="Cambria Math" panose="02040503050406030204" pitchFamily="18" charset="0"/>
                          </a:rPr>
                          <m:t>3</m:t>
                        </m:r>
                      </m:sub>
                    </m:sSub>
                    <m:d>
                      <m:dPr>
                        <m:begChr m:val="["/>
                        <m:endChr m:val="]"/>
                        <m:ctrlPr>
                          <a:rPr kumimoji="1" lang="en-US" altLang="ja-JP" sz="1400" b="1" i="1">
                            <a:solidFill>
                              <a:prstClr val="black"/>
                            </a:solidFill>
                            <a:latin typeface="Cambria Math" panose="02040503050406030204" pitchFamily="18" charset="0"/>
                          </a:rPr>
                        </m:ctrlPr>
                      </m:dPr>
                      <m:e>
                        <m:m>
                          <m:mPr>
                            <m:mcs>
                              <m:mc>
                                <m:mcPr>
                                  <m:count m:val="2"/>
                                  <m:mcJc m:val="center"/>
                                </m:mcPr>
                              </m:mc>
                            </m:mcs>
                            <m:ctrlPr>
                              <a:rPr kumimoji="1" lang="en-US" altLang="ja-JP" sz="1400" b="1" i="1" smtClean="0">
                                <a:solidFill>
                                  <a:prstClr val="black"/>
                                </a:solidFill>
                                <a:latin typeface="Cambria Math" panose="02040503050406030204" pitchFamily="18" charset="0"/>
                              </a:rPr>
                            </m:ctrlPr>
                          </m:mPr>
                          <m:mr>
                            <m:e>
                              <m:r>
                                <a:rPr kumimoji="1" lang="en-US" altLang="ja-JP" sz="1400" b="0" i="1" smtClean="0">
                                  <a:solidFill>
                                    <a:prstClr val="black"/>
                                  </a:solidFill>
                                  <a:latin typeface="Cambria Math" panose="02040503050406030204" pitchFamily="18" charset="0"/>
                                </a:rPr>
                                <m:t>5</m:t>
                              </m:r>
                            </m:e>
                            <m:e>
                              <m:r>
                                <a:rPr kumimoji="1" lang="en-US" altLang="ja-JP" sz="1400" b="0" i="1" smtClean="0">
                                  <a:solidFill>
                                    <a:prstClr val="black"/>
                                  </a:solidFill>
                                  <a:latin typeface="Cambria Math" panose="02040503050406030204" pitchFamily="18" charset="0"/>
                                </a:rPr>
                                <m:t>6</m:t>
                              </m:r>
                            </m:e>
                          </m:mr>
                        </m:m>
                      </m:e>
                    </m:d>
                  </m:oMath>
                </a14:m>
                <a:endParaRPr kumimoji="1" lang="ja-JP" altLang="en-US" sz="1400" b="1"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endParaRPr>
              </a:p>
            </p:txBody>
          </p:sp>
        </mc:Choice>
        <mc:Fallback xmlns="">
          <p:sp>
            <p:nvSpPr>
              <p:cNvPr id="136" name="テキスト ボックス 135">
                <a:extLst>
                  <a:ext uri="{FF2B5EF4-FFF2-40B4-BE49-F238E27FC236}">
                    <a16:creationId xmlns:a16="http://schemas.microsoft.com/office/drawing/2014/main" id="{F9758329-A206-ED35-EA4E-CF9DF96939ED}"/>
                  </a:ext>
                </a:extLst>
              </p:cNvPr>
              <p:cNvSpPr txBox="1">
                <a:spLocks noRot="1" noChangeAspect="1" noMove="1" noResize="1" noEditPoints="1" noAdjustHandles="1" noChangeArrowheads="1" noChangeShapeType="1" noTextEdit="1"/>
              </p:cNvSpPr>
              <p:nvPr/>
            </p:nvSpPr>
            <p:spPr>
              <a:xfrm>
                <a:off x="669844" y="4443962"/>
                <a:ext cx="5544132" cy="569771"/>
              </a:xfrm>
              <a:prstGeom prst="rect">
                <a:avLst/>
              </a:prstGeom>
              <a:blipFill>
                <a:blip r:embed="rId6"/>
                <a:stretch>
                  <a:fillRect l="-1142" t="-2174" b="-10870"/>
                </a:stretch>
              </a:blipFill>
            </p:spPr>
            <p:txBody>
              <a:bodyPr/>
              <a:lstStyle/>
              <a:p>
                <a:r>
                  <a:rPr lang="ja-JP" altLang="en-US">
                    <a:noFill/>
                  </a:rPr>
                  <a:t> </a:t>
                </a:r>
              </a:p>
            </p:txBody>
          </p:sp>
        </mc:Fallback>
      </mc:AlternateContent>
      <p:sp>
        <p:nvSpPr>
          <p:cNvPr id="139" name="テキスト ボックス 138">
            <a:extLst>
              <a:ext uri="{FF2B5EF4-FFF2-40B4-BE49-F238E27FC236}">
                <a16:creationId xmlns:a16="http://schemas.microsoft.com/office/drawing/2014/main" id="{7BF8D66B-F64D-C847-071E-8AFE3F21E654}"/>
              </a:ext>
            </a:extLst>
          </p:cNvPr>
          <p:cNvSpPr txBox="1"/>
          <p:nvPr/>
        </p:nvSpPr>
        <p:spPr>
          <a:xfrm>
            <a:off x="5380257" y="1211259"/>
            <a:ext cx="2520499" cy="646331"/>
          </a:xfrm>
          <a:prstGeom prst="rect">
            <a:avLst/>
          </a:prstGeom>
          <a:noFill/>
        </p:spPr>
        <p:txBody>
          <a:bodyPr wrap="square" rtlCol="0">
            <a:spAutoFit/>
          </a:bodyPr>
          <a:lstStyle/>
          <a:p>
            <a:pPr>
              <a:defRPr/>
            </a:pPr>
            <a:r>
              <a:rPr kumimoji="1" lang="ja-JP" altLang="en-US" sz="1200" dirty="0">
                <a:solidFill>
                  <a:prstClr val="black"/>
                </a:solidFill>
                <a:latin typeface="Meiryo" panose="020B0604030504040204" pitchFamily="34" charset="-128"/>
                <a:ea typeface="Meiryo" panose="020B0604030504040204" pitchFamily="34" charset="-128"/>
              </a:rPr>
              <a:t>行ベクトルと </a:t>
            </a:r>
            <a:r>
              <a:rPr lang="en-US" altLang="ja-JP" sz="1200" b="1"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a:t>A </a:t>
            </a:r>
            <a:r>
              <a:rPr lang="ja-JP" altLang="en-US" sz="1200" dirty="0">
                <a:solidFill>
                  <a:prstClr val="black"/>
                </a:solidFill>
                <a:latin typeface="Meiryo" panose="020B0604030504040204" pitchFamily="34" charset="-128"/>
                <a:ea typeface="Meiryo" panose="020B0604030504040204" pitchFamily="34" charset="-128"/>
              </a:rPr>
              <a:t>の列ベクトルとの積（内積）からなる、</a:t>
            </a:r>
            <a:endParaRPr lang="en-US" altLang="ja-JP" sz="1200" dirty="0">
              <a:solidFill>
                <a:prstClr val="black"/>
              </a:solidFill>
              <a:latin typeface="Meiryo" panose="020B0604030504040204" pitchFamily="34" charset="-128"/>
              <a:ea typeface="Meiryo" panose="020B0604030504040204" pitchFamily="34" charset="-128"/>
            </a:endParaRPr>
          </a:p>
          <a:p>
            <a:pPr>
              <a:defRPr/>
            </a:pPr>
            <a:r>
              <a:rPr lang="en-US" altLang="ja-JP" sz="1200" dirty="0">
                <a:solidFill>
                  <a:prstClr val="black"/>
                </a:solidFill>
                <a:latin typeface="Meiryo" panose="020B0604030504040204" pitchFamily="34" charset="-128"/>
                <a:ea typeface="Meiryo" panose="020B0604030504040204" pitchFamily="34" charset="-128"/>
              </a:rPr>
              <a:t>1</a:t>
            </a:r>
            <a:r>
              <a:rPr lang="ja-JP" altLang="en-US" sz="1200" dirty="0">
                <a:solidFill>
                  <a:prstClr val="black"/>
                </a:solidFill>
                <a:latin typeface="Meiryo" panose="020B0604030504040204" pitchFamily="34" charset="-128"/>
                <a:ea typeface="Meiryo" panose="020B0604030504040204" pitchFamily="34" charset="-128"/>
              </a:rPr>
              <a:t>つの行ベクトル</a:t>
            </a:r>
            <a:endParaRPr kumimoji="1" lang="en-US" altLang="ja-JP" sz="12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endParaRPr>
          </a:p>
        </p:txBody>
      </p:sp>
      <p:sp>
        <p:nvSpPr>
          <p:cNvPr id="140" name="円/楕円 139">
            <a:extLst>
              <a:ext uri="{FF2B5EF4-FFF2-40B4-BE49-F238E27FC236}">
                <a16:creationId xmlns:a16="http://schemas.microsoft.com/office/drawing/2014/main" id="{224E149F-E05C-0E2C-7665-FE27D97B23D3}"/>
              </a:ext>
            </a:extLst>
          </p:cNvPr>
          <p:cNvSpPr/>
          <p:nvPr/>
        </p:nvSpPr>
        <p:spPr>
          <a:xfrm>
            <a:off x="1396807" y="340980"/>
            <a:ext cx="360000" cy="3600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34" charset="-128"/>
                <a:cs typeface="+mn-cs"/>
              </a:rPr>
              <a:t>vM</a:t>
            </a:r>
            <a:endParaRPr kumimoji="1" lang="ja-JP" altLang="en-US" sz="11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endParaRPr>
          </a:p>
        </p:txBody>
      </p:sp>
      <mc:AlternateContent xmlns:mc="http://schemas.openxmlformats.org/markup-compatibility/2006" xmlns:a14="http://schemas.microsoft.com/office/drawing/2010/main">
        <mc:Choice Requires="a14">
          <p:sp>
            <p:nvSpPr>
              <p:cNvPr id="141" name="テキスト ボックス 140">
                <a:extLst>
                  <a:ext uri="{FF2B5EF4-FFF2-40B4-BE49-F238E27FC236}">
                    <a16:creationId xmlns:a16="http://schemas.microsoft.com/office/drawing/2014/main" id="{9548FDB5-2B2D-9722-9EB3-C732CF785C92}"/>
                  </a:ext>
                </a:extLst>
              </p:cNvPr>
              <p:cNvSpPr txBox="1"/>
              <p:nvPr/>
            </p:nvSpPr>
            <p:spPr>
              <a:xfrm>
                <a:off x="4387231" y="3433075"/>
                <a:ext cx="254294" cy="276999"/>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1" lang="en-US" altLang="ja-JP"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m:t>
                      </m:r>
                    </m:oMath>
                  </m:oMathPara>
                </a14:m>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endParaRPr>
              </a:p>
            </p:txBody>
          </p:sp>
        </mc:Choice>
        <mc:Fallback xmlns="">
          <p:sp>
            <p:nvSpPr>
              <p:cNvPr id="141" name="テキスト ボックス 140">
                <a:extLst>
                  <a:ext uri="{FF2B5EF4-FFF2-40B4-BE49-F238E27FC236}">
                    <a16:creationId xmlns:a16="http://schemas.microsoft.com/office/drawing/2014/main" id="{9548FDB5-2B2D-9722-9EB3-C732CF785C92}"/>
                  </a:ext>
                </a:extLst>
              </p:cNvPr>
              <p:cNvSpPr txBox="1">
                <a:spLocks noRot="1" noChangeAspect="1" noMove="1" noResize="1" noEditPoints="1" noAdjustHandles="1" noChangeArrowheads="1" noChangeShapeType="1" noTextEdit="1"/>
              </p:cNvSpPr>
              <p:nvPr/>
            </p:nvSpPr>
            <p:spPr>
              <a:xfrm>
                <a:off x="4387231" y="3433075"/>
                <a:ext cx="254294" cy="276999"/>
              </a:xfrm>
              <a:prstGeom prst="rect">
                <a:avLst/>
              </a:prstGeom>
              <a:blipFill>
                <a:blip r:embed="rId9"/>
                <a:stretch>
                  <a:fillRect l="-9524" r="-14286" b="-4348"/>
                </a:stretch>
              </a:blipFill>
            </p:spPr>
            <p:txBody>
              <a:bodyPr/>
              <a:lstStyle/>
              <a:p>
                <a:r>
                  <a:rPr lang="ja-JP" altLang="en-US">
                    <a:noFill/>
                  </a:rPr>
                  <a:t> </a:t>
                </a:r>
              </a:p>
            </p:txBody>
          </p:sp>
        </mc:Fallback>
      </mc:AlternateContent>
      <p:sp>
        <p:nvSpPr>
          <p:cNvPr id="142" name="円/楕円 141">
            <a:extLst>
              <a:ext uri="{FF2B5EF4-FFF2-40B4-BE49-F238E27FC236}">
                <a16:creationId xmlns:a16="http://schemas.microsoft.com/office/drawing/2014/main" id="{BE9BC840-9CB5-4C7B-E1A8-898DD72EB0EB}"/>
              </a:ext>
            </a:extLst>
          </p:cNvPr>
          <p:cNvSpPr/>
          <p:nvPr/>
        </p:nvSpPr>
        <p:spPr>
          <a:xfrm>
            <a:off x="3807604" y="3544733"/>
            <a:ext cx="90249" cy="853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143" name="正方形/長方形 142">
            <a:extLst>
              <a:ext uri="{FF2B5EF4-FFF2-40B4-BE49-F238E27FC236}">
                <a16:creationId xmlns:a16="http://schemas.microsoft.com/office/drawing/2014/main" id="{E3CF395E-9DC7-5239-7383-881F967244B1}"/>
              </a:ext>
            </a:extLst>
          </p:cNvPr>
          <p:cNvSpPr/>
          <p:nvPr/>
        </p:nvSpPr>
        <p:spPr>
          <a:xfrm>
            <a:off x="3932144" y="3523940"/>
            <a:ext cx="416234" cy="127874"/>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endParaRPr>
          </a:p>
        </p:txBody>
      </p:sp>
      <p:sp>
        <p:nvSpPr>
          <p:cNvPr id="144" name="左大かっこ 143">
            <a:extLst>
              <a:ext uri="{FF2B5EF4-FFF2-40B4-BE49-F238E27FC236}">
                <a16:creationId xmlns:a16="http://schemas.microsoft.com/office/drawing/2014/main" id="{64E7D9D3-2ADA-931F-569B-578632D20371}"/>
              </a:ext>
            </a:extLst>
          </p:cNvPr>
          <p:cNvSpPr/>
          <p:nvPr/>
        </p:nvSpPr>
        <p:spPr>
          <a:xfrm>
            <a:off x="3901903" y="3484406"/>
            <a:ext cx="45719" cy="212020"/>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endParaRPr>
          </a:p>
        </p:txBody>
      </p:sp>
      <p:sp>
        <p:nvSpPr>
          <p:cNvPr id="145" name="左大かっこ 144">
            <a:extLst>
              <a:ext uri="{FF2B5EF4-FFF2-40B4-BE49-F238E27FC236}">
                <a16:creationId xmlns:a16="http://schemas.microsoft.com/office/drawing/2014/main" id="{70C81C60-AD5B-3AF7-4C30-142451A79FEB}"/>
              </a:ext>
            </a:extLst>
          </p:cNvPr>
          <p:cNvSpPr/>
          <p:nvPr/>
        </p:nvSpPr>
        <p:spPr>
          <a:xfrm flipH="1">
            <a:off x="4323661" y="3482830"/>
            <a:ext cx="53237" cy="213596"/>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endParaRPr>
          </a:p>
        </p:txBody>
      </p:sp>
      <p:sp>
        <p:nvSpPr>
          <p:cNvPr id="146" name="円/楕円 145">
            <a:extLst>
              <a:ext uri="{FF2B5EF4-FFF2-40B4-BE49-F238E27FC236}">
                <a16:creationId xmlns:a16="http://schemas.microsoft.com/office/drawing/2014/main" id="{7AE20DA1-CFC2-5DA1-7495-743E5821A82D}"/>
              </a:ext>
            </a:extLst>
          </p:cNvPr>
          <p:cNvSpPr/>
          <p:nvPr/>
        </p:nvSpPr>
        <p:spPr>
          <a:xfrm>
            <a:off x="4637881" y="3532656"/>
            <a:ext cx="90249" cy="8538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147" name="正方形/長方形 146">
            <a:extLst>
              <a:ext uri="{FF2B5EF4-FFF2-40B4-BE49-F238E27FC236}">
                <a16:creationId xmlns:a16="http://schemas.microsoft.com/office/drawing/2014/main" id="{E0B2B833-10EC-F233-31B0-ADF45083F97A}"/>
              </a:ext>
            </a:extLst>
          </p:cNvPr>
          <p:cNvSpPr/>
          <p:nvPr/>
        </p:nvSpPr>
        <p:spPr>
          <a:xfrm>
            <a:off x="4762421" y="3511863"/>
            <a:ext cx="416234" cy="127874"/>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endParaRPr>
          </a:p>
        </p:txBody>
      </p:sp>
      <p:sp>
        <p:nvSpPr>
          <p:cNvPr id="148" name="左大かっこ 147">
            <a:extLst>
              <a:ext uri="{FF2B5EF4-FFF2-40B4-BE49-F238E27FC236}">
                <a16:creationId xmlns:a16="http://schemas.microsoft.com/office/drawing/2014/main" id="{C239189C-A7C8-C4C2-9059-6DF85E3D56EE}"/>
              </a:ext>
            </a:extLst>
          </p:cNvPr>
          <p:cNvSpPr/>
          <p:nvPr/>
        </p:nvSpPr>
        <p:spPr>
          <a:xfrm>
            <a:off x="4732180" y="3472329"/>
            <a:ext cx="45719" cy="212020"/>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endParaRPr>
          </a:p>
        </p:txBody>
      </p:sp>
      <p:sp>
        <p:nvSpPr>
          <p:cNvPr id="149" name="左大かっこ 148">
            <a:extLst>
              <a:ext uri="{FF2B5EF4-FFF2-40B4-BE49-F238E27FC236}">
                <a16:creationId xmlns:a16="http://schemas.microsoft.com/office/drawing/2014/main" id="{69692FDE-E8AB-10C8-C896-6C6936137CFE}"/>
              </a:ext>
            </a:extLst>
          </p:cNvPr>
          <p:cNvSpPr/>
          <p:nvPr/>
        </p:nvSpPr>
        <p:spPr>
          <a:xfrm flipH="1">
            <a:off x="5153938" y="3470753"/>
            <a:ext cx="53237" cy="213596"/>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endParaRPr>
          </a:p>
        </p:txBody>
      </p:sp>
      <p:sp>
        <p:nvSpPr>
          <p:cNvPr id="2" name="テキスト ボックス 1">
            <a:extLst>
              <a:ext uri="{FF2B5EF4-FFF2-40B4-BE49-F238E27FC236}">
                <a16:creationId xmlns:a16="http://schemas.microsoft.com/office/drawing/2014/main" id="{BCF24498-F087-651C-1066-1C6F32AA190D}"/>
              </a:ext>
            </a:extLst>
          </p:cNvPr>
          <p:cNvSpPr txBox="1"/>
          <p:nvPr/>
        </p:nvSpPr>
        <p:spPr>
          <a:xfrm>
            <a:off x="5473224" y="3467597"/>
            <a:ext cx="2520499" cy="276999"/>
          </a:xfrm>
          <a:prstGeom prst="rect">
            <a:avLst/>
          </a:prstGeom>
          <a:noFill/>
        </p:spPr>
        <p:txBody>
          <a:bodyPr wrap="square" rtlCol="0">
            <a:spAutoFit/>
          </a:bodyPr>
          <a:lstStyle/>
          <a:p>
            <a:pPr>
              <a:defRPr/>
            </a:pPr>
            <a:r>
              <a:rPr lang="en-US" altLang="ja-JP" sz="1200" b="1" i="1" dirty="0">
                <a:solidFill>
                  <a:prstClr val="black"/>
                </a:solidFill>
                <a:latin typeface="Cambria Math" panose="02040503050406030204" pitchFamily="18" charset="0"/>
                <a:ea typeface="Cambria Math" panose="02040503050406030204" pitchFamily="18" charset="0"/>
                <a:cs typeface="Times New Roman" panose="02020603050405020304" pitchFamily="18" charset="0"/>
              </a:rPr>
              <a:t>A </a:t>
            </a:r>
            <a:r>
              <a:rPr lang="ja-JP" altLang="en-US" sz="1200" dirty="0">
                <a:solidFill>
                  <a:prstClr val="black"/>
                </a:solidFill>
                <a:latin typeface="Meiryo" panose="020B0604030504040204" pitchFamily="34" charset="-128"/>
                <a:ea typeface="Meiryo" panose="020B0604030504040204" pitchFamily="34" charset="-128"/>
              </a:rPr>
              <a:t>の行ベクトルの線形結合</a:t>
            </a:r>
            <a:endParaRPr kumimoji="1" lang="en-US" altLang="ja-JP" sz="1200" b="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88886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974E38-9527-8348-6545-62EDC14FB60C}"/>
              </a:ext>
            </a:extLst>
          </p:cNvPr>
          <p:cNvSpPr txBox="1">
            <a:spLocks/>
          </p:cNvSpPr>
          <p:nvPr/>
        </p:nvSpPr>
        <p:spPr>
          <a:xfrm>
            <a:off x="628650" y="112660"/>
            <a:ext cx="7886700" cy="1104636"/>
          </a:xfrm>
          <a:prstGeom prst="rect">
            <a:avLst/>
          </a:prstGeom>
        </p:spPr>
        <p:txBody>
          <a:bodyPr/>
          <a:lstStyle>
            <a:lvl1pPr algn="l" defTabSz="685800" rtl="0" eaLnBrk="1" latinLnBrk="0" hangingPunct="1">
              <a:lnSpc>
                <a:spcPct val="90000"/>
              </a:lnSpc>
              <a:spcBef>
                <a:spcPct val="0"/>
              </a:spcBef>
              <a:buNone/>
              <a:defRPr kumimoji="1" sz="3300" kern="1200">
                <a:solidFill>
                  <a:schemeClr val="tx1"/>
                </a:solidFill>
                <a:latin typeface="Meiryo" panose="020B0604030504040204" pitchFamily="34" charset="-128"/>
                <a:ea typeface="Meiryo" panose="020B0604030504040204" pitchFamily="34" charset="-128"/>
                <a:cs typeface="+mj-cs"/>
              </a:defRPr>
            </a:lvl1pPr>
          </a:lstStyle>
          <a:p>
            <a:pPr algn="ctr"/>
            <a:r>
              <a:rPr lang="en-US" altLang="ja-JP"/>
              <a:t>4</a:t>
            </a:r>
            <a:r>
              <a:rPr lang="ja-JP" altLang="en-US"/>
              <a:t>つの基本部分空間</a:t>
            </a:r>
          </a:p>
        </p:txBody>
      </p:sp>
      <p:sp>
        <p:nvSpPr>
          <p:cNvPr id="250" name="正方形/長方形 249">
            <a:extLst>
              <a:ext uri="{FF2B5EF4-FFF2-40B4-BE49-F238E27FC236}">
                <a16:creationId xmlns:a16="http://schemas.microsoft.com/office/drawing/2014/main" id="{A4C94094-5660-4EAD-A9D3-456E07478C6A}"/>
              </a:ext>
            </a:extLst>
          </p:cNvPr>
          <p:cNvSpPr/>
          <p:nvPr/>
        </p:nvSpPr>
        <p:spPr>
          <a:xfrm rot="1913394">
            <a:off x="1767240" y="1297608"/>
            <a:ext cx="1706320" cy="24942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20"/>
          </a:p>
        </p:txBody>
      </p:sp>
      <p:sp>
        <p:nvSpPr>
          <p:cNvPr id="251" name="正方形/長方形 250">
            <a:extLst>
              <a:ext uri="{FF2B5EF4-FFF2-40B4-BE49-F238E27FC236}">
                <a16:creationId xmlns:a16="http://schemas.microsoft.com/office/drawing/2014/main" id="{F09D196A-11DD-E888-86A7-AFA4AE3C1624}"/>
              </a:ext>
            </a:extLst>
          </p:cNvPr>
          <p:cNvSpPr/>
          <p:nvPr/>
        </p:nvSpPr>
        <p:spPr>
          <a:xfrm rot="1913394">
            <a:off x="2391385" y="4250538"/>
            <a:ext cx="986842" cy="8536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20"/>
          </a:p>
        </p:txBody>
      </p:sp>
      <p:sp>
        <p:nvSpPr>
          <p:cNvPr id="252" name="正方形/長方形 251">
            <a:extLst>
              <a:ext uri="{FF2B5EF4-FFF2-40B4-BE49-F238E27FC236}">
                <a16:creationId xmlns:a16="http://schemas.microsoft.com/office/drawing/2014/main" id="{588A10B2-A28A-28F3-CD4C-20CACFE479AE}"/>
              </a:ext>
            </a:extLst>
          </p:cNvPr>
          <p:cNvSpPr/>
          <p:nvPr/>
        </p:nvSpPr>
        <p:spPr>
          <a:xfrm rot="1913394">
            <a:off x="5210079" y="1774767"/>
            <a:ext cx="2192102" cy="18393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20"/>
          </a:p>
        </p:txBody>
      </p:sp>
      <p:sp>
        <p:nvSpPr>
          <p:cNvPr id="253" name="正方形/長方形 252">
            <a:extLst>
              <a:ext uri="{FF2B5EF4-FFF2-40B4-BE49-F238E27FC236}">
                <a16:creationId xmlns:a16="http://schemas.microsoft.com/office/drawing/2014/main" id="{605B987B-FEF9-ECA1-A703-84C5A1CEE2C4}"/>
              </a:ext>
            </a:extLst>
          </p:cNvPr>
          <p:cNvSpPr/>
          <p:nvPr/>
        </p:nvSpPr>
        <p:spPr>
          <a:xfrm rot="1913394">
            <a:off x="6392838" y="4201673"/>
            <a:ext cx="879311" cy="112478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20"/>
          </a:p>
        </p:txBody>
      </p:sp>
      <mc:AlternateContent xmlns:mc="http://schemas.openxmlformats.org/markup-compatibility/2006" xmlns:a14="http://schemas.microsoft.com/office/drawing/2010/main">
        <mc:Choice Requires="a14">
          <p:sp>
            <p:nvSpPr>
              <p:cNvPr id="254" name="テキスト ボックス 253">
                <a:extLst>
                  <a:ext uri="{FF2B5EF4-FFF2-40B4-BE49-F238E27FC236}">
                    <a16:creationId xmlns:a16="http://schemas.microsoft.com/office/drawing/2014/main" id="{01D48FB0-91E6-E31D-CD16-B248928937DD}"/>
                  </a:ext>
                </a:extLst>
              </p:cNvPr>
              <p:cNvSpPr txBox="1"/>
              <p:nvPr/>
            </p:nvSpPr>
            <p:spPr>
              <a:xfrm>
                <a:off x="1964610" y="4054294"/>
                <a:ext cx="323743" cy="2492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ja-JP" sz="1620" i="1">
                              <a:latin typeface="Cambria Math" panose="02040503050406030204" pitchFamily="18" charset="0"/>
                              <a:ea typeface="Cambria Math" panose="02040503050406030204" pitchFamily="18" charset="0"/>
                            </a:rPr>
                          </m:ctrlPr>
                        </m:sSupPr>
                        <m:e>
                          <m:r>
                            <a:rPr lang="en-US" altLang="ja-JP" sz="1620" i="1">
                              <a:latin typeface="Cambria Math" panose="02040503050406030204" pitchFamily="18" charset="0"/>
                              <a:ea typeface="Cambria Math" panose="02040503050406030204" pitchFamily="18" charset="0"/>
                            </a:rPr>
                            <m:t>ℝ</m:t>
                          </m:r>
                        </m:e>
                        <m:sup>
                          <m:r>
                            <a:rPr lang="en-US" altLang="ja-JP" sz="1620" i="1">
                              <a:latin typeface="Cambria Math" panose="02040503050406030204" pitchFamily="18" charset="0"/>
                              <a:ea typeface="Cambria Math" panose="02040503050406030204" pitchFamily="18" charset="0"/>
                            </a:rPr>
                            <m:t>𝑛</m:t>
                          </m:r>
                        </m:sup>
                      </m:sSup>
                    </m:oMath>
                  </m:oMathPara>
                </a14:m>
                <a:endParaRPr lang="ja-JP" altLang="en-US" sz="1620"/>
              </a:p>
            </p:txBody>
          </p:sp>
        </mc:Choice>
        <mc:Fallback xmlns="">
          <p:sp>
            <p:nvSpPr>
              <p:cNvPr id="254" name="テキスト ボックス 253">
                <a:extLst>
                  <a:ext uri="{FF2B5EF4-FFF2-40B4-BE49-F238E27FC236}">
                    <a16:creationId xmlns:a16="http://schemas.microsoft.com/office/drawing/2014/main" id="{01D48FB0-91E6-E31D-CD16-B248928937DD}"/>
                  </a:ext>
                </a:extLst>
              </p:cNvPr>
              <p:cNvSpPr txBox="1">
                <a:spLocks noRot="1" noChangeAspect="1" noMove="1" noResize="1" noEditPoints="1" noAdjustHandles="1" noChangeArrowheads="1" noChangeShapeType="1" noTextEdit="1"/>
              </p:cNvSpPr>
              <p:nvPr/>
            </p:nvSpPr>
            <p:spPr>
              <a:xfrm>
                <a:off x="1964610" y="4054294"/>
                <a:ext cx="323743" cy="249299"/>
              </a:xfrm>
              <a:prstGeom prst="rect">
                <a:avLst/>
              </a:prstGeom>
              <a:blipFill>
                <a:blip r:embed="rId2"/>
                <a:stretch>
                  <a:fillRect l="-11538" b="-5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5" name="テキスト ボックス 254">
                <a:extLst>
                  <a:ext uri="{FF2B5EF4-FFF2-40B4-BE49-F238E27FC236}">
                    <a16:creationId xmlns:a16="http://schemas.microsoft.com/office/drawing/2014/main" id="{B000F89B-AA78-B394-EAC9-3EBBE2C72C63}"/>
                  </a:ext>
                </a:extLst>
              </p:cNvPr>
              <p:cNvSpPr txBox="1"/>
              <p:nvPr/>
            </p:nvSpPr>
            <p:spPr>
              <a:xfrm>
                <a:off x="5451831" y="770423"/>
                <a:ext cx="367024" cy="2492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ja-JP" sz="1620" i="1">
                              <a:latin typeface="Cambria Math" panose="02040503050406030204" pitchFamily="18" charset="0"/>
                              <a:ea typeface="Cambria Math" panose="02040503050406030204" pitchFamily="18" charset="0"/>
                            </a:rPr>
                          </m:ctrlPr>
                        </m:sSupPr>
                        <m:e>
                          <m:r>
                            <a:rPr lang="en-US" altLang="ja-JP" sz="1620" i="1">
                              <a:latin typeface="Cambria Math" panose="02040503050406030204" pitchFamily="18" charset="0"/>
                              <a:ea typeface="Cambria Math" panose="02040503050406030204" pitchFamily="18" charset="0"/>
                            </a:rPr>
                            <m:t>ℝ</m:t>
                          </m:r>
                        </m:e>
                        <m:sup>
                          <m:r>
                            <a:rPr lang="en-US" altLang="ja-JP" sz="1620" i="1">
                              <a:latin typeface="Cambria Math" panose="02040503050406030204" pitchFamily="18" charset="0"/>
                              <a:ea typeface="Cambria Math" panose="02040503050406030204" pitchFamily="18" charset="0"/>
                            </a:rPr>
                            <m:t>𝑚</m:t>
                          </m:r>
                        </m:sup>
                      </m:sSup>
                    </m:oMath>
                  </m:oMathPara>
                </a14:m>
                <a:endParaRPr lang="ja-JP" altLang="en-US" sz="1620"/>
              </a:p>
            </p:txBody>
          </p:sp>
        </mc:Choice>
        <mc:Fallback xmlns="">
          <p:sp>
            <p:nvSpPr>
              <p:cNvPr id="255" name="テキスト ボックス 254">
                <a:extLst>
                  <a:ext uri="{FF2B5EF4-FFF2-40B4-BE49-F238E27FC236}">
                    <a16:creationId xmlns:a16="http://schemas.microsoft.com/office/drawing/2014/main" id="{B000F89B-AA78-B394-EAC9-3EBBE2C72C63}"/>
                  </a:ext>
                </a:extLst>
              </p:cNvPr>
              <p:cNvSpPr txBox="1">
                <a:spLocks noRot="1" noChangeAspect="1" noMove="1" noResize="1" noEditPoints="1" noAdjustHandles="1" noChangeArrowheads="1" noChangeShapeType="1" noTextEdit="1"/>
              </p:cNvSpPr>
              <p:nvPr/>
            </p:nvSpPr>
            <p:spPr>
              <a:xfrm>
                <a:off x="5451831" y="770423"/>
                <a:ext cx="367024" cy="249299"/>
              </a:xfrm>
              <a:prstGeom prst="rect">
                <a:avLst/>
              </a:prstGeom>
              <a:blipFill>
                <a:blip r:embed="rId3"/>
                <a:stretch>
                  <a:fillRect l="-13333" b="-476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6" name="テキスト ボックス 255">
                <a:extLst>
                  <a:ext uri="{FF2B5EF4-FFF2-40B4-BE49-F238E27FC236}">
                    <a16:creationId xmlns:a16="http://schemas.microsoft.com/office/drawing/2014/main" id="{3BAB7974-1D80-5708-76D3-753AB655C872}"/>
                  </a:ext>
                </a:extLst>
              </p:cNvPr>
              <p:cNvSpPr txBox="1"/>
              <p:nvPr/>
            </p:nvSpPr>
            <p:spPr>
              <a:xfrm>
                <a:off x="5644532" y="1936920"/>
                <a:ext cx="1141211" cy="415498"/>
              </a:xfrm>
              <a:prstGeom prst="rect">
                <a:avLst/>
              </a:prstGeom>
              <a:noFill/>
            </p:spPr>
            <p:txBody>
              <a:bodyPr wrap="none" lIns="0" tIns="0" rIns="0" bIns="0" rtlCol="0">
                <a:spAutoFit/>
              </a:bodyPr>
              <a:lstStyle/>
              <a:p>
                <a:pPr algn="ctr"/>
                <a:r>
                  <a:rPr lang="ja-JP" altLang="en-US" sz="1080" dirty="0">
                    <a:ea typeface="Cambria Math" panose="02040503050406030204" pitchFamily="18" charset="0"/>
                  </a:rPr>
                  <a:t>列空間</a:t>
                </a:r>
                <a:endParaRPr lang="en-US" altLang="ja-JP" sz="1080" dirty="0">
                  <a:ea typeface="Cambria Math" panose="02040503050406030204" pitchFamily="18" charset="0"/>
                </a:endParaRPr>
              </a:p>
              <a:p>
                <a:pPr algn="ctr"/>
                <a:r>
                  <a:rPr lang="ja-JP" altLang="en-US" sz="1620" dirty="0">
                    <a:ea typeface="Cambria Math" panose="02040503050406030204" pitchFamily="18" charset="0"/>
                  </a:rPr>
                  <a:t>すべての</a:t>
                </a:r>
                <a:r>
                  <a:rPr lang="en-US" altLang="ja-JP" sz="1620" dirty="0">
                    <a:ea typeface="Cambria Math" panose="02040503050406030204" pitchFamily="18" charset="0"/>
                  </a:rPr>
                  <a:t> </a:t>
                </a:r>
                <a14:m>
                  <m:oMath xmlns:m="http://schemas.openxmlformats.org/officeDocument/2006/math">
                    <m:r>
                      <a:rPr lang="en-US" altLang="ja-JP" sz="1620" i="1">
                        <a:latin typeface="Cambria Math" panose="02040503050406030204" pitchFamily="18" charset="0"/>
                        <a:ea typeface="Cambria Math" panose="02040503050406030204" pitchFamily="18" charset="0"/>
                      </a:rPr>
                      <m:t>𝐴𝑥</m:t>
                    </m:r>
                  </m:oMath>
                </a14:m>
                <a:endParaRPr lang="ja-JP" altLang="en-US" sz="1620"/>
              </a:p>
            </p:txBody>
          </p:sp>
        </mc:Choice>
        <mc:Fallback xmlns="">
          <p:sp>
            <p:nvSpPr>
              <p:cNvPr id="256" name="テキスト ボックス 255">
                <a:extLst>
                  <a:ext uri="{FF2B5EF4-FFF2-40B4-BE49-F238E27FC236}">
                    <a16:creationId xmlns:a16="http://schemas.microsoft.com/office/drawing/2014/main" id="{3BAB7974-1D80-5708-76D3-753AB655C872}"/>
                  </a:ext>
                </a:extLst>
              </p:cNvPr>
              <p:cNvSpPr txBox="1">
                <a:spLocks noRot="1" noChangeAspect="1" noMove="1" noResize="1" noEditPoints="1" noAdjustHandles="1" noChangeArrowheads="1" noChangeShapeType="1" noTextEdit="1"/>
              </p:cNvSpPr>
              <p:nvPr/>
            </p:nvSpPr>
            <p:spPr>
              <a:xfrm>
                <a:off x="5644532" y="1936920"/>
                <a:ext cx="1141211" cy="415498"/>
              </a:xfrm>
              <a:prstGeom prst="rect">
                <a:avLst/>
              </a:prstGeom>
              <a:blipFill>
                <a:blip r:embed="rId4"/>
                <a:stretch>
                  <a:fillRect l="-9890" t="-14706" r="-4396" b="-2352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7" name="テキスト ボックス 256">
                <a:extLst>
                  <a:ext uri="{FF2B5EF4-FFF2-40B4-BE49-F238E27FC236}">
                    <a16:creationId xmlns:a16="http://schemas.microsoft.com/office/drawing/2014/main" id="{0A317001-D2C2-D838-A26A-4CB313A8F013}"/>
                  </a:ext>
                </a:extLst>
              </p:cNvPr>
              <p:cNvSpPr txBox="1"/>
              <p:nvPr/>
            </p:nvSpPr>
            <p:spPr>
              <a:xfrm>
                <a:off x="2030286" y="1913228"/>
                <a:ext cx="1143390" cy="415498"/>
              </a:xfrm>
              <a:prstGeom prst="rect">
                <a:avLst/>
              </a:prstGeom>
              <a:noFill/>
            </p:spPr>
            <p:txBody>
              <a:bodyPr wrap="none" lIns="0" tIns="0" rIns="0" bIns="0" rtlCol="0">
                <a:spAutoFit/>
              </a:bodyPr>
              <a:lstStyle/>
              <a:p>
                <a:pPr algn="ctr"/>
                <a:r>
                  <a:rPr lang="ja-JP" altLang="en-US" sz="1080" dirty="0">
                    <a:ea typeface="Cambria Math" panose="02040503050406030204" pitchFamily="18" charset="0"/>
                  </a:rPr>
                  <a:t>行空間</a:t>
                </a:r>
                <a:endParaRPr lang="en-US" altLang="ja-JP" sz="1080" dirty="0">
                  <a:ea typeface="Cambria Math" panose="02040503050406030204" pitchFamily="18" charset="0"/>
                </a:endParaRPr>
              </a:p>
              <a:p>
                <a:pPr algn="ctr"/>
                <a:r>
                  <a:rPr lang="ja-JP" altLang="en-US" sz="1620" dirty="0">
                    <a:ea typeface="Cambria Math" panose="02040503050406030204" pitchFamily="18" charset="0"/>
                  </a:rPr>
                  <a:t>すべての</a:t>
                </a:r>
                <a:r>
                  <a:rPr lang="en-US" altLang="ja-JP" sz="1620" dirty="0">
                    <a:ea typeface="Cambria Math" panose="02040503050406030204" pitchFamily="18" charset="0"/>
                  </a:rPr>
                  <a:t> </a:t>
                </a:r>
                <a14:m>
                  <m:oMath xmlns:m="http://schemas.openxmlformats.org/officeDocument/2006/math">
                    <m:r>
                      <a:rPr lang="en-US" altLang="ja-JP" sz="1620" b="0" i="1" smtClean="0">
                        <a:latin typeface="Cambria Math" panose="02040503050406030204" pitchFamily="18" charset="0"/>
                        <a:ea typeface="Cambria Math" panose="02040503050406030204" pitchFamily="18" charset="0"/>
                      </a:rPr>
                      <m:t>𝑦</m:t>
                    </m:r>
                    <m:r>
                      <a:rPr lang="en-US" altLang="ja-JP" sz="1620" i="1">
                        <a:latin typeface="Cambria Math" panose="02040503050406030204" pitchFamily="18" charset="0"/>
                        <a:ea typeface="Cambria Math" panose="02040503050406030204" pitchFamily="18" charset="0"/>
                      </a:rPr>
                      <m:t>𝐴</m:t>
                    </m:r>
                  </m:oMath>
                </a14:m>
                <a:endParaRPr lang="ja-JP" altLang="en-US" sz="1620"/>
              </a:p>
            </p:txBody>
          </p:sp>
        </mc:Choice>
        <mc:Fallback xmlns="">
          <p:sp>
            <p:nvSpPr>
              <p:cNvPr id="257" name="テキスト ボックス 256">
                <a:extLst>
                  <a:ext uri="{FF2B5EF4-FFF2-40B4-BE49-F238E27FC236}">
                    <a16:creationId xmlns:a16="http://schemas.microsoft.com/office/drawing/2014/main" id="{0A317001-D2C2-D838-A26A-4CB313A8F013}"/>
                  </a:ext>
                </a:extLst>
              </p:cNvPr>
              <p:cNvSpPr txBox="1">
                <a:spLocks noRot="1" noChangeAspect="1" noMove="1" noResize="1" noEditPoints="1" noAdjustHandles="1" noChangeArrowheads="1" noChangeShapeType="1" noTextEdit="1"/>
              </p:cNvSpPr>
              <p:nvPr/>
            </p:nvSpPr>
            <p:spPr>
              <a:xfrm>
                <a:off x="2030286" y="1913228"/>
                <a:ext cx="1143390" cy="415498"/>
              </a:xfrm>
              <a:prstGeom prst="rect">
                <a:avLst/>
              </a:prstGeom>
              <a:blipFill>
                <a:blip r:embed="rId5"/>
                <a:stretch>
                  <a:fillRect l="-8696" t="-14706" r="-4348" b="-2352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8" name="テキスト ボックス 257">
                <a:extLst>
                  <a:ext uri="{FF2B5EF4-FFF2-40B4-BE49-F238E27FC236}">
                    <a16:creationId xmlns:a16="http://schemas.microsoft.com/office/drawing/2014/main" id="{D26DA1ED-446A-05A9-3669-74D8779216CF}"/>
                  </a:ext>
                </a:extLst>
              </p:cNvPr>
              <p:cNvSpPr txBox="1"/>
              <p:nvPr/>
            </p:nvSpPr>
            <p:spPr>
              <a:xfrm>
                <a:off x="2543406" y="4474567"/>
                <a:ext cx="693972" cy="415498"/>
              </a:xfrm>
              <a:prstGeom prst="rect">
                <a:avLst/>
              </a:prstGeom>
              <a:noFill/>
            </p:spPr>
            <p:txBody>
              <a:bodyPr wrap="none" lIns="0" tIns="0" rIns="0" bIns="0" rtlCol="0">
                <a:spAutoFit/>
              </a:bodyPr>
              <a:lstStyle/>
              <a:p>
                <a:pPr algn="ctr"/>
                <a:r>
                  <a:rPr lang="ja-JP" altLang="en-US" sz="1080" dirty="0">
                    <a:ea typeface="Cambria Math" panose="02040503050406030204" pitchFamily="18" charset="0"/>
                  </a:rPr>
                  <a:t>零空間</a:t>
                </a:r>
                <a:endParaRPr lang="en-US" altLang="ja-JP" sz="1080"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altLang="ja-JP" sz="1620" i="1">
                          <a:latin typeface="Cambria Math" panose="02040503050406030204" pitchFamily="18" charset="0"/>
                          <a:ea typeface="Cambria Math" panose="02040503050406030204" pitchFamily="18" charset="0"/>
                        </a:rPr>
                        <m:t>𝐴𝑥</m:t>
                      </m:r>
                      <m:r>
                        <a:rPr lang="en-US" altLang="ja-JP" sz="1620" i="1">
                          <a:latin typeface="Cambria Math" panose="02040503050406030204" pitchFamily="18" charset="0"/>
                          <a:ea typeface="Cambria Math" panose="02040503050406030204" pitchFamily="18" charset="0"/>
                        </a:rPr>
                        <m:t>=0</m:t>
                      </m:r>
                    </m:oMath>
                  </m:oMathPara>
                </a14:m>
                <a:endParaRPr lang="ja-JP" altLang="en-US" sz="1620"/>
              </a:p>
            </p:txBody>
          </p:sp>
        </mc:Choice>
        <mc:Fallback xmlns="">
          <p:sp>
            <p:nvSpPr>
              <p:cNvPr id="258" name="テキスト ボックス 257">
                <a:extLst>
                  <a:ext uri="{FF2B5EF4-FFF2-40B4-BE49-F238E27FC236}">
                    <a16:creationId xmlns:a16="http://schemas.microsoft.com/office/drawing/2014/main" id="{D26DA1ED-446A-05A9-3669-74D8779216CF}"/>
                  </a:ext>
                </a:extLst>
              </p:cNvPr>
              <p:cNvSpPr txBox="1">
                <a:spLocks noRot="1" noChangeAspect="1" noMove="1" noResize="1" noEditPoints="1" noAdjustHandles="1" noChangeArrowheads="1" noChangeShapeType="1" noTextEdit="1"/>
              </p:cNvSpPr>
              <p:nvPr/>
            </p:nvSpPr>
            <p:spPr>
              <a:xfrm>
                <a:off x="2543406" y="4474567"/>
                <a:ext cx="693972" cy="415498"/>
              </a:xfrm>
              <a:prstGeom prst="rect">
                <a:avLst/>
              </a:prstGeom>
              <a:blipFill>
                <a:blip r:embed="rId6"/>
                <a:stretch>
                  <a:fillRect l="-5455" t="-12121" r="-7273" b="-3030"/>
                </a:stretch>
              </a:blipFill>
            </p:spPr>
            <p:txBody>
              <a:bodyPr/>
              <a:lstStyle/>
              <a:p>
                <a:r>
                  <a:rPr lang="ja-JP" altLang="en-US">
                    <a:noFill/>
                  </a:rPr>
                  <a:t> </a:t>
                </a:r>
              </a:p>
            </p:txBody>
          </p:sp>
        </mc:Fallback>
      </mc:AlternateContent>
      <p:sp>
        <p:nvSpPr>
          <p:cNvPr id="259" name="正方形/長方形 258">
            <a:extLst>
              <a:ext uri="{FF2B5EF4-FFF2-40B4-BE49-F238E27FC236}">
                <a16:creationId xmlns:a16="http://schemas.microsoft.com/office/drawing/2014/main" id="{617EE73D-6DEB-14F8-A1D8-5094C7B14148}"/>
              </a:ext>
            </a:extLst>
          </p:cNvPr>
          <p:cNvSpPr/>
          <p:nvPr/>
        </p:nvSpPr>
        <p:spPr>
          <a:xfrm rot="1913394">
            <a:off x="2721603" y="3944244"/>
            <a:ext cx="183725" cy="1671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20"/>
          </a:p>
        </p:txBody>
      </p:sp>
      <p:sp>
        <p:nvSpPr>
          <p:cNvPr id="260" name="正方形/長方形 259">
            <a:extLst>
              <a:ext uri="{FF2B5EF4-FFF2-40B4-BE49-F238E27FC236}">
                <a16:creationId xmlns:a16="http://schemas.microsoft.com/office/drawing/2014/main" id="{F4D37B8C-77EE-9988-43FF-999107980375}"/>
              </a:ext>
            </a:extLst>
          </p:cNvPr>
          <p:cNvSpPr/>
          <p:nvPr/>
        </p:nvSpPr>
        <p:spPr>
          <a:xfrm rot="1913394">
            <a:off x="6784894" y="3944246"/>
            <a:ext cx="183725" cy="1671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20"/>
          </a:p>
        </p:txBody>
      </p:sp>
      <mc:AlternateContent xmlns:mc="http://schemas.openxmlformats.org/markup-compatibility/2006" xmlns:a14="http://schemas.microsoft.com/office/drawing/2010/main">
        <mc:Choice Requires="a14">
          <p:sp>
            <p:nvSpPr>
              <p:cNvPr id="261" name="テキスト ボックス 260">
                <a:extLst>
                  <a:ext uri="{FF2B5EF4-FFF2-40B4-BE49-F238E27FC236}">
                    <a16:creationId xmlns:a16="http://schemas.microsoft.com/office/drawing/2014/main" id="{48AE042C-06F4-D4CF-55A6-AA395E44CE9E}"/>
                  </a:ext>
                </a:extLst>
              </p:cNvPr>
              <p:cNvSpPr txBox="1"/>
              <p:nvPr/>
            </p:nvSpPr>
            <p:spPr>
              <a:xfrm>
                <a:off x="6528540" y="4561800"/>
                <a:ext cx="696153" cy="415498"/>
              </a:xfrm>
              <a:prstGeom prst="rect">
                <a:avLst/>
              </a:prstGeom>
              <a:noFill/>
            </p:spPr>
            <p:txBody>
              <a:bodyPr wrap="none" lIns="0" tIns="0" rIns="0" bIns="0" rtlCol="0">
                <a:spAutoFit/>
              </a:bodyPr>
              <a:lstStyle/>
              <a:p>
                <a:pPr algn="ctr"/>
                <a:r>
                  <a:rPr lang="ja-JP" altLang="en-US" sz="1080" dirty="0">
                    <a:ea typeface="Cambria Math" panose="02040503050406030204" pitchFamily="18" charset="0"/>
                  </a:rPr>
                  <a:t>左零空間</a:t>
                </a:r>
                <a:endParaRPr lang="en-US" altLang="ja-JP" sz="1080"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altLang="ja-JP" sz="1620" b="0" i="1" smtClean="0">
                          <a:latin typeface="Cambria Math" panose="02040503050406030204" pitchFamily="18" charset="0"/>
                          <a:ea typeface="Cambria Math" panose="02040503050406030204" pitchFamily="18" charset="0"/>
                        </a:rPr>
                        <m:t>𝑦</m:t>
                      </m:r>
                      <m:r>
                        <a:rPr lang="en-US" altLang="ja-JP" sz="1620" i="1">
                          <a:latin typeface="Cambria Math" panose="02040503050406030204" pitchFamily="18" charset="0"/>
                          <a:ea typeface="Cambria Math" panose="02040503050406030204" pitchFamily="18" charset="0"/>
                        </a:rPr>
                        <m:t>𝐴</m:t>
                      </m:r>
                      <m:r>
                        <a:rPr lang="en-US" altLang="ja-JP" sz="1620">
                          <a:latin typeface="Cambria Math" panose="02040503050406030204" pitchFamily="18" charset="0"/>
                          <a:ea typeface="Cambria Math" panose="02040503050406030204" pitchFamily="18" charset="0"/>
                        </a:rPr>
                        <m:t>=0</m:t>
                      </m:r>
                    </m:oMath>
                  </m:oMathPara>
                </a14:m>
                <a:endParaRPr lang="ja-JP" altLang="en-US" sz="1620"/>
              </a:p>
            </p:txBody>
          </p:sp>
        </mc:Choice>
        <mc:Fallback xmlns="">
          <p:sp>
            <p:nvSpPr>
              <p:cNvPr id="261" name="テキスト ボックス 260">
                <a:extLst>
                  <a:ext uri="{FF2B5EF4-FFF2-40B4-BE49-F238E27FC236}">
                    <a16:creationId xmlns:a16="http://schemas.microsoft.com/office/drawing/2014/main" id="{48AE042C-06F4-D4CF-55A6-AA395E44CE9E}"/>
                  </a:ext>
                </a:extLst>
              </p:cNvPr>
              <p:cNvSpPr txBox="1">
                <a:spLocks noRot="1" noChangeAspect="1" noMove="1" noResize="1" noEditPoints="1" noAdjustHandles="1" noChangeArrowheads="1" noChangeShapeType="1" noTextEdit="1"/>
              </p:cNvSpPr>
              <p:nvPr/>
            </p:nvSpPr>
            <p:spPr>
              <a:xfrm>
                <a:off x="6528540" y="4561800"/>
                <a:ext cx="696153" cy="415498"/>
              </a:xfrm>
              <a:prstGeom prst="rect">
                <a:avLst/>
              </a:prstGeom>
              <a:blipFill>
                <a:blip r:embed="rId7"/>
                <a:stretch>
                  <a:fillRect l="-7273" t="-15152" r="-7273" b="-1212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2" name="テキスト ボックス 261">
                <a:extLst>
                  <a:ext uri="{FF2B5EF4-FFF2-40B4-BE49-F238E27FC236}">
                    <a16:creationId xmlns:a16="http://schemas.microsoft.com/office/drawing/2014/main" id="{76D9EE74-971B-B286-4170-9DD48577734E}"/>
                  </a:ext>
                </a:extLst>
              </p:cNvPr>
              <p:cNvSpPr txBox="1"/>
              <p:nvPr/>
            </p:nvSpPr>
            <p:spPr>
              <a:xfrm>
                <a:off x="1436246" y="1706284"/>
                <a:ext cx="376449" cy="2492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ja-JP" sz="1620" i="1">
                          <a:latin typeface="Cambria Math" panose="02040503050406030204" pitchFamily="18" charset="0"/>
                        </a:rPr>
                        <m:t>=</m:t>
                      </m:r>
                      <m:r>
                        <a:rPr lang="en-US" altLang="ja-JP" sz="1620" i="1">
                          <a:latin typeface="Cambria Math" panose="02040503050406030204" pitchFamily="18" charset="0"/>
                        </a:rPr>
                        <m:t>𝑟</m:t>
                      </m:r>
                    </m:oMath>
                  </m:oMathPara>
                </a14:m>
                <a:endParaRPr lang="ja-JP" altLang="en-US" sz="1620"/>
              </a:p>
            </p:txBody>
          </p:sp>
        </mc:Choice>
        <mc:Fallback xmlns="">
          <p:sp>
            <p:nvSpPr>
              <p:cNvPr id="262" name="テキスト ボックス 261">
                <a:extLst>
                  <a:ext uri="{FF2B5EF4-FFF2-40B4-BE49-F238E27FC236}">
                    <a16:creationId xmlns:a16="http://schemas.microsoft.com/office/drawing/2014/main" id="{76D9EE74-971B-B286-4170-9DD48577734E}"/>
                  </a:ext>
                </a:extLst>
              </p:cNvPr>
              <p:cNvSpPr txBox="1">
                <a:spLocks noRot="1" noChangeAspect="1" noMove="1" noResize="1" noEditPoints="1" noAdjustHandles="1" noChangeArrowheads="1" noChangeShapeType="1" noTextEdit="1"/>
              </p:cNvSpPr>
              <p:nvPr/>
            </p:nvSpPr>
            <p:spPr>
              <a:xfrm>
                <a:off x="1436246" y="1706284"/>
                <a:ext cx="376449" cy="249299"/>
              </a:xfrm>
              <a:prstGeom prst="rect">
                <a:avLst/>
              </a:prstGeom>
              <a:blipFill>
                <a:blip r:embed="rId8"/>
                <a:stretch>
                  <a:fillRect l="-6667" r="-3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3" name="テキスト ボックス 262">
                <a:extLst>
                  <a:ext uri="{FF2B5EF4-FFF2-40B4-BE49-F238E27FC236}">
                    <a16:creationId xmlns:a16="http://schemas.microsoft.com/office/drawing/2014/main" id="{510689BF-9711-F5DE-3981-ED5B66656937}"/>
                  </a:ext>
                </a:extLst>
              </p:cNvPr>
              <p:cNvSpPr txBox="1"/>
              <p:nvPr/>
            </p:nvSpPr>
            <p:spPr>
              <a:xfrm>
                <a:off x="5087653" y="1692567"/>
                <a:ext cx="422936" cy="2492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ja-JP" sz="1620" i="1">
                          <a:latin typeface="Cambria Math" panose="02040503050406030204" pitchFamily="18" charset="0"/>
                        </a:rPr>
                        <m:t> =</m:t>
                      </m:r>
                      <m:r>
                        <a:rPr lang="en-US" altLang="ja-JP" sz="1620" i="1">
                          <a:latin typeface="Cambria Math" panose="02040503050406030204" pitchFamily="18" charset="0"/>
                        </a:rPr>
                        <m:t>𝑟</m:t>
                      </m:r>
                    </m:oMath>
                  </m:oMathPara>
                </a14:m>
                <a:endParaRPr lang="ja-JP" altLang="en-US" sz="1620"/>
              </a:p>
            </p:txBody>
          </p:sp>
        </mc:Choice>
        <mc:Fallback xmlns="">
          <p:sp>
            <p:nvSpPr>
              <p:cNvPr id="263" name="テキスト ボックス 262">
                <a:extLst>
                  <a:ext uri="{FF2B5EF4-FFF2-40B4-BE49-F238E27FC236}">
                    <a16:creationId xmlns:a16="http://schemas.microsoft.com/office/drawing/2014/main" id="{510689BF-9711-F5DE-3981-ED5B66656937}"/>
                  </a:ext>
                </a:extLst>
              </p:cNvPr>
              <p:cNvSpPr txBox="1">
                <a:spLocks noRot="1" noChangeAspect="1" noMove="1" noResize="1" noEditPoints="1" noAdjustHandles="1" noChangeArrowheads="1" noChangeShapeType="1" noTextEdit="1"/>
              </p:cNvSpPr>
              <p:nvPr/>
            </p:nvSpPr>
            <p:spPr>
              <a:xfrm>
                <a:off x="5087653" y="1692567"/>
                <a:ext cx="422936" cy="249299"/>
              </a:xfrm>
              <a:prstGeom prst="rect">
                <a:avLst/>
              </a:prstGeom>
              <a:blipFill>
                <a:blip r:embed="rId9"/>
                <a:stretch>
                  <a:fillRect l="-14706" t="-9524" r="-5882" b="-2857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4" name="テキスト ボックス 263">
                <a:extLst>
                  <a:ext uri="{FF2B5EF4-FFF2-40B4-BE49-F238E27FC236}">
                    <a16:creationId xmlns:a16="http://schemas.microsoft.com/office/drawing/2014/main" id="{61AE2736-1E76-C450-4C39-7D99E77C2928}"/>
                  </a:ext>
                </a:extLst>
              </p:cNvPr>
              <p:cNvSpPr txBox="1"/>
              <p:nvPr/>
            </p:nvSpPr>
            <p:spPr>
              <a:xfrm>
                <a:off x="1748536" y="4993652"/>
                <a:ext cx="746423" cy="2492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ja-JP" sz="1620" i="1">
                          <a:latin typeface="Cambria Math" panose="02040503050406030204" pitchFamily="18" charset="0"/>
                        </a:rPr>
                        <m:t>=</m:t>
                      </m:r>
                      <m:r>
                        <a:rPr lang="en-US" altLang="ja-JP" sz="1620" i="1">
                          <a:latin typeface="Cambria Math" panose="02040503050406030204" pitchFamily="18" charset="0"/>
                        </a:rPr>
                        <m:t>𝑛</m:t>
                      </m:r>
                      <m:r>
                        <a:rPr lang="en-US" altLang="ja-JP" sz="1620" i="1">
                          <a:latin typeface="Cambria Math" panose="02040503050406030204" pitchFamily="18" charset="0"/>
                        </a:rPr>
                        <m:t>−</m:t>
                      </m:r>
                      <m:r>
                        <a:rPr lang="en-US" altLang="ja-JP" sz="1620" i="1">
                          <a:latin typeface="Cambria Math" panose="02040503050406030204" pitchFamily="18" charset="0"/>
                        </a:rPr>
                        <m:t>𝑟</m:t>
                      </m:r>
                    </m:oMath>
                  </m:oMathPara>
                </a14:m>
                <a:endParaRPr lang="ja-JP" altLang="en-US" sz="1620"/>
              </a:p>
            </p:txBody>
          </p:sp>
        </mc:Choice>
        <mc:Fallback xmlns="">
          <p:sp>
            <p:nvSpPr>
              <p:cNvPr id="264" name="テキスト ボックス 263">
                <a:extLst>
                  <a:ext uri="{FF2B5EF4-FFF2-40B4-BE49-F238E27FC236}">
                    <a16:creationId xmlns:a16="http://schemas.microsoft.com/office/drawing/2014/main" id="{61AE2736-1E76-C450-4C39-7D99E77C2928}"/>
                  </a:ext>
                </a:extLst>
              </p:cNvPr>
              <p:cNvSpPr txBox="1">
                <a:spLocks noRot="1" noChangeAspect="1" noMove="1" noResize="1" noEditPoints="1" noAdjustHandles="1" noChangeArrowheads="1" noChangeShapeType="1" noTextEdit="1"/>
              </p:cNvSpPr>
              <p:nvPr/>
            </p:nvSpPr>
            <p:spPr>
              <a:xfrm>
                <a:off x="1748536" y="4993652"/>
                <a:ext cx="746423" cy="249299"/>
              </a:xfrm>
              <a:prstGeom prst="rect">
                <a:avLst/>
              </a:prstGeom>
              <a:blipFill>
                <a:blip r:embed="rId10"/>
                <a:stretch>
                  <a:fillRect l="-1667" r="-1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5" name="テキスト ボックス 264">
                <a:extLst>
                  <a:ext uri="{FF2B5EF4-FFF2-40B4-BE49-F238E27FC236}">
                    <a16:creationId xmlns:a16="http://schemas.microsoft.com/office/drawing/2014/main" id="{29DE441B-514D-14F4-B598-3D1A0C366DFF}"/>
                  </a:ext>
                </a:extLst>
              </p:cNvPr>
              <p:cNvSpPr txBox="1"/>
              <p:nvPr/>
            </p:nvSpPr>
            <p:spPr>
              <a:xfrm>
                <a:off x="5343240" y="5005910"/>
                <a:ext cx="802527" cy="2492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ja-JP" sz="1620" i="1">
                          <a:latin typeface="Cambria Math" panose="02040503050406030204" pitchFamily="18" charset="0"/>
                        </a:rPr>
                        <m:t>=</m:t>
                      </m:r>
                      <m:r>
                        <a:rPr lang="en-US" altLang="ja-JP" sz="1620" i="1">
                          <a:latin typeface="Cambria Math" panose="02040503050406030204" pitchFamily="18" charset="0"/>
                        </a:rPr>
                        <m:t>𝑚</m:t>
                      </m:r>
                      <m:r>
                        <a:rPr lang="en-US" altLang="ja-JP" sz="1620" i="1">
                          <a:latin typeface="Cambria Math" panose="02040503050406030204" pitchFamily="18" charset="0"/>
                        </a:rPr>
                        <m:t>−</m:t>
                      </m:r>
                      <m:r>
                        <a:rPr lang="en-US" altLang="ja-JP" sz="1620" i="1">
                          <a:latin typeface="Cambria Math" panose="02040503050406030204" pitchFamily="18" charset="0"/>
                        </a:rPr>
                        <m:t>𝑟</m:t>
                      </m:r>
                    </m:oMath>
                  </m:oMathPara>
                </a14:m>
                <a:endParaRPr lang="ja-JP" altLang="en-US" sz="1620"/>
              </a:p>
            </p:txBody>
          </p:sp>
        </mc:Choice>
        <mc:Fallback xmlns="">
          <p:sp>
            <p:nvSpPr>
              <p:cNvPr id="265" name="テキスト ボックス 264">
                <a:extLst>
                  <a:ext uri="{FF2B5EF4-FFF2-40B4-BE49-F238E27FC236}">
                    <a16:creationId xmlns:a16="http://schemas.microsoft.com/office/drawing/2014/main" id="{29DE441B-514D-14F4-B598-3D1A0C366DFF}"/>
                  </a:ext>
                </a:extLst>
              </p:cNvPr>
              <p:cNvSpPr txBox="1">
                <a:spLocks noRot="1" noChangeAspect="1" noMove="1" noResize="1" noEditPoints="1" noAdjustHandles="1" noChangeArrowheads="1" noChangeShapeType="1" noTextEdit="1"/>
              </p:cNvSpPr>
              <p:nvPr/>
            </p:nvSpPr>
            <p:spPr>
              <a:xfrm>
                <a:off x="5343240" y="5005910"/>
                <a:ext cx="802527" cy="249299"/>
              </a:xfrm>
              <a:prstGeom prst="rect">
                <a:avLst/>
              </a:prstGeom>
              <a:blipFill>
                <a:blip r:embed="rId11"/>
                <a:stretch>
                  <a:fillRect l="-1563" r="-3125"/>
                </a:stretch>
              </a:blipFill>
            </p:spPr>
            <p:txBody>
              <a:bodyPr/>
              <a:lstStyle/>
              <a:p>
                <a:r>
                  <a:rPr lang="ja-JP" altLang="en-US">
                    <a:noFill/>
                  </a:rPr>
                  <a:t> </a:t>
                </a:r>
              </a:p>
            </p:txBody>
          </p:sp>
        </mc:Fallback>
      </mc:AlternateContent>
      <p:sp>
        <p:nvSpPr>
          <p:cNvPr id="266" name="テキスト ボックス 265">
            <a:extLst>
              <a:ext uri="{FF2B5EF4-FFF2-40B4-BE49-F238E27FC236}">
                <a16:creationId xmlns:a16="http://schemas.microsoft.com/office/drawing/2014/main" id="{DE01C8E3-C1D6-09EC-FB63-31902BE13E55}"/>
              </a:ext>
            </a:extLst>
          </p:cNvPr>
          <p:cNvSpPr txBox="1"/>
          <p:nvPr/>
        </p:nvSpPr>
        <p:spPr>
          <a:xfrm>
            <a:off x="950718" y="1678851"/>
            <a:ext cx="562975" cy="341632"/>
          </a:xfrm>
          <a:prstGeom prst="rect">
            <a:avLst/>
          </a:prstGeom>
          <a:noFill/>
        </p:spPr>
        <p:txBody>
          <a:bodyPr wrap="none" rtlCol="0">
            <a:spAutoFit/>
          </a:bodyPr>
          <a:lstStyle/>
          <a:p>
            <a:pPr algn="r"/>
            <a:r>
              <a:rPr lang="en-US" altLang="ja-JP" sz="1620" dirty="0">
                <a:latin typeface="Meiryo" panose="020B0604030504040204" pitchFamily="34" charset="-128"/>
                <a:ea typeface="Meiryo" panose="020B0604030504040204" pitchFamily="34" charset="-128"/>
              </a:rPr>
              <a:t>dim</a:t>
            </a:r>
            <a:endParaRPr lang="ja-JP" altLang="en-US" sz="1620">
              <a:latin typeface="Meiryo" panose="020B0604030504040204" pitchFamily="34" charset="-128"/>
              <a:ea typeface="Meiryo" panose="020B0604030504040204" pitchFamily="34" charset="-128"/>
            </a:endParaRPr>
          </a:p>
        </p:txBody>
      </p:sp>
      <p:sp>
        <p:nvSpPr>
          <p:cNvPr id="267" name="テキスト ボックス 266">
            <a:extLst>
              <a:ext uri="{FF2B5EF4-FFF2-40B4-BE49-F238E27FC236}">
                <a16:creationId xmlns:a16="http://schemas.microsoft.com/office/drawing/2014/main" id="{D0E52664-B156-D3D2-1FC1-0ACCCF9497D7}"/>
              </a:ext>
            </a:extLst>
          </p:cNvPr>
          <p:cNvSpPr txBox="1"/>
          <p:nvPr/>
        </p:nvSpPr>
        <p:spPr>
          <a:xfrm>
            <a:off x="1245068" y="4954877"/>
            <a:ext cx="562975" cy="341632"/>
          </a:xfrm>
          <a:prstGeom prst="rect">
            <a:avLst/>
          </a:prstGeom>
          <a:noFill/>
        </p:spPr>
        <p:txBody>
          <a:bodyPr wrap="none" rtlCol="0">
            <a:spAutoFit/>
          </a:bodyPr>
          <a:lstStyle/>
          <a:p>
            <a:pPr algn="r"/>
            <a:r>
              <a:rPr lang="en-US" altLang="ja-JP" sz="1620" dirty="0">
                <a:latin typeface="Meiryo" panose="020B0604030504040204" pitchFamily="34" charset="-128"/>
                <a:ea typeface="Meiryo" panose="020B0604030504040204" pitchFamily="34" charset="-128"/>
              </a:rPr>
              <a:t>dim</a:t>
            </a:r>
            <a:endParaRPr lang="ja-JP" altLang="en-US" sz="1620">
              <a:latin typeface="Meiryo" panose="020B0604030504040204" pitchFamily="34" charset="-128"/>
              <a:ea typeface="Meiryo" panose="020B0604030504040204" pitchFamily="34" charset="-128"/>
            </a:endParaRPr>
          </a:p>
        </p:txBody>
      </p:sp>
      <p:sp>
        <p:nvSpPr>
          <p:cNvPr id="268" name="テキスト ボックス 267">
            <a:extLst>
              <a:ext uri="{FF2B5EF4-FFF2-40B4-BE49-F238E27FC236}">
                <a16:creationId xmlns:a16="http://schemas.microsoft.com/office/drawing/2014/main" id="{6E38157C-9F80-31D0-7452-8B593E5791DE}"/>
              </a:ext>
            </a:extLst>
          </p:cNvPr>
          <p:cNvSpPr txBox="1"/>
          <p:nvPr/>
        </p:nvSpPr>
        <p:spPr>
          <a:xfrm>
            <a:off x="4854568" y="4980660"/>
            <a:ext cx="562975" cy="341632"/>
          </a:xfrm>
          <a:prstGeom prst="rect">
            <a:avLst/>
          </a:prstGeom>
          <a:noFill/>
        </p:spPr>
        <p:txBody>
          <a:bodyPr wrap="none" rtlCol="0">
            <a:spAutoFit/>
          </a:bodyPr>
          <a:lstStyle/>
          <a:p>
            <a:pPr algn="r"/>
            <a:r>
              <a:rPr lang="en-US" altLang="ja-JP" sz="1620" dirty="0">
                <a:latin typeface="Meiryo" panose="020B0604030504040204" pitchFamily="34" charset="-128"/>
                <a:ea typeface="Meiryo" panose="020B0604030504040204" pitchFamily="34" charset="-128"/>
              </a:rPr>
              <a:t>dim</a:t>
            </a:r>
            <a:endParaRPr lang="ja-JP" altLang="en-US" sz="1620">
              <a:latin typeface="Meiryo" panose="020B0604030504040204" pitchFamily="34" charset="-128"/>
              <a:ea typeface="Meiryo" panose="020B0604030504040204" pitchFamily="34" charset="-128"/>
            </a:endParaRPr>
          </a:p>
        </p:txBody>
      </p:sp>
      <p:sp>
        <p:nvSpPr>
          <p:cNvPr id="269" name="テキスト ボックス 268">
            <a:extLst>
              <a:ext uri="{FF2B5EF4-FFF2-40B4-BE49-F238E27FC236}">
                <a16:creationId xmlns:a16="http://schemas.microsoft.com/office/drawing/2014/main" id="{EC564109-F463-BA7C-ACDF-1FDF79AF0B0A}"/>
              </a:ext>
            </a:extLst>
          </p:cNvPr>
          <p:cNvSpPr txBox="1"/>
          <p:nvPr/>
        </p:nvSpPr>
        <p:spPr>
          <a:xfrm>
            <a:off x="4636325" y="1678849"/>
            <a:ext cx="562975" cy="341632"/>
          </a:xfrm>
          <a:prstGeom prst="rect">
            <a:avLst/>
          </a:prstGeom>
          <a:noFill/>
        </p:spPr>
        <p:txBody>
          <a:bodyPr wrap="none" rtlCol="0">
            <a:spAutoFit/>
          </a:bodyPr>
          <a:lstStyle/>
          <a:p>
            <a:pPr algn="r"/>
            <a:r>
              <a:rPr lang="en-US" altLang="ja-JP" sz="1620" dirty="0">
                <a:latin typeface="Meiryo" panose="020B0604030504040204" pitchFamily="34" charset="-128"/>
                <a:ea typeface="Meiryo" panose="020B0604030504040204" pitchFamily="34" charset="-128"/>
              </a:rPr>
              <a:t>dim</a:t>
            </a:r>
            <a:endParaRPr lang="ja-JP" altLang="en-US" sz="1620">
              <a:latin typeface="Meiryo" panose="020B0604030504040204" pitchFamily="34" charset="-128"/>
              <a:ea typeface="Meiryo" panose="020B0604030504040204" pitchFamily="34" charset="-128"/>
            </a:endParaRPr>
          </a:p>
        </p:txBody>
      </p:sp>
      <mc:AlternateContent xmlns:mc="http://schemas.openxmlformats.org/markup-compatibility/2006" xmlns:a14="http://schemas.microsoft.com/office/drawing/2010/main">
        <mc:Choice Requires="a14">
          <p:sp>
            <p:nvSpPr>
              <p:cNvPr id="270" name="テキスト ボックス 269">
                <a:extLst>
                  <a:ext uri="{FF2B5EF4-FFF2-40B4-BE49-F238E27FC236}">
                    <a16:creationId xmlns:a16="http://schemas.microsoft.com/office/drawing/2014/main" id="{AECB95B6-D11C-8665-E732-53CB4B2AD6AF}"/>
                  </a:ext>
                </a:extLst>
              </p:cNvPr>
              <p:cNvSpPr txBox="1"/>
              <p:nvPr/>
            </p:nvSpPr>
            <p:spPr>
              <a:xfrm>
                <a:off x="1028638" y="1360972"/>
                <a:ext cx="603563" cy="2814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ja-JP" sz="1620" b="1">
                          <a:latin typeface="Cambria Math" panose="02040503050406030204" pitchFamily="18" charset="0"/>
                          <a:ea typeface="Cambria Math" panose="02040503050406030204" pitchFamily="18" charset="0"/>
                        </a:rPr>
                        <m:t>𝐂</m:t>
                      </m:r>
                      <m:d>
                        <m:dPr>
                          <m:ctrlPr>
                            <a:rPr lang="en-US" altLang="ja-JP" sz="1620" i="1">
                              <a:latin typeface="Cambria Math" panose="02040503050406030204" pitchFamily="18" charset="0"/>
                              <a:ea typeface="Cambria Math" panose="02040503050406030204" pitchFamily="18" charset="0"/>
                            </a:rPr>
                          </m:ctrlPr>
                        </m:dPr>
                        <m:e>
                          <m:sSup>
                            <m:sSupPr>
                              <m:ctrlPr>
                                <a:rPr lang="en-US" altLang="ja-JP" sz="1620" i="1">
                                  <a:latin typeface="Cambria Math" panose="02040503050406030204" pitchFamily="18" charset="0"/>
                                  <a:ea typeface="Cambria Math" panose="02040503050406030204" pitchFamily="18" charset="0"/>
                                </a:rPr>
                              </m:ctrlPr>
                            </m:sSupPr>
                            <m:e>
                              <m:r>
                                <a:rPr lang="en-US" altLang="ja-JP" sz="1620" i="1">
                                  <a:latin typeface="Cambria Math" panose="02040503050406030204" pitchFamily="18" charset="0"/>
                                  <a:ea typeface="Cambria Math" panose="02040503050406030204" pitchFamily="18" charset="0"/>
                                </a:rPr>
                                <m:t>𝐴</m:t>
                              </m:r>
                            </m:e>
                            <m:sup>
                              <m:r>
                                <m:rPr>
                                  <m:sty m:val="p"/>
                                </m:rPr>
                                <a:rPr lang="en-US" altLang="ja-JP" sz="1620">
                                  <a:latin typeface="Cambria Math" panose="02040503050406030204" pitchFamily="18" charset="0"/>
                                  <a:ea typeface="Cambria Math" panose="02040503050406030204" pitchFamily="18" charset="0"/>
                                </a:rPr>
                                <m:t>T</m:t>
                              </m:r>
                            </m:sup>
                          </m:sSup>
                        </m:e>
                      </m:d>
                    </m:oMath>
                  </m:oMathPara>
                </a14:m>
                <a:endParaRPr lang="ja-JP" altLang="en-US" sz="1620"/>
              </a:p>
            </p:txBody>
          </p:sp>
        </mc:Choice>
        <mc:Fallback xmlns="">
          <p:sp>
            <p:nvSpPr>
              <p:cNvPr id="270" name="テキスト ボックス 269">
                <a:extLst>
                  <a:ext uri="{FF2B5EF4-FFF2-40B4-BE49-F238E27FC236}">
                    <a16:creationId xmlns:a16="http://schemas.microsoft.com/office/drawing/2014/main" id="{AECB95B6-D11C-8665-E732-53CB4B2AD6AF}"/>
                  </a:ext>
                </a:extLst>
              </p:cNvPr>
              <p:cNvSpPr txBox="1">
                <a:spLocks noRot="1" noChangeAspect="1" noMove="1" noResize="1" noEditPoints="1" noAdjustHandles="1" noChangeArrowheads="1" noChangeShapeType="1" noTextEdit="1"/>
              </p:cNvSpPr>
              <p:nvPr/>
            </p:nvSpPr>
            <p:spPr>
              <a:xfrm>
                <a:off x="1028638" y="1360972"/>
                <a:ext cx="603563" cy="281424"/>
              </a:xfrm>
              <a:prstGeom prst="rect">
                <a:avLst/>
              </a:prstGeom>
              <a:blipFill>
                <a:blip r:embed="rId12"/>
                <a:stretch>
                  <a:fillRect l="-8333" b="-434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1" name="テキスト ボックス 270">
                <a:extLst>
                  <a:ext uri="{FF2B5EF4-FFF2-40B4-BE49-F238E27FC236}">
                    <a16:creationId xmlns:a16="http://schemas.microsoft.com/office/drawing/2014/main" id="{FD08194D-2976-DA07-BDED-73A8C19EE61D}"/>
                  </a:ext>
                </a:extLst>
              </p:cNvPr>
              <p:cNvSpPr txBox="1"/>
              <p:nvPr/>
            </p:nvSpPr>
            <p:spPr>
              <a:xfrm>
                <a:off x="4686710" y="1360760"/>
                <a:ext cx="487761" cy="2492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ja-JP" sz="1620" b="1">
                          <a:latin typeface="Cambria Math" panose="02040503050406030204" pitchFamily="18" charset="0"/>
                        </a:rPr>
                        <m:t>𝐂</m:t>
                      </m:r>
                      <m:r>
                        <a:rPr lang="en-US" altLang="ja-JP" sz="1620" i="1">
                          <a:latin typeface="Cambria Math" panose="02040503050406030204" pitchFamily="18" charset="0"/>
                        </a:rPr>
                        <m:t>(</m:t>
                      </m:r>
                      <m:r>
                        <a:rPr lang="en-US" altLang="ja-JP" sz="1620" i="1">
                          <a:latin typeface="Cambria Math" panose="02040503050406030204" pitchFamily="18" charset="0"/>
                        </a:rPr>
                        <m:t>𝐴</m:t>
                      </m:r>
                      <m:r>
                        <a:rPr lang="en-US" altLang="ja-JP" sz="1620" i="1">
                          <a:latin typeface="Cambria Math" panose="02040503050406030204" pitchFamily="18" charset="0"/>
                        </a:rPr>
                        <m:t>)</m:t>
                      </m:r>
                    </m:oMath>
                  </m:oMathPara>
                </a14:m>
                <a:endParaRPr lang="ja-JP" altLang="en-US" sz="1620"/>
              </a:p>
            </p:txBody>
          </p:sp>
        </mc:Choice>
        <mc:Fallback xmlns="">
          <p:sp>
            <p:nvSpPr>
              <p:cNvPr id="271" name="テキスト ボックス 270">
                <a:extLst>
                  <a:ext uri="{FF2B5EF4-FFF2-40B4-BE49-F238E27FC236}">
                    <a16:creationId xmlns:a16="http://schemas.microsoft.com/office/drawing/2014/main" id="{FD08194D-2976-DA07-BDED-73A8C19EE61D}"/>
                  </a:ext>
                </a:extLst>
              </p:cNvPr>
              <p:cNvSpPr txBox="1">
                <a:spLocks noRot="1" noChangeAspect="1" noMove="1" noResize="1" noEditPoints="1" noAdjustHandles="1" noChangeArrowheads="1" noChangeShapeType="1" noTextEdit="1"/>
              </p:cNvSpPr>
              <p:nvPr/>
            </p:nvSpPr>
            <p:spPr>
              <a:xfrm>
                <a:off x="4686710" y="1360760"/>
                <a:ext cx="487761" cy="249299"/>
              </a:xfrm>
              <a:prstGeom prst="rect">
                <a:avLst/>
              </a:prstGeom>
              <a:blipFill>
                <a:blip r:embed="rId13"/>
                <a:stretch>
                  <a:fillRect l="-10256" r="-12821" b="-35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2" name="テキスト ボックス 271">
                <a:extLst>
                  <a:ext uri="{FF2B5EF4-FFF2-40B4-BE49-F238E27FC236}">
                    <a16:creationId xmlns:a16="http://schemas.microsoft.com/office/drawing/2014/main" id="{3ACCE64C-7008-C22B-E76D-371F76A086B1}"/>
                  </a:ext>
                </a:extLst>
              </p:cNvPr>
              <p:cNvSpPr txBox="1"/>
              <p:nvPr/>
            </p:nvSpPr>
            <p:spPr>
              <a:xfrm>
                <a:off x="1353870" y="4674969"/>
                <a:ext cx="510204" cy="2492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ja-JP" sz="1620" b="1">
                          <a:latin typeface="Cambria Math" panose="02040503050406030204" pitchFamily="18" charset="0"/>
                          <a:ea typeface="Cambria Math" panose="02040503050406030204" pitchFamily="18" charset="0"/>
                        </a:rPr>
                        <m:t>𝐍</m:t>
                      </m:r>
                      <m:r>
                        <a:rPr lang="en-US" altLang="ja-JP" sz="1620" i="1">
                          <a:latin typeface="Cambria Math" panose="02040503050406030204" pitchFamily="18" charset="0"/>
                          <a:ea typeface="Cambria Math" panose="02040503050406030204" pitchFamily="18" charset="0"/>
                        </a:rPr>
                        <m:t>(</m:t>
                      </m:r>
                      <m:r>
                        <a:rPr lang="en-US" altLang="ja-JP" sz="1620" i="1">
                          <a:latin typeface="Cambria Math" panose="02040503050406030204" pitchFamily="18" charset="0"/>
                          <a:ea typeface="Cambria Math" panose="02040503050406030204" pitchFamily="18" charset="0"/>
                        </a:rPr>
                        <m:t>𝐴</m:t>
                      </m:r>
                      <m:r>
                        <a:rPr lang="en-US" altLang="ja-JP" sz="1620" i="1">
                          <a:latin typeface="Cambria Math" panose="02040503050406030204" pitchFamily="18" charset="0"/>
                          <a:ea typeface="Cambria Math" panose="02040503050406030204" pitchFamily="18" charset="0"/>
                        </a:rPr>
                        <m:t>)</m:t>
                      </m:r>
                    </m:oMath>
                  </m:oMathPara>
                </a14:m>
                <a:endParaRPr lang="ja-JP" altLang="en-US" sz="1620"/>
              </a:p>
            </p:txBody>
          </p:sp>
        </mc:Choice>
        <mc:Fallback xmlns="">
          <p:sp>
            <p:nvSpPr>
              <p:cNvPr id="272" name="テキスト ボックス 271">
                <a:extLst>
                  <a:ext uri="{FF2B5EF4-FFF2-40B4-BE49-F238E27FC236}">
                    <a16:creationId xmlns:a16="http://schemas.microsoft.com/office/drawing/2014/main" id="{3ACCE64C-7008-C22B-E76D-371F76A086B1}"/>
                  </a:ext>
                </a:extLst>
              </p:cNvPr>
              <p:cNvSpPr txBox="1">
                <a:spLocks noRot="1" noChangeAspect="1" noMove="1" noResize="1" noEditPoints="1" noAdjustHandles="1" noChangeArrowheads="1" noChangeShapeType="1" noTextEdit="1"/>
              </p:cNvSpPr>
              <p:nvPr/>
            </p:nvSpPr>
            <p:spPr>
              <a:xfrm>
                <a:off x="1353870" y="4674969"/>
                <a:ext cx="510204" cy="249299"/>
              </a:xfrm>
              <a:prstGeom prst="rect">
                <a:avLst/>
              </a:prstGeom>
              <a:blipFill>
                <a:blip r:embed="rId14"/>
                <a:stretch>
                  <a:fillRect l="-7317" r="-14634" b="-40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3" name="テキスト ボックス 272">
                <a:extLst>
                  <a:ext uri="{FF2B5EF4-FFF2-40B4-BE49-F238E27FC236}">
                    <a16:creationId xmlns:a16="http://schemas.microsoft.com/office/drawing/2014/main" id="{EF553D79-6B8B-8801-1734-47BC1982638F}"/>
                  </a:ext>
                </a:extLst>
              </p:cNvPr>
              <p:cNvSpPr txBox="1"/>
              <p:nvPr/>
            </p:nvSpPr>
            <p:spPr>
              <a:xfrm>
                <a:off x="4926234" y="4665436"/>
                <a:ext cx="612539" cy="2537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ja-JP" sz="1620" b="1">
                          <a:latin typeface="Cambria Math" panose="02040503050406030204" pitchFamily="18" charset="0"/>
                          <a:ea typeface="Cambria Math" panose="02040503050406030204" pitchFamily="18" charset="0"/>
                        </a:rPr>
                        <m:t>𝐍</m:t>
                      </m:r>
                      <m:r>
                        <a:rPr lang="en-US" altLang="ja-JP" sz="1620" i="1">
                          <a:latin typeface="Cambria Math" panose="02040503050406030204" pitchFamily="18" charset="0"/>
                          <a:ea typeface="Cambria Math" panose="02040503050406030204" pitchFamily="18" charset="0"/>
                        </a:rPr>
                        <m:t>(</m:t>
                      </m:r>
                      <m:sSup>
                        <m:sSupPr>
                          <m:ctrlPr>
                            <a:rPr lang="en-US" altLang="ja-JP" sz="1620" i="1">
                              <a:latin typeface="Cambria Math" panose="02040503050406030204" pitchFamily="18" charset="0"/>
                              <a:ea typeface="Cambria Math" panose="02040503050406030204" pitchFamily="18" charset="0"/>
                            </a:rPr>
                          </m:ctrlPr>
                        </m:sSupPr>
                        <m:e>
                          <m:r>
                            <a:rPr lang="en-US" altLang="ja-JP" sz="1620" i="1">
                              <a:latin typeface="Cambria Math" panose="02040503050406030204" pitchFamily="18" charset="0"/>
                              <a:ea typeface="Cambria Math" panose="02040503050406030204" pitchFamily="18" charset="0"/>
                            </a:rPr>
                            <m:t>𝐴</m:t>
                          </m:r>
                        </m:e>
                        <m:sup>
                          <m:r>
                            <m:rPr>
                              <m:sty m:val="p"/>
                            </m:rPr>
                            <a:rPr lang="en-US" altLang="ja-JP" sz="1620">
                              <a:latin typeface="Cambria Math" panose="02040503050406030204" pitchFamily="18" charset="0"/>
                              <a:ea typeface="Cambria Math" panose="02040503050406030204" pitchFamily="18" charset="0"/>
                            </a:rPr>
                            <m:t>T</m:t>
                          </m:r>
                        </m:sup>
                      </m:sSup>
                      <m:r>
                        <a:rPr lang="en-US" altLang="ja-JP" sz="1620" i="1">
                          <a:latin typeface="Cambria Math" panose="02040503050406030204" pitchFamily="18" charset="0"/>
                          <a:ea typeface="Cambria Math" panose="02040503050406030204" pitchFamily="18" charset="0"/>
                        </a:rPr>
                        <m:t>)</m:t>
                      </m:r>
                    </m:oMath>
                  </m:oMathPara>
                </a14:m>
                <a:endParaRPr lang="ja-JP" altLang="en-US" sz="1620"/>
              </a:p>
            </p:txBody>
          </p:sp>
        </mc:Choice>
        <mc:Fallback xmlns="">
          <p:sp>
            <p:nvSpPr>
              <p:cNvPr id="273" name="テキスト ボックス 272">
                <a:extLst>
                  <a:ext uri="{FF2B5EF4-FFF2-40B4-BE49-F238E27FC236}">
                    <a16:creationId xmlns:a16="http://schemas.microsoft.com/office/drawing/2014/main" id="{EF553D79-6B8B-8801-1734-47BC1982638F}"/>
                  </a:ext>
                </a:extLst>
              </p:cNvPr>
              <p:cNvSpPr txBox="1">
                <a:spLocks noRot="1" noChangeAspect="1" noMove="1" noResize="1" noEditPoints="1" noAdjustHandles="1" noChangeArrowheads="1" noChangeShapeType="1" noTextEdit="1"/>
              </p:cNvSpPr>
              <p:nvPr/>
            </p:nvSpPr>
            <p:spPr>
              <a:xfrm>
                <a:off x="4926234" y="4665436"/>
                <a:ext cx="612539" cy="253787"/>
              </a:xfrm>
              <a:prstGeom prst="rect">
                <a:avLst/>
              </a:prstGeom>
              <a:blipFill>
                <a:blip r:embed="rId15"/>
                <a:stretch>
                  <a:fillRect l="-6000" r="-10000" b="-3809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4" name="テキスト ボックス 273">
                <a:extLst>
                  <a:ext uri="{FF2B5EF4-FFF2-40B4-BE49-F238E27FC236}">
                    <a16:creationId xmlns:a16="http://schemas.microsoft.com/office/drawing/2014/main" id="{44E71AA0-5635-CF1A-676E-56BF157D8819}"/>
                  </a:ext>
                </a:extLst>
              </p:cNvPr>
              <p:cNvSpPr txBox="1"/>
              <p:nvPr/>
            </p:nvSpPr>
            <p:spPr>
              <a:xfrm>
                <a:off x="4136089" y="577507"/>
                <a:ext cx="955133" cy="2492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ja-JP" sz="1620" i="1">
                          <a:latin typeface="Cambria Math" panose="02040503050406030204" pitchFamily="18" charset="0"/>
                          <a:ea typeface="Cambria Math" panose="02040503050406030204" pitchFamily="18" charset="0"/>
                        </a:rPr>
                        <m:t>𝐴</m:t>
                      </m:r>
                      <m:r>
                        <a:rPr lang="en-US" altLang="ja-JP" sz="1620" i="1">
                          <a:latin typeface="Cambria Math" panose="02040503050406030204" pitchFamily="18" charset="0"/>
                          <a:ea typeface="Cambria Math" panose="02040503050406030204" pitchFamily="18" charset="0"/>
                        </a:rPr>
                        <m:t>∈</m:t>
                      </m:r>
                      <m:sSup>
                        <m:sSupPr>
                          <m:ctrlPr>
                            <a:rPr lang="en-US" altLang="ja-JP" sz="1620" i="1">
                              <a:latin typeface="Cambria Math" panose="02040503050406030204" pitchFamily="18" charset="0"/>
                              <a:ea typeface="Cambria Math" panose="02040503050406030204" pitchFamily="18" charset="0"/>
                            </a:rPr>
                          </m:ctrlPr>
                        </m:sSupPr>
                        <m:e>
                          <m:r>
                            <a:rPr lang="en-US" altLang="ja-JP" sz="1620" i="1">
                              <a:latin typeface="Cambria Math" panose="02040503050406030204" pitchFamily="18" charset="0"/>
                              <a:ea typeface="Cambria Math" panose="02040503050406030204" pitchFamily="18" charset="0"/>
                            </a:rPr>
                            <m:t>ℝ</m:t>
                          </m:r>
                        </m:e>
                        <m:sup>
                          <m:r>
                            <a:rPr lang="en-US" altLang="ja-JP" sz="1620" i="1">
                              <a:latin typeface="Cambria Math" panose="02040503050406030204" pitchFamily="18" charset="0"/>
                              <a:ea typeface="Cambria Math" panose="02040503050406030204" pitchFamily="18" charset="0"/>
                            </a:rPr>
                            <m:t>𝑚</m:t>
                          </m:r>
                          <m:r>
                            <a:rPr lang="en-US" altLang="ja-JP" sz="1620" i="1">
                              <a:latin typeface="Cambria Math" panose="02040503050406030204" pitchFamily="18" charset="0"/>
                              <a:ea typeface="Cambria Math" panose="02040503050406030204" pitchFamily="18" charset="0"/>
                            </a:rPr>
                            <m:t>×</m:t>
                          </m:r>
                          <m:r>
                            <a:rPr lang="en-US" altLang="ja-JP" sz="1620" i="1">
                              <a:latin typeface="Cambria Math" panose="02040503050406030204" pitchFamily="18" charset="0"/>
                              <a:ea typeface="Cambria Math" panose="02040503050406030204" pitchFamily="18" charset="0"/>
                            </a:rPr>
                            <m:t>𝑛</m:t>
                          </m:r>
                        </m:sup>
                      </m:sSup>
                    </m:oMath>
                  </m:oMathPara>
                </a14:m>
                <a:endParaRPr lang="ja-JP" altLang="en-US" sz="1620"/>
              </a:p>
            </p:txBody>
          </p:sp>
        </mc:Choice>
        <mc:Fallback xmlns="">
          <p:sp>
            <p:nvSpPr>
              <p:cNvPr id="274" name="テキスト ボックス 273">
                <a:extLst>
                  <a:ext uri="{FF2B5EF4-FFF2-40B4-BE49-F238E27FC236}">
                    <a16:creationId xmlns:a16="http://schemas.microsoft.com/office/drawing/2014/main" id="{44E71AA0-5635-CF1A-676E-56BF157D8819}"/>
                  </a:ext>
                </a:extLst>
              </p:cNvPr>
              <p:cNvSpPr txBox="1">
                <a:spLocks noRot="1" noChangeAspect="1" noMove="1" noResize="1" noEditPoints="1" noAdjustHandles="1" noChangeArrowheads="1" noChangeShapeType="1" noTextEdit="1"/>
              </p:cNvSpPr>
              <p:nvPr/>
            </p:nvSpPr>
            <p:spPr>
              <a:xfrm>
                <a:off x="4136089" y="577507"/>
                <a:ext cx="955133" cy="249299"/>
              </a:xfrm>
              <a:prstGeom prst="rect">
                <a:avLst/>
              </a:prstGeom>
              <a:blipFill>
                <a:blip r:embed="rId16"/>
                <a:stretch>
                  <a:fillRect l="-3947" b="-476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5" name="テキスト ボックス 274">
                <a:extLst>
                  <a:ext uri="{FF2B5EF4-FFF2-40B4-BE49-F238E27FC236}">
                    <a16:creationId xmlns:a16="http://schemas.microsoft.com/office/drawing/2014/main" id="{B190F912-4198-D106-4B15-ABC103360D8C}"/>
                  </a:ext>
                </a:extLst>
              </p:cNvPr>
              <p:cNvSpPr txBox="1"/>
              <p:nvPr/>
            </p:nvSpPr>
            <p:spPr>
              <a:xfrm>
                <a:off x="3070625" y="768355"/>
                <a:ext cx="323743" cy="2492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ja-JP" sz="1620" i="1">
                              <a:latin typeface="Cambria Math" panose="02040503050406030204" pitchFamily="18" charset="0"/>
                              <a:ea typeface="Cambria Math" panose="02040503050406030204" pitchFamily="18" charset="0"/>
                            </a:rPr>
                          </m:ctrlPr>
                        </m:sSupPr>
                        <m:e>
                          <m:r>
                            <a:rPr lang="en-US" altLang="ja-JP" sz="1620" i="1">
                              <a:latin typeface="Cambria Math" panose="02040503050406030204" pitchFamily="18" charset="0"/>
                              <a:ea typeface="Cambria Math" panose="02040503050406030204" pitchFamily="18" charset="0"/>
                            </a:rPr>
                            <m:t>ℝ</m:t>
                          </m:r>
                        </m:e>
                        <m:sup>
                          <m:r>
                            <a:rPr lang="en-US" altLang="ja-JP" sz="1620" i="1">
                              <a:latin typeface="Cambria Math" panose="02040503050406030204" pitchFamily="18" charset="0"/>
                              <a:ea typeface="Cambria Math" panose="02040503050406030204" pitchFamily="18" charset="0"/>
                            </a:rPr>
                            <m:t>𝑛</m:t>
                          </m:r>
                        </m:sup>
                      </m:sSup>
                    </m:oMath>
                  </m:oMathPara>
                </a14:m>
                <a:endParaRPr lang="ja-JP" altLang="en-US" sz="1620"/>
              </a:p>
            </p:txBody>
          </p:sp>
        </mc:Choice>
        <mc:Fallback xmlns="">
          <p:sp>
            <p:nvSpPr>
              <p:cNvPr id="275" name="テキスト ボックス 274">
                <a:extLst>
                  <a:ext uri="{FF2B5EF4-FFF2-40B4-BE49-F238E27FC236}">
                    <a16:creationId xmlns:a16="http://schemas.microsoft.com/office/drawing/2014/main" id="{B190F912-4198-D106-4B15-ABC103360D8C}"/>
                  </a:ext>
                </a:extLst>
              </p:cNvPr>
              <p:cNvSpPr txBox="1">
                <a:spLocks noRot="1" noChangeAspect="1" noMove="1" noResize="1" noEditPoints="1" noAdjustHandles="1" noChangeArrowheads="1" noChangeShapeType="1" noTextEdit="1"/>
              </p:cNvSpPr>
              <p:nvPr/>
            </p:nvSpPr>
            <p:spPr>
              <a:xfrm>
                <a:off x="3070625" y="768355"/>
                <a:ext cx="323743" cy="249299"/>
              </a:xfrm>
              <a:prstGeom prst="rect">
                <a:avLst/>
              </a:prstGeom>
              <a:blipFill>
                <a:blip r:embed="rId17"/>
                <a:stretch>
                  <a:fillRect l="-11111" b="-4762"/>
                </a:stretch>
              </a:blipFill>
            </p:spPr>
            <p:txBody>
              <a:bodyPr/>
              <a:lstStyle/>
              <a:p>
                <a:r>
                  <a:rPr lang="ja-JP" altLang="en-US">
                    <a:noFill/>
                  </a:rPr>
                  <a:t> </a:t>
                </a:r>
              </a:p>
            </p:txBody>
          </p:sp>
        </mc:Fallback>
      </mc:AlternateContent>
      <p:cxnSp>
        <p:nvCxnSpPr>
          <p:cNvPr id="276" name="直線矢印コネクタ 275">
            <a:extLst>
              <a:ext uri="{FF2B5EF4-FFF2-40B4-BE49-F238E27FC236}">
                <a16:creationId xmlns:a16="http://schemas.microsoft.com/office/drawing/2014/main" id="{3215ADF2-C179-2106-9D05-38407DC591FF}"/>
              </a:ext>
            </a:extLst>
          </p:cNvPr>
          <p:cNvCxnSpPr/>
          <p:nvPr/>
        </p:nvCxnSpPr>
        <p:spPr>
          <a:xfrm>
            <a:off x="3529248" y="915616"/>
            <a:ext cx="173863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7" name="テキスト ボックス 276">
                <a:extLst>
                  <a:ext uri="{FF2B5EF4-FFF2-40B4-BE49-F238E27FC236}">
                    <a16:creationId xmlns:a16="http://schemas.microsoft.com/office/drawing/2014/main" id="{0AE61AEA-AB91-1017-6679-B9AAF5A4558D}"/>
                  </a:ext>
                </a:extLst>
              </p:cNvPr>
              <p:cNvSpPr txBox="1"/>
              <p:nvPr/>
            </p:nvSpPr>
            <p:spPr>
              <a:xfrm>
                <a:off x="5664822" y="3976133"/>
                <a:ext cx="367024" cy="2492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ja-JP" sz="1620" i="1">
                              <a:latin typeface="Cambria Math" panose="02040503050406030204" pitchFamily="18" charset="0"/>
                              <a:ea typeface="Cambria Math" panose="02040503050406030204" pitchFamily="18" charset="0"/>
                            </a:rPr>
                          </m:ctrlPr>
                        </m:sSupPr>
                        <m:e>
                          <m:r>
                            <a:rPr lang="en-US" altLang="ja-JP" sz="1620" i="1">
                              <a:latin typeface="Cambria Math" panose="02040503050406030204" pitchFamily="18" charset="0"/>
                              <a:ea typeface="Cambria Math" panose="02040503050406030204" pitchFamily="18" charset="0"/>
                            </a:rPr>
                            <m:t>ℝ</m:t>
                          </m:r>
                        </m:e>
                        <m:sup>
                          <m:r>
                            <a:rPr lang="en-US" altLang="ja-JP" sz="1620" i="1">
                              <a:latin typeface="Cambria Math" panose="02040503050406030204" pitchFamily="18" charset="0"/>
                              <a:ea typeface="Cambria Math" panose="02040503050406030204" pitchFamily="18" charset="0"/>
                            </a:rPr>
                            <m:t>𝑚</m:t>
                          </m:r>
                        </m:sup>
                      </m:sSup>
                    </m:oMath>
                  </m:oMathPara>
                </a14:m>
                <a:endParaRPr lang="ja-JP" altLang="en-US" sz="1620"/>
              </a:p>
            </p:txBody>
          </p:sp>
        </mc:Choice>
        <mc:Fallback xmlns="">
          <p:sp>
            <p:nvSpPr>
              <p:cNvPr id="277" name="テキスト ボックス 276">
                <a:extLst>
                  <a:ext uri="{FF2B5EF4-FFF2-40B4-BE49-F238E27FC236}">
                    <a16:creationId xmlns:a16="http://schemas.microsoft.com/office/drawing/2014/main" id="{0AE61AEA-AB91-1017-6679-B9AAF5A4558D}"/>
                  </a:ext>
                </a:extLst>
              </p:cNvPr>
              <p:cNvSpPr txBox="1">
                <a:spLocks noRot="1" noChangeAspect="1" noMove="1" noResize="1" noEditPoints="1" noAdjustHandles="1" noChangeArrowheads="1" noChangeShapeType="1" noTextEdit="1"/>
              </p:cNvSpPr>
              <p:nvPr/>
            </p:nvSpPr>
            <p:spPr>
              <a:xfrm>
                <a:off x="5664822" y="3976133"/>
                <a:ext cx="367024" cy="249299"/>
              </a:xfrm>
              <a:prstGeom prst="rect">
                <a:avLst/>
              </a:prstGeom>
              <a:blipFill>
                <a:blip r:embed="rId18"/>
                <a:stretch>
                  <a:fillRect l="-10000" b="-4762"/>
                </a:stretch>
              </a:blipFill>
            </p:spPr>
            <p:txBody>
              <a:bodyPr/>
              <a:lstStyle/>
              <a:p>
                <a:r>
                  <a:rPr lang="ja-JP" altLang="en-US">
                    <a:noFill/>
                  </a:rPr>
                  <a:t> </a:t>
                </a:r>
              </a:p>
            </p:txBody>
          </p:sp>
        </mc:Fallback>
      </mc:AlternateContent>
      <p:grpSp>
        <p:nvGrpSpPr>
          <p:cNvPr id="278" name="グループ化 277">
            <a:extLst>
              <a:ext uri="{FF2B5EF4-FFF2-40B4-BE49-F238E27FC236}">
                <a16:creationId xmlns:a16="http://schemas.microsoft.com/office/drawing/2014/main" id="{7EFD04FA-9649-B023-FAD3-9E006B113A7F}"/>
              </a:ext>
            </a:extLst>
          </p:cNvPr>
          <p:cNvGrpSpPr/>
          <p:nvPr/>
        </p:nvGrpSpPr>
        <p:grpSpPr>
          <a:xfrm>
            <a:off x="5967763" y="2548987"/>
            <a:ext cx="786857" cy="926363"/>
            <a:chOff x="4505756" y="1203784"/>
            <a:chExt cx="481952" cy="666573"/>
          </a:xfrm>
        </p:grpSpPr>
        <p:sp>
          <p:nvSpPr>
            <p:cNvPr id="279" name="正方形/長方形 278">
              <a:extLst>
                <a:ext uri="{FF2B5EF4-FFF2-40B4-BE49-F238E27FC236}">
                  <a16:creationId xmlns:a16="http://schemas.microsoft.com/office/drawing/2014/main" id="{B2B2F699-DFFC-6C19-9072-333BC6525302}"/>
                </a:ext>
              </a:extLst>
            </p:cNvPr>
            <p:cNvSpPr/>
            <p:nvPr/>
          </p:nvSpPr>
          <p:spPr>
            <a:xfrm>
              <a:off x="4578640" y="1242125"/>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1480">
                <a:defRPr/>
              </a:pPr>
              <a:endParaRPr lang="ja-JP" altLang="en-US" sz="1620">
                <a:solidFill>
                  <a:prstClr val="white"/>
                </a:solidFill>
                <a:latin typeface="Calibri" panose="020F0502020204030204"/>
                <a:ea typeface="游ゴシック" panose="020B0400000000000000" pitchFamily="34" charset="-128"/>
              </a:endParaRPr>
            </a:p>
          </p:txBody>
        </p:sp>
        <p:sp>
          <p:nvSpPr>
            <p:cNvPr id="280" name="正方形/長方形 279">
              <a:extLst>
                <a:ext uri="{FF2B5EF4-FFF2-40B4-BE49-F238E27FC236}">
                  <a16:creationId xmlns:a16="http://schemas.microsoft.com/office/drawing/2014/main" id="{AD27C536-9C62-931A-AEC7-4E3275CE3FA8}"/>
                </a:ext>
              </a:extLst>
            </p:cNvPr>
            <p:cNvSpPr/>
            <p:nvPr/>
          </p:nvSpPr>
          <p:spPr>
            <a:xfrm>
              <a:off x="4784135" y="1242125"/>
              <a:ext cx="133984" cy="588498"/>
            </a:xfrm>
            <a:prstGeom prst="rect">
              <a:avLst/>
            </a:prstGeom>
            <a:solidFill>
              <a:srgbClr val="2EB77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1480">
                <a:defRPr/>
              </a:pPr>
              <a:endParaRPr lang="ja-JP" altLang="en-US" sz="1620">
                <a:solidFill>
                  <a:prstClr val="white"/>
                </a:solidFill>
                <a:latin typeface="Calibri" panose="020F0502020204030204"/>
                <a:ea typeface="游ゴシック" panose="020B0400000000000000" pitchFamily="34" charset="-128"/>
              </a:endParaRPr>
            </a:p>
          </p:txBody>
        </p:sp>
        <p:grpSp>
          <p:nvGrpSpPr>
            <p:cNvPr id="281" name="グループ化 280">
              <a:extLst>
                <a:ext uri="{FF2B5EF4-FFF2-40B4-BE49-F238E27FC236}">
                  <a16:creationId xmlns:a16="http://schemas.microsoft.com/office/drawing/2014/main" id="{349D2CF6-D3E6-D45B-E574-FBD990D4CBFB}"/>
                </a:ext>
              </a:extLst>
            </p:cNvPr>
            <p:cNvGrpSpPr/>
            <p:nvPr/>
          </p:nvGrpSpPr>
          <p:grpSpPr>
            <a:xfrm>
              <a:off x="4505756" y="1203784"/>
              <a:ext cx="481952" cy="666573"/>
              <a:chOff x="1462419" y="107793"/>
              <a:chExt cx="258051" cy="356903"/>
            </a:xfrm>
          </p:grpSpPr>
          <p:sp>
            <p:nvSpPr>
              <p:cNvPr id="282" name="左大かっこ 281">
                <a:extLst>
                  <a:ext uri="{FF2B5EF4-FFF2-40B4-BE49-F238E27FC236}">
                    <a16:creationId xmlns:a16="http://schemas.microsoft.com/office/drawing/2014/main" id="{AEA9E0B2-BA80-EFCB-D719-AF872F540C2B}"/>
                  </a:ext>
                </a:extLst>
              </p:cNvPr>
              <p:cNvSpPr/>
              <p:nvPr/>
            </p:nvSpPr>
            <p:spPr>
              <a:xfrm>
                <a:off x="1462419" y="107793"/>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11480">
                  <a:defRPr/>
                </a:pPr>
                <a:endParaRPr lang="ja-JP" altLang="en-US" sz="1620">
                  <a:solidFill>
                    <a:prstClr val="black"/>
                  </a:solidFill>
                  <a:latin typeface="Calibri" panose="020F0502020204030204"/>
                  <a:ea typeface="游ゴシック" panose="020B0400000000000000" pitchFamily="34" charset="-128"/>
                </a:endParaRPr>
              </a:p>
            </p:txBody>
          </p:sp>
          <p:sp>
            <p:nvSpPr>
              <p:cNvPr id="283" name="左大かっこ 282">
                <a:extLst>
                  <a:ext uri="{FF2B5EF4-FFF2-40B4-BE49-F238E27FC236}">
                    <a16:creationId xmlns:a16="http://schemas.microsoft.com/office/drawing/2014/main" id="{D8FAD70C-2230-DB08-197C-A7115D37135D}"/>
                  </a:ext>
                </a:extLst>
              </p:cNvPr>
              <p:cNvSpPr/>
              <p:nvPr/>
            </p:nvSpPr>
            <p:spPr>
              <a:xfrm flipH="1">
                <a:off x="1674751" y="107794"/>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11480">
                  <a:defRPr/>
                </a:pPr>
                <a:endParaRPr lang="ja-JP" altLang="en-US" sz="1620">
                  <a:solidFill>
                    <a:prstClr val="black"/>
                  </a:solidFill>
                  <a:latin typeface="Calibri" panose="020F0502020204030204"/>
                  <a:ea typeface="游ゴシック" panose="020B0400000000000000" pitchFamily="34" charset="-128"/>
                </a:endParaRPr>
              </a:p>
            </p:txBody>
          </p:sp>
        </p:grpSp>
      </p:grpSp>
      <p:grpSp>
        <p:nvGrpSpPr>
          <p:cNvPr id="284" name="グループ化 283">
            <a:extLst>
              <a:ext uri="{FF2B5EF4-FFF2-40B4-BE49-F238E27FC236}">
                <a16:creationId xmlns:a16="http://schemas.microsoft.com/office/drawing/2014/main" id="{83984A17-15B9-C67E-FDE2-C6D455CDF2B6}"/>
              </a:ext>
            </a:extLst>
          </p:cNvPr>
          <p:cNvGrpSpPr/>
          <p:nvPr/>
        </p:nvGrpSpPr>
        <p:grpSpPr>
          <a:xfrm>
            <a:off x="1933357" y="2548987"/>
            <a:ext cx="885820" cy="960870"/>
            <a:chOff x="5560593" y="1202204"/>
            <a:chExt cx="481952" cy="666573"/>
          </a:xfrm>
        </p:grpSpPr>
        <p:grpSp>
          <p:nvGrpSpPr>
            <p:cNvPr id="285" name="グループ化 284">
              <a:extLst>
                <a:ext uri="{FF2B5EF4-FFF2-40B4-BE49-F238E27FC236}">
                  <a16:creationId xmlns:a16="http://schemas.microsoft.com/office/drawing/2014/main" id="{2276923E-575E-DE33-1961-B06C3026A7B3}"/>
                </a:ext>
              </a:extLst>
            </p:cNvPr>
            <p:cNvGrpSpPr/>
            <p:nvPr/>
          </p:nvGrpSpPr>
          <p:grpSpPr>
            <a:xfrm>
              <a:off x="5560593" y="1202204"/>
              <a:ext cx="481952" cy="666573"/>
              <a:chOff x="1462419" y="107793"/>
              <a:chExt cx="258051" cy="356903"/>
            </a:xfrm>
          </p:grpSpPr>
          <p:sp>
            <p:nvSpPr>
              <p:cNvPr id="289" name="左大かっこ 288">
                <a:extLst>
                  <a:ext uri="{FF2B5EF4-FFF2-40B4-BE49-F238E27FC236}">
                    <a16:creationId xmlns:a16="http://schemas.microsoft.com/office/drawing/2014/main" id="{F9884741-C1F4-7B9E-33BB-66708BD3F5C2}"/>
                  </a:ext>
                </a:extLst>
              </p:cNvPr>
              <p:cNvSpPr/>
              <p:nvPr/>
            </p:nvSpPr>
            <p:spPr>
              <a:xfrm>
                <a:off x="1462419" y="107793"/>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11480">
                  <a:defRPr/>
                </a:pPr>
                <a:endParaRPr lang="ja-JP" altLang="en-US" sz="1620">
                  <a:solidFill>
                    <a:prstClr val="black"/>
                  </a:solidFill>
                  <a:latin typeface="Calibri" panose="020F0502020204030204"/>
                  <a:ea typeface="游ゴシック" panose="020B0400000000000000" pitchFamily="34" charset="-128"/>
                </a:endParaRPr>
              </a:p>
            </p:txBody>
          </p:sp>
          <p:sp>
            <p:nvSpPr>
              <p:cNvPr id="290" name="左大かっこ 289">
                <a:extLst>
                  <a:ext uri="{FF2B5EF4-FFF2-40B4-BE49-F238E27FC236}">
                    <a16:creationId xmlns:a16="http://schemas.microsoft.com/office/drawing/2014/main" id="{B903FDD3-1710-4C34-D562-7441E11D5753}"/>
                  </a:ext>
                </a:extLst>
              </p:cNvPr>
              <p:cNvSpPr/>
              <p:nvPr/>
            </p:nvSpPr>
            <p:spPr>
              <a:xfrm flipH="1">
                <a:off x="1674751" y="107794"/>
                <a:ext cx="45719" cy="356902"/>
              </a:xfrm>
              <a:prstGeom prst="leftBracket">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11480">
                  <a:defRPr/>
                </a:pPr>
                <a:endParaRPr lang="ja-JP" altLang="en-US" sz="1620">
                  <a:solidFill>
                    <a:prstClr val="black"/>
                  </a:solidFill>
                  <a:latin typeface="Calibri" panose="020F0502020204030204"/>
                  <a:ea typeface="游ゴシック" panose="020B0400000000000000" pitchFamily="34" charset="-128"/>
                </a:endParaRPr>
              </a:p>
            </p:txBody>
          </p:sp>
        </p:grpSp>
        <p:sp>
          <p:nvSpPr>
            <p:cNvPr id="286" name="正方形/長方形 285">
              <a:extLst>
                <a:ext uri="{FF2B5EF4-FFF2-40B4-BE49-F238E27FC236}">
                  <a16:creationId xmlns:a16="http://schemas.microsoft.com/office/drawing/2014/main" id="{3E8641B7-EDFF-A652-32DE-060FD47C7D5B}"/>
                </a:ext>
              </a:extLst>
            </p:cNvPr>
            <p:cNvSpPr/>
            <p:nvPr/>
          </p:nvSpPr>
          <p:spPr>
            <a:xfrm rot="5400000">
              <a:off x="5721145" y="1126186"/>
              <a:ext cx="144000" cy="396000"/>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1480">
                <a:defRPr/>
              </a:pPr>
              <a:endParaRPr lang="ja-JP" altLang="en-US" sz="1620">
                <a:solidFill>
                  <a:prstClr val="white"/>
                </a:solidFill>
                <a:latin typeface="Calibri" panose="020F0502020204030204"/>
                <a:ea typeface="游ゴシック" panose="020B0400000000000000" pitchFamily="34" charset="-128"/>
              </a:endParaRPr>
            </a:p>
          </p:txBody>
        </p:sp>
        <p:sp>
          <p:nvSpPr>
            <p:cNvPr id="287" name="正方形/長方形 286">
              <a:extLst>
                <a:ext uri="{FF2B5EF4-FFF2-40B4-BE49-F238E27FC236}">
                  <a16:creationId xmlns:a16="http://schemas.microsoft.com/office/drawing/2014/main" id="{A2F1FD78-8593-0617-C385-9E03E7CB9BDB}"/>
                </a:ext>
              </a:extLst>
            </p:cNvPr>
            <p:cNvSpPr/>
            <p:nvPr/>
          </p:nvSpPr>
          <p:spPr>
            <a:xfrm rot="5400000">
              <a:off x="5721926" y="1341871"/>
              <a:ext cx="144000" cy="394437"/>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1480">
                <a:defRPr/>
              </a:pPr>
              <a:endParaRPr lang="ja-JP" altLang="en-US" sz="1620">
                <a:solidFill>
                  <a:prstClr val="white"/>
                </a:solidFill>
                <a:latin typeface="Calibri" panose="020F0502020204030204"/>
                <a:ea typeface="游ゴシック" panose="020B0400000000000000" pitchFamily="34" charset="-128"/>
              </a:endParaRPr>
            </a:p>
          </p:txBody>
        </p:sp>
        <p:sp>
          <p:nvSpPr>
            <p:cNvPr id="288" name="正方形/長方形 287">
              <a:extLst>
                <a:ext uri="{FF2B5EF4-FFF2-40B4-BE49-F238E27FC236}">
                  <a16:creationId xmlns:a16="http://schemas.microsoft.com/office/drawing/2014/main" id="{D6CCC475-A18D-8F20-E2E4-8A7411B040C4}"/>
                </a:ext>
              </a:extLst>
            </p:cNvPr>
            <p:cNvSpPr/>
            <p:nvPr/>
          </p:nvSpPr>
          <p:spPr>
            <a:xfrm rot="5400000">
              <a:off x="5724714" y="1556577"/>
              <a:ext cx="144000" cy="396000"/>
            </a:xfrm>
            <a:prstGeom prst="rect">
              <a:avLst/>
            </a:prstGeom>
            <a:solidFill>
              <a:srgbClr val="E11F5B">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11480">
                <a:defRPr/>
              </a:pPr>
              <a:endParaRPr lang="ja-JP" altLang="en-US" sz="1620">
                <a:solidFill>
                  <a:prstClr val="white"/>
                </a:solidFill>
                <a:latin typeface="Calibri" panose="020F0502020204030204"/>
                <a:ea typeface="游ゴシック" panose="020B0400000000000000" pitchFamily="34" charset="-128"/>
              </a:endParaRPr>
            </a:p>
          </p:txBody>
        </p:sp>
      </p:grpSp>
      <p:sp>
        <p:nvSpPr>
          <p:cNvPr id="291" name="フッター プレースホルダー 290">
            <a:extLst>
              <a:ext uri="{FF2B5EF4-FFF2-40B4-BE49-F238E27FC236}">
                <a16:creationId xmlns:a16="http://schemas.microsoft.com/office/drawing/2014/main" id="{D0417694-8600-B632-9055-080E577C686B}"/>
              </a:ext>
            </a:extLst>
          </p:cNvPr>
          <p:cNvSpPr>
            <a:spLocks noGrp="1"/>
          </p:cNvSpPr>
          <p:nvPr>
            <p:ph type="ftr" sz="quarter" idx="11"/>
          </p:nvPr>
        </p:nvSpPr>
        <p:spPr/>
        <p:txBody>
          <a:bodyPr/>
          <a:lstStyle/>
          <a:p>
            <a:r>
              <a:rPr kumimoji="1" lang="en" altLang="ja-JP"/>
              <a:t>By Kenji Hiranabe with the kindest help of Prof. Gilbert Strang</a:t>
            </a:r>
            <a:endParaRPr kumimoji="1" lang="ja-JP" altLang="en-US"/>
          </a:p>
        </p:txBody>
      </p:sp>
    </p:spTree>
    <p:extLst>
      <p:ext uri="{BB962C8B-B14F-4D97-AF65-F5344CB8AC3E}">
        <p14:creationId xmlns:p14="http://schemas.microsoft.com/office/powerpoint/2010/main" val="275829892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TotalTime>
  <Words>2450</Words>
  <Application>Microsoft Macintosh PowerPoint</Application>
  <PresentationFormat>画面に合わせる (16:10)</PresentationFormat>
  <Paragraphs>471</Paragraphs>
  <Slides>22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22</vt:i4>
      </vt:variant>
    </vt:vector>
  </HeadingPairs>
  <TitlesOfParts>
    <vt:vector size="28" baseType="lpstr">
      <vt:lpstr>Meiryo</vt:lpstr>
      <vt:lpstr>游ゴシック</vt:lpstr>
      <vt:lpstr>Arial</vt:lpstr>
      <vt:lpstr>Calibri</vt:lpstr>
      <vt:lpstr>Cambria Math</vt:lpstr>
      <vt:lpstr>Office テーマ</vt:lpstr>
      <vt:lpstr>線形代数の視覚的理解 のためのノート</vt:lpstr>
      <vt:lpstr>これは何?</vt:lpstr>
      <vt:lpstr>なぜこのノートを読む?</vt:lpstr>
      <vt:lpstr>目次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参照文献と 謝辞</vt:lpstr>
      <vt:lpstr>Thank you for reading!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Graphic notes on “Linear Algebra for Everyone” authored by Prof. Gilbert Strang</dc:title>
  <dc:creator>平鍋健児</dc:creator>
  <cp:lastModifiedBy>平鍋 健児</cp:lastModifiedBy>
  <cp:revision>18</cp:revision>
  <cp:lastPrinted>2020-12-20T12:13:38Z</cp:lastPrinted>
  <dcterms:created xsi:type="dcterms:W3CDTF">2020-12-20T11:51:27Z</dcterms:created>
  <dcterms:modified xsi:type="dcterms:W3CDTF">2023-03-01T22:23:37Z</dcterms:modified>
</cp:coreProperties>
</file>